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794" r:id="rId2"/>
    <p:sldId id="830" r:id="rId3"/>
    <p:sldId id="802" r:id="rId4"/>
    <p:sldId id="803" r:id="rId5"/>
    <p:sldId id="804" r:id="rId6"/>
    <p:sldId id="805" r:id="rId7"/>
    <p:sldId id="806" r:id="rId8"/>
    <p:sldId id="807" r:id="rId9"/>
    <p:sldId id="808" r:id="rId10"/>
    <p:sldId id="809" r:id="rId11"/>
    <p:sldId id="810" r:id="rId12"/>
    <p:sldId id="811" r:id="rId13"/>
    <p:sldId id="812" r:id="rId14"/>
    <p:sldId id="813" r:id="rId15"/>
    <p:sldId id="814" r:id="rId16"/>
    <p:sldId id="817" r:id="rId17"/>
    <p:sldId id="829" r:id="rId18"/>
    <p:sldId id="827" r:id="rId19"/>
    <p:sldId id="818" r:id="rId20"/>
    <p:sldId id="820" r:id="rId21"/>
    <p:sldId id="821" r:id="rId22"/>
    <p:sldId id="822" r:id="rId23"/>
    <p:sldId id="798" r:id="rId24"/>
    <p:sldId id="825" r:id="rId25"/>
    <p:sldId id="799" r:id="rId26"/>
    <p:sldId id="800" r:id="rId27"/>
    <p:sldId id="826" r:id="rId28"/>
    <p:sldId id="8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er Khan" initials="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B1E"/>
    <a:srgbClr val="8C1515"/>
    <a:srgbClr val="AFEBFF"/>
    <a:srgbClr val="FFAAAA"/>
    <a:srgbClr val="E3B7F1"/>
    <a:srgbClr val="C6D4FF"/>
    <a:srgbClr val="C5FFC5"/>
    <a:srgbClr val="05274E"/>
    <a:srgbClr val="B0C3FF"/>
    <a:srgbClr val="FF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69379" autoAdjust="0"/>
  </p:normalViewPr>
  <p:slideViewPr>
    <p:cSldViewPr snapToGrid="0">
      <p:cViewPr varScale="1">
        <p:scale>
          <a:sx n="96" d="100"/>
          <a:sy n="96" d="100"/>
        </p:scale>
        <p:origin x="92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856"/>
    </p:cViewPr>
  </p:sorter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E6E90-D057-4D0D-B992-091951C9891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6554-DBE6-4CB7-8C9A-72353E7B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55 920 0 0,'-3'0'114'0'0,"-1"-1"0"0"0,1 0 1 0 0,0 0-1 0 0,0 0 0 0 0,-1 0 0 0 0,1 0 0 0 0,0-1 0 0 0,0 1 0 0 0,1-1 0 0 0,-1 0 1 0 0,0 0-1 0 0,0 0 0 0 0,1 0 0 0 0,-4-4 0 0 0,3 3-221 0 0,0 1-1 0 0,0-1 1 0 0,0 1 0 0 0,0 0-1 0 0,-1-1 1 0 0,1 2-1 0 0,-1-1 1 0 0,-4-2 0 0 0,-5 3-71 0 0,-7-3 3483 0 0,18 2-2833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2 1840 0 0,'-3'0'210'0'0,"1"-1"0"0"0,0 1-1 0 0,0 0 1 0 0,0 0 0 0 0,-1-1-1 0 0,1 1 1 0 0,0 1 0 0 0,0-1-1 0 0,-1 0 1 0 0,1 0 0 0 0,0 1-1 0 0,0 0 1 0 0,0-1 0 0 0,0 1-1 0 0,0 0 1 0 0,0 0 0 0 0,0 0-1 0 0,0 0 1 0 0,0 0 0 0 0,0 0-1 0 0,0 1 1 0 0,1-1 0 0 0,-1 1-1 0 0,0-1 1 0 0,1 1 0 0 0,-1 0-1 0 0,1 0 1 0 0,0-1-1 0 0,0 1 1 0 0,-1 0 0 0 0,1 0-1 0 0,0 0 1 0 0,-1 4 0 0 0,-1 2 620 0 0,0 1 0 0 0,0-1 0 0 0,0 1 0 0 0,1-1 0 0 0,0 1 0 0 0,1 0 0 0 0,-1 14 0 0 0,-13 159 1549 0 0,-1 2-2080 0 0,35 76 413 0 0,-2-37-43 0 0,-16-196-551 0 0,-2 0 0 0 0,-5 32 0 0 0,5-50-29 0 0,-1 1 1 0 0,0-1-1 0 0,-1 0 1 0 0,1 0-1 0 0,-2 0 1 0 0,1-1-1 0 0,-2 1 1 0 0,1-1-1 0 0,-11 15 0 0 0,14-22-101 0 0,0 1-1 0 0,0-1 0 0 0,0 0 0 0 0,0 0 0 0 0,0 0 0 0 0,0 0 1 0 0,-1 0-1 0 0,1 0 0 0 0,0 0 0 0 0,-1 0 0 0 0,1 0 0 0 0,0-1 0 0 0,-1 1 1 0 0,-1 0-1 0 0,-8-4-3361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4 10594 0 0,'-2'-4'794'0'0,"2"5"-793"0"0,0-1 1 0 0,0 0-1 0 0,0 0 1 0 0,0 0-1 0 0,0 0 0 0 0,-1 0 1 0 0,1 0-1 0 0,0 0 1 0 0,0 0-1 0 0,0 1 0 0 0,0-1 1 0 0,0 0-1 0 0,0 0 0 0 0,0 0 1 0 0,0 0-1 0 0,0 0 1 0 0,-1 0-1 0 0,1 0 0 0 0,0 0 1 0 0,0 0-1 0 0,0 0 1 0 0,0 0-1 0 0,0 0 0 0 0,0 0 1 0 0,0 0-1 0 0,-1 0 0 0 0,1 0 1 0 0,0 0-1 0 0,0 0 1 0 0,0 0-1 0 0,0 0 0 0 0,0 0 1 0 0,0 0-1 0 0,-1 0 1 0 0,1 0-1 0 0,0 0 0 0 0,0 0 1 0 0,0 0-1 0 0,0 0 0 0 0,0 0 1 0 0,0 0-1 0 0,0 0 1 0 0,0 0-1 0 0,-1 0 0 0 0,1-1 1 0 0,0 1-1 0 0,-7 181 2894 0 0,16 184-1 0 0,-7-346-3376 0 0,-1 0 1 0 0,2 0-1 0 0,1-1 0 0 0,0 1 0 0 0,12 30 0 0 0,-13-44-1300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 13827 0 0,'-1'0'9'0'0,"1"-1"1"0"0,-1 1-1 0 0,0 0 0 0 0,0 0 1 0 0,1 0-1 0 0,-1 0 0 0 0,0 0 1 0 0,0 0-1 0 0,1 0 0 0 0,-1 0 1 0 0,0 0-1 0 0,0 0 0 0 0,1 0 1 0 0,-1 1-1 0 0,0-1 0 0 0,0 0 1 0 0,1 0-1 0 0,-1 1 0 0 0,0-1 1 0 0,1 0-1 0 0,-1 1 0 0 0,0-1 1 0 0,1 1-1 0 0,-1-1 0 0 0,1 1 1 0 0,-1-1-1 0 0,1 1 0 0 0,-1-1 1 0 0,1 1-1 0 0,-1 0 0 0 0,1-1 1 0 0,-1 1-1 0 0,1 0 0 0 0,-1 0 1 0 0,-23 33-313 0 0,15-21 815 0 0,4-6-643 0 0,-20 28-1498 0 0,24-35 1546 0 0,1 1 1 0 0,-1 0-1 0 0,0-1 0 0 0,1 1 0 0 0,0 0 1 0 0,-1-1-1 0 0,1 1 0 0 0,-1 0 0 0 0,1 0 1 0 0,0-1-1 0 0,-1 1 0 0 0,1 0 1 0 0,0 0-1 0 0,0 0 0 0 0,0 0 0 0 0,0-1 1 0 0,0 1-1 0 0,0 0 0 0 0,0 0 0 0 0,0 0 1 0 0,0 0-1 0 0,0-1 0 0 0,0 1 1 0 0,0 0-1 0 0,1 0 0 0 0,-1 0 0 0 0,0 0 1 0 0,0-1-1 0 0,1 1 0 0 0,-1 0 0 0 0,1 0 1 0 0,-1-1-1 0 0,1 1 0 0 0,-1 0 0 0 0,1-1 1 0 0,0 2-1 0 0,5-3 74 0 0,-1-6 62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22 163 2761 0 0,'-2'-1'182'0'0,"1"0"1"0"0,-1 0-1 0 0,1 0 0 0 0,-1 1 1 0 0,0-1-1 0 0,1-1 1 0 0,0 1-1 0 0,-1 0 1 0 0,1 0-1 0 0,0 0 1 0 0,-1-1-1 0 0,0-1 1 0 0,1 2-155 0 0,1-1 1 0 0,0 1 0 0 0,0 0 0 0 0,0 0-1 0 0,0-1 1 0 0,0 1 0 0 0,0 0-1 0 0,0 0 1 0 0,0-1 0 0 0,0 1 0 0 0,0 0-1 0 0,1 0 1 0 0,-1-1 0 0 0,0 1 0 0 0,1 0-1 0 0,-1 0 1 0 0,1 0 0 0 0,-1 0-1 0 0,1 0 1 0 0,1-2 0 0 0,2-2 91 0 0,0-1 0 0 0,0 0 1 0 0,1 1-1 0 0,0 0 0 0 0,0 0 0 0 0,1 1 1 0 0,-1 0-1 0 0,1-1 0 0 0,12-5 0 0 0,1 0 893 0 0,40-15-1 0 0,-36 17-51 0 0,36-8-1 0 0,-52 14-852 0 0,1 1-1 0 0,0 0 1 0 0,0 0-1 0 0,-1 1 1 0 0,1 0-1 0 0,0 0 1 0 0,0 1-1 0 0,15 3 1 0 0,-22-4-94 0 0,1 1 0 0 0,-1 0 0 0 0,0-1-1 0 0,1 1 1 0 0,-1 0 0 0 0,1 0 0 0 0,-1-1 0 0 0,0 1 0 0 0,0 0 0 0 0,0 0 0 0 0,1 1 0 0 0,-1-1 0 0 0,0 0-1 0 0,0 0 1 0 0,0 0 0 0 0,-1 1 0 0 0,1-1 0 0 0,0 1 0 0 0,0-1 0 0 0,0 2 0 0 0,0 1 7 0 0,0 0 1 0 0,0 0 0 0 0,-1 0 0 0 0,1 0-1 0 0,-1 0 1 0 0,0 0 0 0 0,0-1-1 0 0,-1 6 1 0 0,-2 6 49 0 0,0 0 0 0 0,-1 0 1 0 0,-6 15-1 0 0,10-29-66 0 0,-33 70 479 0 0,25-57-426 0 0,1 1-1 0 0,0 1 1 0 0,1-1 0 0 0,0 1-1 0 0,-4 22 1 0 0,10-38-63 0 0,0 1 0 0 0,0-1 0 0 0,1 1 0 0 0,-1-1 1 0 0,0 1-1 0 0,0-1 0 0 0,0 1 0 0 0,0-1 0 0 0,1 1 0 0 0,-1-1 0 0 0,0 0 1 0 0,0 1-1 0 0,1-1 0 0 0,-1 1 0 0 0,0-1 0 0 0,0 0 0 0 0,1 1 0 0 0,-1-1 0 0 0,1 0 1 0 0,-1 1-1 0 0,0-1 0 0 0,1 0 0 0 0,-1 0 0 0 0,1 1 0 0 0,-1-1 0 0 0,0 0 1 0 0,1 0-1 0 0,-1 0 0 0 0,1 0 0 0 0,-1 0 0 0 0,1 0 0 0 0,-1 1 0 0 0,1-1 1 0 0,-1 0-1 0 0,1 0 0 0 0,-1 0 0 0 0,1 0 0 0 0,-1-1 0 0 0,1 1 0 0 0,-1 0 0 0 0,1 0 1 0 0,0 0-1 0 0,27-5-551 0 0,-23 3 393 0 0,1 1 95 0 0,0 0 1 0 0,0 0-1 0 0,0 1 1 0 0,0-1-1 0 0,0 1 1 0 0,0 0-1 0 0,0 1 1 0 0,0-1-1 0 0,0 1 1 0 0,0 1-1 0 0,7 2 1 0 0,-11-3 75 0 0,1 0-1 0 0,-1 0 1 0 0,0 1 0 0 0,0-1 0 0 0,0 1 0 0 0,0 0-1 0 0,0-1 1 0 0,0 1 0 0 0,0 0 0 0 0,-1 0-1 0 0,1 0 1 0 0,-1 1 0 0 0,1-1 0 0 0,-1 0 0 0 0,0 1-1 0 0,0-1 1 0 0,0 0 0 0 0,0 1 0 0 0,0-1 0 0 0,0 1-1 0 0,-1-1 1 0 0,1 1 0 0 0,-1 0 0 0 0,0-1-1 0 0,0 1 1 0 0,0 0 0 0 0,0-1 0 0 0,-1 4 0 0 0,0 5 87 0 0,-1-1 0 0 0,0 1 0 0 0,0-1 1 0 0,-1 0-1 0 0,-1 0 0 0 0,0 0 1 0 0,0 0-1 0 0,-1 0 0 0 0,0-1 0 0 0,0 0 1 0 0,-1 0-1 0 0,-1 0 0 0 0,1-1 0 0 0,-1 0 1 0 0,-1 0-1 0 0,0 0 0 0 0,-14 10 1 0 0,7-10-2142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10138 0 0,'37'13'399'0'0,"19"21"-486"0"0,-10-4 1100 0 0,1-3 0 0 0,2-1 0 0 0,1-2 0 0 0,65 21 0 0 0,-113-44-980 0 0,0-1-1 0 0,0 1 0 0 0,0 0 1 0 0,1-1-1 0 0,-1 1 0 0 0,0-1 1 0 0,0 0-1 0 0,1 0 1 0 0,-1 0-1 0 0,0 0 0 0 0,1 0 1 0 0,-1 0-1 0 0,0 0 0 0 0,0-1 1 0 0,1 1-1 0 0,-1-1 0 0 0,0 0 1 0 0,0 0-1 0 0,0 0 1 0 0,0 0-1 0 0,0 0 0 0 0,0 0 1 0 0,0 0-1 0 0,0-1 0 0 0,0 1 1 0 0,0-1-1 0 0,-1 1 0 0 0,1-1 1 0 0,-1 0-1 0 0,1 0 0 0 0,-1 1 1 0 0,1-1-1 0 0,-1 0 1 0 0,0 0-1 0 0,0 0 0 0 0,0-1 1 0 0,0 1-1 0 0,-1 0 0 0 0,1 0 1 0 0,-1 0-1 0 0,1-4 0 0 0,2-11 182 0 0,-1 1 0 0 0,-1-1 0 0 0,-1 0 0 0 0,-3-29-1 0 0,2 25 104 0 0,-26-187 1503 0 0,22 181-1677 0 0,2 12-313 0 0,1 0 1 0 0,0 0-1 0 0,1 1 1 0 0,0-2-1 0 0,2 1 1 0 0,-1 0-1 0 0,2 1 1 0 0,5-24-1 0 0,0 23-669 0 0,3 5-7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0,'0'1'18'0'0,"0"-1"1"0"0,0 1-1 0 0,0-1 1 0 0,0 1 0 0 0,0-1-1 0 0,0 1 1 0 0,0-1-1 0 0,0 0 1 0 0,0 1-1 0 0,0-1 1 0 0,0 1-1 0 0,0-1 1 0 0,0 1-1 0 0,1-1 1 0 0,-1 1 0 0 0,0-1-1 0 0,0 1 1 0 0,1-1-1 0 0,-1 0 1 0 0,0 1-1 0 0,1-1 1 0 0,-1 1-1 0 0,0-1 1 0 0,1 0-1 0 0,-1 1 1 0 0,0-1 0 0 0,1 0-1 0 0,-1 0 1 0 0,1 1-1 0 0,-1-1 1 0 0,1 0-1 0 0,-1 0 1 0 0,0 0-1 0 0,1 1 1 0 0,0-1-1 0 0,19 10-1319 0 0,6 0 729 0 0,1-2-1 0 0,52 10 0 0 0,12 3 364 0 0,173 70 2850 0 0,-209-67-1713 0 0,-1 2 0 0 0,84 54 0 0 0,92 94 29 0 0,3 1-1087 0 0,-192-148-116 0 0,1-2 0 0 0,75 32 0 0 0,-90-46 62 0 0,1-2-1 0 0,0 0 1 0 0,0-2 0 0 0,0-1-1 0 0,54 4 1 0 0,-64-10-1538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879 0 11979 0 0,'-2'1'118'0'0,"0"-1"0"0"0,1 1 0 0 0,-1-1 0 0 0,0 1 0 0 0,1 0 0 0 0,-1 0 0 0 0,0 0 0 0 0,1 0 0 0 0,-1 0 0 0 0,1 0 0 0 0,0 0 0 0 0,-1 0 0 0 0,1 0 0 0 0,0 1 0 0 0,0-1 0 0 0,0 1 0 0 0,0-1 0 0 0,-2 3 0 0 0,-20 36-957 0 0,15-24 864 0 0,-152 227-993 0 0,55-90 1783 0 0,-166 280 2870 0 0,13 8-4549 0 0,250-425 868 0 0,-9 12-666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25 2761 0 0,'-42'-18'249'0'0,"30"12"-221"0"0,11 6-60 0 0,15 28 4974 0 0,29 57 701 0 0,-28-52-5269 0 0,2-2 0 0 0,1 1 0 0 0,1-2 0 0 0,30 35 0 0 0,-11-27-162 0 0,2-1 1 0 0,2-2 0 0 0,1-2-1 0 0,1-2 1 0 0,88 46 0 0 0,-113-71-569 0 0,-15-6 347 0 0,-13-4 10 0 0,4 2-71 0 0,-1 1 0 0 0,0 0 1 0 0,1 0-1 0 0,-1 1 0 0 0,0-1 1 0 0,0 1-1 0 0,1 0 0 0 0,-1 1 0 0 0,0-1 1 0 0,1 1-1 0 0,-10 3 0 0 0,-64 23-923 0 0,62-21 933 0 0,-550 226 4422 0 0,494-202-3668 0 0,-27 11-1342 0 0,35-7-3349 0 0,46-23-1559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73 2761 0 0,'-8'-32'2167'0'0,"8"29"-2020"0"0,0 0-1 0 0,0 0 1 0 0,-1 0-1 0 0,1 0 1 0 0,-1 0 0 0 0,0 0-1 0 0,0 0 1 0 0,0 0-1 0 0,-1 0 1 0 0,1 0-1 0 0,-3-4 1 0 0,3 7-73 0 0,0 0 0 0 0,-1 0 0 0 0,1-1 1 0 0,0 1-1 0 0,0 0 0 0 0,-1 0 0 0 0,1 0 0 0 0,0 0 0 0 0,-1 0 1 0 0,1 0-1 0 0,0 1 0 0 0,0-1 0 0 0,0 0 0 0 0,-1 1 1 0 0,1-1-1 0 0,0 1 0 0 0,0-1 0 0 0,-2 2 0 0 0,-26 13 2054 0 0,27-14-1883 0 0,-12 8 42 0 0,-1 1 1 0 0,2 0-1 0 0,-1 1 0 0 0,2 1 1 0 0,-1 0-1 0 0,2 1 1 0 0,-14 17-1 0 0,-64 106 303 0 0,77-115-272 0 0,-7 9-49 0 0,-11 19 621 0 0,-44 95 0 0 0,68-130-766 0 0,1 0 0 0 0,0 0 1 0 0,1 0-1 0 0,1 1 0 0 0,0-1 0 0 0,1 1 0 0 0,0 0 0 0 0,2 0 0 0 0,-1-1 0 0 0,2 1 0 0 0,0 0 0 0 0,4 20 0 0 0,-2-26-108 0 0,0 0-1 0 0,0 0 1 0 0,1 0-1 0 0,1-1 1 0 0,0 1-1 0 0,0-1 0 0 0,0 0 1 0 0,1-1-1 0 0,0 1 1 0 0,0-1-1 0 0,1 0 1 0 0,0-1-1 0 0,0 1 0 0 0,1-1 1 0 0,0-1-1 0 0,0 0 1 0 0,0 0-1 0 0,1 0 1 0 0,10 3-1 0 0,-11-4-31 0 0,1-1 0 0 0,0 0 0 0 0,1 0 0 0 0,-1-1 0 0 0,0 0-1 0 0,1-1 1 0 0,-1 0 0 0 0,1-1 0 0 0,-1 0 0 0 0,1 0 0 0 0,-1-1 0 0 0,1 0 0 0 0,-1-1 0 0 0,1 0 0 0 0,-1 0-1 0 0,0-1 1 0 0,0 0 0 0 0,0 0 0 0 0,11-8 0 0 0,-13 7-252 0 0,-1-1-1 0 0,0 0 1 0 0,0 0-1 0 0,0-1 1 0 0,-1 1-1 0 0,1-1 1 0 0,-2-1 0 0 0,1 1-1 0 0,-1-1 1 0 0,0 1-1 0 0,0-1 1 0 0,0-1-1 0 0,-1 1 1 0 0,0 0-1 0 0,-1-1 1 0 0,0 1 0 0 0,2-11-1 0 0,-3 13 86 0 0,0-1-1 0 0,-1 1 1 0 0,0 0 0 0 0,1 0-1 0 0,-2 0 1 0 0,1 0 0 0 0,-1 0-1 0 0,1 0 1 0 0,-1 0 0 0 0,-1 0-1 0 0,1 0 1 0 0,-1 0-1 0 0,0 0 1 0 0,0 1 0 0 0,0-1-1 0 0,-1 1 1 0 0,1-1 0 0 0,-1 1-1 0 0,0 0 1 0 0,0 0-1 0 0,-1 0 1 0 0,1 0 0 0 0,-1 1-1 0 0,0-1 1 0 0,0 1 0 0 0,0 0-1 0 0,-7-3 1 0 0,7 3 161 0 0,-1 1 0 0 0,1 0 0 0 0,0-1 1 0 0,0 0-1 0 0,0 0 0 0 0,0 0 0 0 0,-5-6 0 0 0,9 8 23 0 0,-1 0-1 0 0,1 1 0 0 0,-1-1 1 0 0,1 0-1 0 0,0 0 1 0 0,-1 0-1 0 0,1 1 0 0 0,0-1 1 0 0,0 0-1 0 0,-1 0 1 0 0,1 0-1 0 0,0 0 0 0 0,0 0 1 0 0,0 1-1 0 0,0-1 1 0 0,0 0-1 0 0,0 0 0 0 0,0 0 1 0 0,1-1-1 0 0,-1 1-2 0 0,1-1 0 0 0,0 0-1 0 0,0 1 1 0 0,0-1 0 0 0,0 1-1 0 0,0 0 1 0 0,0-1 0 0 0,0 1 0 0 0,1 0-1 0 0,-1 0 1 0 0,0-1 0 0 0,1 1-1 0 0,1-1 1 0 0,10-6-202 0 0,0 1 1 0 0,1 0-1 0 0,-1 1 0 0 0,2 0 1 0 0,-1 1-1 0 0,1 1 0 0 0,-1 0 1 0 0,22-2-1 0 0,-15 3 272 0 0,0 1 1 0 0,0 1-1 0 0,0 1 0 0 0,1 1 1 0 0,30 6-1 0 0,-48-7 165 0 0,0 1 0 0 0,-1 0 0 0 0,1 1-1 0 0,0-1 1 0 0,-1 1 0 0 0,1-1 0 0 0,-1 1 0 0 0,1 0-1 0 0,-1 1 1 0 0,0-1 0 0 0,0 0 0 0 0,0 1-1 0 0,0 0 1 0 0,0 0 0 0 0,-1-1 0 0 0,1 2 0 0 0,-1-1-1 0 0,0 0 1 0 0,0 0 0 0 0,0 1 0 0 0,0-1 0 0 0,-1 1-1 0 0,1 0 1 0 0,-1-1 0 0 0,0 1 0 0 0,1 6 0 0 0,1 9 584 0 0,-1 1 0 0 0,0-1 1 0 0,-2 1-1 0 0,-2 24 1 0 0,1-2-496 0 0,1-38-299 0 0,0 29 405 0 0,4 34 0 0 0,-2-57-439 0 0,-1-1 0 0 0,1 1 0 0 0,1-1-1 0 0,-1 0 1 0 0,2 1 0 0 0,-1-2 0 0 0,1 1 0 0 0,7 11-1 0 0,-10-19-110 0 0,-1 0 0 0 0,1-1 1 0 0,-1 1-1 0 0,0-1 0 0 0,1 1 0 0 0,-1-1 0 0 0,1 1 0 0 0,-1-1 0 0 0,1 1 0 0 0,-1-1 0 0 0,1 1 0 0 0,0-1 0 0 0,-1 0 0 0 0,1 1 0 0 0,0-1 0 0 0,-1 0 1 0 0,1 1-1 0 0,0-1 0 0 0,-1 0 0 0 0,1 0 0 0 0,0 0 0 0 0,-1 0 0 0 0,1 0 0 0 0,0 0 0 0 0,-1 0 0 0 0,1 0 0 0 0,1 0 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16067 0 0,'-1'1'15'0'0,"-1"-1"1"0"0,1 1-1 0 0,0 0 0 0 0,-1 0 0 0 0,1-1 0 0 0,0 1 0 0 0,-1 0 0 0 0,1 0 0 0 0,0 0 0 0 0,0 0 0 0 0,0 0 0 0 0,0 1 0 0 0,0-1 0 0 0,0 0 0 0 0,0 0 0 0 0,0 1 0 0 0,1-1 0 0 0,-1 1 0 0 0,0-1 0 0 0,1 0 0 0 0,-1 1 0 0 0,1-1 0 0 0,0 1 0 0 0,-1 0 0 0 0,1 1 0 0 0,-10 49-2944 0 0,9-45 3028 0 0,-4 40-328 0 0,1 59 0 0 0,7-34 2605 0 0,3 0 1 0 0,30 139-1 0 0,-35-207-2518 0 0,-1 0-189 0 0,1 1-1 0 0,0-1 1 0 0,0 1 0 0 0,1-1-1 0 0,-1 0 1 0 0,1 0 0 0 0,0 1-1 0 0,0-1 1 0 0,5 7 0 0 0,-3-10-1118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17972 0 0,'3'3'1185'0'0,"12"8"-4914"0"0,1 0 222 0 0,-6-1 2600 0 0,-1 1-1 0 0,0 0 0 0 0,0 1 1 0 0,-1 0-1 0 0,12 23 1 0 0,22 31 1184 0 0,-20-41 672 0 0,1 0 0 0 0,2-2-1 0 0,0-1 1 0 0,2 0-1 0 0,0-2 1 0 0,1-1-1 0 0,1-2 1 0 0,1 0 0 0 0,0-2-1 0 0,35 11 1 0 0,-57-23-936 0 0,-1-1 0 0 0,1 0 0 0 0,0-1 0 0 0,-1 0 0 0 0,1 0 1 0 0,0 0-1 0 0,0-1 0 0 0,0 0 0 0 0,-1-1 0 0 0,1 0 0 0 0,0 0 1 0 0,0-1-1 0 0,-1 0 0 0 0,1 0 0 0 0,-1 0 0 0 0,0-1 0 0 0,0-1 0 0 0,0 1 1 0 0,0-1-1 0 0,12-9 0 0 0,-11 7-50 0 0,-1 0 1 0 0,0-1-1 0 0,0 0 1 0 0,0-1-1 0 0,-1 1 1 0 0,-1-1-1 0 0,1-1 0 0 0,-1 1 1 0 0,0-1-1 0 0,-1 0 1 0 0,0 0-1 0 0,0 0 1 0 0,-1 0-1 0 0,0-1 0 0 0,-1 1 1 0 0,1-11-1 0 0,1-15 23 0 0,-3 0 0 0 0,-1 0 0 0 0,-1 0 1 0 0,-2 0-1 0 0,-13-61 0 0 0,8 65-2603 0 0,-18-47 0 0 0,18 58-2347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6449 0 0,'-2'0'31'0'0,"0"0"-1"0"0,0 0 0 0 0,0 0 0 0 0,0 0 0 0 0,0 0 0 0 0,0 0 1 0 0,0 0-1 0 0,0 1 0 0 0,0-1 0 0 0,0 1 0 0 0,1 0 0 0 0,-1-1 1 0 0,0 1-1 0 0,0 0 0 0 0,1 0 0 0 0,-1 0 0 0 0,0 0 0 0 0,1 1 1 0 0,-1-1-1 0 0,1 0 0 0 0,-1 1 0 0 0,1-1 0 0 0,0 1 1 0 0,0-1-1 0 0,-1 1 0 0 0,1-1 0 0 0,0 1 0 0 0,1 0 0 0 0,-1 0 1 0 0,0 0-1 0 0,-1 3 0 0 0,7 135 4545 0 0,0-74-3456 0 0,3 0-1 0 0,32 124 1 0 0,-31-154-1315 0 0,-6-21-569 0 0,1-1-1 0 0,0 0 0 0 0,1 0 0 0 0,7 15 0 0 0,-7-22-409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8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6 160 2761 0 0,'0'-2'-13'0'0,"-1"1"-1"0"0,1-1 1 0 0,0 0 0 0 0,-1 1 0 0 0,1-1 0 0 0,0 0 0 0 0,0 0 0 0 0,0 0 0 0 0,0 1 0 0 0,1-1 0 0 0,-1 0 0 0 0,0 1 0 0 0,1-1 0 0 0,-1 0 0 0 0,1 1 0 0 0,0-1 0 0 0,0 0-1 0 0,-1 1 1 0 0,1-1 0 0 0,0 1 0 0 0,0-1 0 0 0,0 1 0 0 0,0 0 0 0 0,1-1 0 0 0,-1 1 0 0 0,0 0 0 0 0,2-1 0 0 0,45-35-1347 0 0,-36 29 1383 0 0,3-2 336 0 0,0 0 1 0 0,1 2-1 0 0,0 0 1 0 0,0 0-1 0 0,1 2 1 0 0,17-5-1 0 0,-28 9 103 0 0,1 0-1 0 0,0 0 0 0 0,-1 1 1 0 0,1 0-1 0 0,0 0 0 0 0,-1 1 1 0 0,1 0-1 0 0,0 0 0 0 0,0 1 1 0 0,-1 0-1 0 0,1 0 1 0 0,0 0-1 0 0,-1 1 0 0 0,1 0 1 0 0,-1 0-1 0 0,0 1 0 0 0,0-1 1 0 0,11 8-1 0 0,-15-9-440 0 0,0 1 1 0 0,1 0-1 0 0,-1 1 1 0 0,0-1-1 0 0,0 0 1 0 0,0 1-1 0 0,-1-1 1 0 0,1 1-1 0 0,-1 0 1 0 0,1-1-1 0 0,-1 1 1 0 0,0 0-1 0 0,0 0 1 0 0,0 0-1 0 0,0 0 0 0 0,0 5 1 0 0,-1-1-97 0 0,1-1 1 0 0,-2 0-1 0 0,1 0 1 0 0,-1 0-1 0 0,0 1 1 0 0,0-1-1 0 0,-4 11 0 0 0,-2 1-314 0 0,-1-1-1 0 0,0 1 1 0 0,-2-2-1 0 0,-15 23 1 0 0,9-18 405 0 0,-1 0 1 0 0,-1-1-1 0 0,-38 32 1 0 0,-69 43 2722 0 0,56-45-2502 0 0,64-45-116 0 0,7-3 113 0 0,14-5 405 0 0,22-9 183 0 0,-11 3-819 0 0,1 0 1 0 0,0 2-1 0 0,0 1 0 0 0,1 1 0 0 0,0 1 0 0 0,0 2 0 0 0,0 1 0 0 0,0 1 1 0 0,0 1-1 0 0,42 8 0 0 0,-40-3-3707 0 0,-1 1-1181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1840 0 0,'0'-1'54'0'0,"-1"-1"-1"0"0,0 1 1 0 0,1 0-1 0 0,-1-1 1 0 0,1 1-1 0 0,-1-1 1 0 0,1 1-1 0 0,0-1 1 0 0,-1 1-1 0 0,1-1 1 0 0,0 1-1 0 0,0-3 1 0 0,0 3 3 0 0,1 1 0 0 0,-1-1 0 0 0,0 1 0 0 0,0-1 0 0 0,0 1 0 0 0,1-1 0 0 0,-1 1 0 0 0,0-1 0 0 0,0 1 0 0 0,1 0 0 0 0,-1-1 0 0 0,1 1 0 0 0,-1-1 0 0 0,0 1 0 0 0,1 0 0 0 0,-1-1 0 0 0,1 1 0 0 0,-1 0 0 0 0,0 0 0 0 0,1-1 0 0 0,-1 1 0 0 0,1 0 0 0 0,-1 0 0 0 0,2-1 0 0 0,1 1 128 0 0,0 0 1 0 0,0 0-1 0 0,1 0 1 0 0,-1 0-1 0 0,0 0 1 0 0,0 1-1 0 0,1-1 1 0 0,-1 1-1 0 0,0 0 1 0 0,5 2-1 0 0,15 5 444 0 0,0 2 0 0 0,0 0-1 0 0,-1 1 1 0 0,-1 2 0 0 0,0 0-1 0 0,0 1 1 0 0,-1 1 0 0 0,-1 1 0 0 0,20 22-1 0 0,-29-28-278 0 0,-1 1 0 0 0,-1 0-1 0 0,0 1 1 0 0,0 0-1 0 0,-1 0 1 0 0,-1 0 0 0 0,0 1-1 0 0,0 0 1 0 0,-1 0-1 0 0,-1 0 1 0 0,-1 1 0 0 0,0-1-1 0 0,0 1 1 0 0,-1 0-1 0 0,-1 0 1 0 0,0 0 0 0 0,-3 27-1 0 0,-1-26-418 0 0,0 0-1 0 0,0 0 0 0 0,-2 0 0 0 0,0-1 0 0 0,-1 1 0 0 0,0-1 1 0 0,-1-1-1 0 0,0 1 0 0 0,-1-1 0 0 0,-17 20 0 0 0,-31 29-5035 0 0,28-36-353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1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63 10594 0 0,'-1'-2'88'0'0,"-1"0"0"0"0,0-1 1 0 0,1 1-1 0 0,-1-1 0 0 0,1 0 0 0 0,0 0 0 0 0,0 1 0 0 0,0-1 0 0 0,-1-5 0 0 0,2 5 226 0 0,-1 0 1 0 0,0 0-1 0 0,0 1 0 0 0,0-1 0 0 0,0 0 0 0 0,0 0 0 0 0,-1 1 0 0 0,1-1 0 0 0,-4-3 0 0 0,4 9-185 0 0,0 0 0 0 0,0-1 0 0 0,0 1 0 0 0,0 0-1 0 0,1 0 1 0 0,-1 0 0 0 0,1 0 0 0 0,-1 4-1 0 0,1-1-87 0 0,0 188 1341 0 0,27 202 0 0 0,-20-328-1400 0 0,-5-40-376 0 0,1 0 1 0 0,1 0-1 0 0,1-1 1 0 0,10 28-1 0 0,-10-46-1195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83 192 3225 0 0,'-9'-5'-128'0'0,"-36"-19"626"0"0,43 23-312 0 0,0-1-1 0 0,-1 1 1 0 0,1-1-1 0 0,1 1 1 0 0,-1-1-1 0 0,0 0 1 0 0,0 1-1 0 0,1-1 0 0 0,-1 0 1 0 0,0 0-1 0 0,1 0 1 0 0,0 0-1 0 0,0-1 1 0 0,0 1-1 0 0,0 0 1 0 0,-1-3-1 0 0,2 3-126 0 0,0 0 0 0 0,0 0 0 0 0,1 1 0 0 0,-1-1 0 0 0,0 0 0 0 0,1 0 0 0 0,0 1 0 0 0,-1-1 0 0 0,1 0 1 0 0,0 1-1 0 0,0-1 0 0 0,0 0 0 0 0,0 1 0 0 0,0 0 0 0 0,0-1 0 0 0,0 1 0 0 0,1-1 0 0 0,-1 1 0 0 0,0 0 0 0 0,1 0 0 0 0,-1 0 0 0 0,1 0 0 0 0,2-1 0 0 0,43-21 100 0 0,-40 20 96 0 0,36-13 179 0 0,1 3 0 0 0,0 1-1 0 0,68-9 1 0 0,-107 20-467 0 0,0 0 0 0 0,0 0 0 0 0,0 1 1 0 0,0 0-1 0 0,0 0 0 0 0,0 0 0 0 0,1 1 0 0 0,-1 0 0 0 0,0 0 0 0 0,0 0 0 0 0,-1 1 0 0 0,9 2 0 0 0,-11-2-28 0 0,1 0-1 0 0,-1-1 1 0 0,0 1 0 0 0,1 0-1 0 0,-1 0 1 0 0,0 0-1 0 0,0 1 1 0 0,-1-1 0 0 0,1 0-1 0 0,0 1 1 0 0,-1-1-1 0 0,1 1 1 0 0,-1 0-1 0 0,0-1 1 0 0,0 1 0 0 0,0 0-1 0 0,0 0 1 0 0,0 0-1 0 0,-1-1 1 0 0,1 1 0 0 0,-1 0-1 0 0,0 6 1 0 0,1 9 194 0 0,-2 0 1 0 0,0 1 0 0 0,-1-1-1 0 0,0 0 1 0 0,-2 0-1 0 0,0-1 1 0 0,-1 1 0 0 0,0-1-1 0 0,-2 0 1 0 0,0 0-1 0 0,-1 0 1 0 0,-1-1 0 0 0,0-1-1 0 0,-1 1 1 0 0,-1-2-1 0 0,0 1 1 0 0,-1-1-1 0 0,0-1 1 0 0,-2 0 0 0 0,1-1-1 0 0,-1-1 1 0 0,-17 11-1 0 0,15-8 287 0 0,16-14-388 0 0,0 1 0 0 0,0-1-1 0 0,0 0 1 0 0,0 0-1 0 0,0 1 1 0 0,0-1 0 0 0,0 0-1 0 0,0 0 1 0 0,1 1-1 0 0,-1-1 1 0 0,0 0-1 0 0,0 0 1 0 0,0 0 0 0 0,0 0-1 0 0,0 1 1 0 0,1-1-1 0 0,-1 0 1 0 0,0 0-1 0 0,0 0 1 0 0,0 0 0 0 0,1 1-1 0 0,-1-1 1 0 0,0 0-1 0 0,0 0 1 0 0,1 0-1 0 0,-1 0 1 0 0,0 0 0 0 0,0 0-1 0 0,1 0 1 0 0,-1 0-1 0 0,0 0 1 0 0,0 0 0 0 0,0 0-1 0 0,1 0 1 0 0,-1 0-1 0 0,0 0 1 0 0,0 0-1 0 0,1 0 1 0 0,-1 0 0 0 0,44-5 2231 0 0,-34 4-2286 0 0,54-8 205 0 0,0 4 1 0 0,1 2-1 0 0,-1 3 1 0 0,121 15-1 0 0,-133-6-3132 0 0,-36-6-2008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 6273 0 0,'-3'-2'723'0'0,"-6"9"284"0"0,5 3-552 0 0,1-1 0 0 0,0 1 0 0 0,0 0 0 0 0,1 0 0 0 0,1 0 0 0 0,-1 0 0 0 0,1 18 0 0 0,6 72 3171 0 0,24 80-1129 0 0,-19-132-6843 0 0,-5-19-1408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27 12267 0 0,'-13'-12'975'0'0,"13"12"-954"0"0,0-1 0 0 0,0 0 0 0 0,0 1 0 0 0,0-1 0 0 0,0 0 0 0 0,0 1 0 0 0,0-1 0 0 0,0 0 0 0 0,0 1 0 0 0,0-1 0 0 0,0 0 0 0 0,0 1 0 0 0,1-1 0 0 0,-1 1 0 0 0,0-1 0 0 0,0 0 0 0 0,1 1 0 0 0,-1-1 0 0 0,0 1 0 0 0,1-1 0 0 0,0 0 0 0 0,3 1 45 0 0,-1 8-25 0 0,-1 10 11 0 0,-2 47 252 0 0,7 236 3790 0 0,14-112-3338 0 0,5-65-3341 0 0,-19-110-2655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2304 0 0,'1'-5'53'0'0,"1"0"0"0"0,1 0 0 0 0,-1 0 0 0 0,1 0 0 0 0,0 0 0 0 0,0 1 0 0 0,0-1 0 0 0,1 1 0 0 0,-1 0 0 0 0,1 0 0 0 0,0 1 0 0 0,0-1 0 0 0,1 1 0 0 0,6-5 0 0 0,8-4 637 0 0,1 0 1 0 0,22-9-1 0 0,-17 9 48 0 0,1 1-1 0 0,0 1 0 0 0,0 1 1 0 0,1 1-1 0 0,29-4 0 0 0,-55 12-701 0 0,1-1 1 0 0,-1 1-1 0 0,1 0 1 0 0,-1 0-1 0 0,1 0 1 0 0,-1 0-1 0 0,1 0 0 0 0,-1 0 1 0 0,1 0-1 0 0,-1 1 1 0 0,1-1-1 0 0,-1 1 0 0 0,1-1 1 0 0,-1 1-1 0 0,0-1 1 0 0,1 1-1 0 0,-1 0 0 0 0,0-1 1 0 0,1 1-1 0 0,-1 0 1 0 0,0 0-1 0 0,0 0 0 0 0,2 2 1 0 0,-2-1-40 0 0,0 0 0 0 0,0 0 0 0 0,0 0 0 0 0,-1 0 0 0 0,1 0 0 0 0,0 1 0 0 0,-1-1 0 0 0,0 0 1 0 0,1 0-1 0 0,-1 1 0 0 0,0-1 0 0 0,0 0 0 0 0,-1 0 0 0 0,1 3 0 0 0,-2 7-105 0 0,-1 1-1 0 0,-1-1 1 0 0,0 1-1 0 0,-6 13 1 0 0,-12 19 438 0 0,-2-1-1 0 0,-1-2 0 0 0,-3 0 1 0 0,-59 69-1 0 0,81-104-246 0 0,-19 26 343 0 0,24-31-327 0 0,-1 0 1 0 0,1-1 0 0 0,0 1 0 0 0,0 0 0 0 0,1 0 0 0 0,-1 0-1 0 0,0 0 1 0 0,1 0 0 0 0,-1 1 0 0 0,1-1 0 0 0,-1 0 0 0 0,1 0-1 0 0,0 0 1 0 0,0 0 0 0 0,0 3 0 0 0,1-4-62 0 0,-1 0-1 0 0,1 0 1 0 0,-1 0 0 0 0,1-1-1 0 0,-1 1 1 0 0,1 0 0 0 0,0-1-1 0 0,-1 1 1 0 0,1-1 0 0 0,0 1-1 0 0,0-1 1 0 0,-1 1 0 0 0,1-1-1 0 0,0 1 1 0 0,0-1-1 0 0,0 0 1 0 0,0 1 0 0 0,-1-1-1 0 0,1 0 1 0 0,0 0 0 0 0,0 1-1 0 0,0-1 1 0 0,0 0 0 0 0,0 0-1 0 0,0 0 1 0 0,0 0 0 0 0,-1 0-1 0 0,1-1 1 0 0,1 1 0 0 0,32-5 702 0 0,-27 3-514 0 0,59-12 1079 0 0,26-5-97 0 0,-32 14-4141 0 0,-44 5-2688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 11522 0 0,'4'-6'1250'0'0,"17"-7"-939"0"0,-18 11-359 0 0,0 1 0 0 0,0-1 0 0 0,0 1 0 0 0,0-1 0 0 0,0 1 0 0 0,0 0 0 0 0,1 1 0 0 0,-1-1 0 0 0,0 0 0 0 0,0 1 0 0 0,1 0 0 0 0,-1-1 0 0 0,7 2 0 0 0,-9 0 38 0 0,0-1 1 0 0,0 1 0 0 0,0 0 0 0 0,-1 0 0 0 0,1-1 0 0 0,0 1 0 0 0,0 0-1 0 0,-1 0 1 0 0,1 0 0 0 0,-1 0 0 0 0,1 0 0 0 0,-1 0 0 0 0,1 0 0 0 0,-1 0-1 0 0,0 0 1 0 0,1 0 0 0 0,-1 0 0 0 0,0 1 0 0 0,0 1 0 0 0,3 28 374 0 0,-3-18 15 0 0,6 163 4191 0 0,-6-133-3206 0 0,-1-42-1252 0 0,1 0 0 0 0,0 0 0 0 0,0 0 0 0 0,0 1 0 0 0,0-1 0 0 0,1 0-1 0 0,-1 0 1 0 0,0 0 0 0 0,0 0 0 0 0,1 0 0 0 0,-1 0 0 0 0,0-1 0 0 0,1 1-1 0 0,-1 0 1 0 0,1 0 0 0 0,-1 0 0 0 0,1 0 0 0 0,0 0 0 0 0,0 0 0 0 0,0 0-66 0 0,-1-1 1 0 0,1 0 0 0 0,0 1-1 0 0,-1-1 1 0 0,1 0 0 0 0,0 0 0 0 0,0 0-1 0 0,-1 0 1 0 0,1 0 0 0 0,0 0-1 0 0,0 0 1 0 0,-1 0 0 0 0,1 0 0 0 0,0 0-1 0 0,0 0 1 0 0,-1 0 0 0 0,1 0 0 0 0,0 0-1 0 0,0-1 1 0 0,0 0 0 0 0,7-3-68 0 0,0 0 1 0 0,-1-1-1 0 0,0 0 1 0 0,7-6 0 0 0,9-5-267 0 0,-6 8-347 0 0,2 1-180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30 11979 0 0,'0'-3'201'0'0,"-1"1"1"0"0,1-1 0 0 0,0 0 0 0 0,-1 1 0 0 0,1-1 0 0 0,1 1 0 0 0,-1-1 0 0 0,1-5-1 0 0,1 8 244 0 0,-4 15-185 0 0,-7 35 107 0 0,3 0 0 0 0,1 0 0 0 0,3 0-1 0 0,2 1 1 0 0,2-1 0 0 0,2 1 0 0 0,16 68-1 0 0,16 34-4783 0 0,-31-135-446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1 151 1872 0 0,'0'-3'56'0'0,"1"0"-1"0"0,-1 0 1 0 0,1 0-1 0 0,0 0 1 0 0,0 0-1 0 0,1 0 1 0 0,-1 0-1 0 0,1 1 1 0 0,-1-1-1 0 0,1 1 1 0 0,0-1-1 0 0,3-3 1 0 0,28-28 495 0 0,-30 31-482 0 0,7-5 221 0 0,1 0 1 0 0,-1 1-1 0 0,1 0 1 0 0,0 0-1 0 0,1 1 0 0 0,-1 1 1 0 0,1 0-1 0 0,0 0 0 0 0,0 2 1 0 0,1-1-1 0 0,0 1 0 0 0,-1 1 1 0 0,1 1-1 0 0,25-1 1 0 0,-36 2-251 0 0,0 0 1 0 0,0 0-1 0 0,0 1 0 0 0,-1-1 1 0 0,1 1-1 0 0,0-1 1 0 0,0 1-1 0 0,0 0 1 0 0,0 0-1 0 0,-1 0 1 0 0,1 0-1 0 0,0 0 1 0 0,-1 0-1 0 0,1 0 1 0 0,-1 0-1 0 0,1 1 1 0 0,-1-1-1 0 0,0 1 0 0 0,1-1 1 0 0,0 3-1 0 0,0 0 8 0 0,0 0-1 0 0,0-1 0 0 0,-1 1 1 0 0,1 0-1 0 0,-1 0 0 0 0,0 1 0 0 0,0-1 1 0 0,-1 0-1 0 0,1 5 0 0 0,-1 2 105 0 0,0 0 0 0 0,-1 0-1 0 0,0-1 1 0 0,0 1 0 0 0,-2 0-1 0 0,-5 18 1 0 0,-4-4 232 0 0,-1 0-1 0 0,-1-1 1 0 0,0-1-1 0 0,-2-1 1 0 0,-1 0 0 0 0,-32 32-1 0 0,7-6 1565 0 0,34-37 192 0 0,21-17-562 0 0,4-2-1618 0 0,232-68-428 0 0,-173 55-4051 0 0,-57 16-1181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7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0 105 456 0 0,'7'-25'720'0'0,"-6"24"-632"0"0,-1 0 0 0 0,1 0 0 0 0,0-1-1 0 0,-1 1 1 0 0,1 0 0 0 0,-1 0-1 0 0,1-1 1 0 0,-1 1 0 0 0,0 0 0 0 0,0-1-1 0 0,1 1 1 0 0,-1 0 0 0 0,0-1-1 0 0,0 1 1 0 0,0 0 0 0 0,0-1 0 0 0,-1 1-1 0 0,1 0 1 0 0,0-1 0 0 0,-1 1-1 0 0,1 0 1 0 0,0 0 0 0 0,-1-1 0 0 0,0 1-1 0 0,1 0 1 0 0,-1 0 0 0 0,0 0-1 0 0,1-1 1 0 0,-1 1 0 0 0,-2-1 0 0 0,4 1 57 0 0,-1 0 1 0 0,0 0-1 0 0,1 1 1 0 0,-1-1-1 0 0,0 0 1 0 0,1 0 0 0 0,-1 1-1 0 0,1-1 1 0 0,-1 0-1 0 0,1 1 1 0 0,0-1-1 0 0,-1 1 1 0 0,1-1 0 0 0,-1 0-1 0 0,1 1 1 0 0,0 0-1 0 0,0-1 1 0 0,-1 1-1 0 0,1-1 1 0 0,0 1 0 0 0,0 0-1 0 0,-1-1 1 0 0,1 1-1 0 0,1 0 1 0 0,19-9-70 0 0,-14 6 30 0 0,1 0 0 0 0,0 0 0 0 0,0 1 0 0 0,0 0 0 0 0,0 1 0 0 0,0 0 0 0 0,0 0 0 0 0,0 1 0 0 0,0 0 0 0 0,0 0 1 0 0,12 2-1 0 0,-18-2-88 0 0,1 1 1 0 0,-1-1 0 0 0,1 1 0 0 0,-1 0 0 0 0,1 0 0 0 0,-1 0-1 0 0,0 0 1 0 0,1 0 0 0 0,-1 0 0 0 0,0 0 0 0 0,0 1 0 0 0,0-1-1 0 0,0 1 1 0 0,0 0 0 0 0,0-1 0 0 0,0 1 0 0 0,-1 0 0 0 0,1 0-1 0 0,-1 0 1 0 0,1 0 0 0 0,-1 0 0 0 0,0 1 0 0 0,0-1 0 0 0,0 0-1 0 0,0 1 1 0 0,0-1 0 0 0,0 1 0 0 0,-1-1 0 0 0,1 1 0 0 0,-1-1-1 0 0,0 1 1 0 0,0-1 0 0 0,0 1 0 0 0,0-1 0 0 0,0 1 0 0 0,0-1-1 0 0,-1 1 1 0 0,0 2 0 0 0,-2 8 159 0 0,-1 0-1 0 0,-1-1 1 0 0,0 0-1 0 0,-1 1 1 0 0,0-2-1 0 0,-1 1 0 0 0,0-1 1 0 0,-1 0-1 0 0,-9 10 1 0 0,-13 21 448 0 0,29-42-620 0 0,1 0 0 0 0,-1 0-1 0 0,1 1 1 0 0,0-1 0 0 0,-1 0 0 0 0,1 1 0 0 0,0-1 0 0 0,-1 1 0 0 0,1-1 0 0 0,0 0 0 0 0,-1 1 0 0 0,1-1 0 0 0,0 1 0 0 0,0-1 0 0 0,0 1 0 0 0,-1-1 0 0 0,1 1 0 0 0,0-1 0 0 0,0 1 0 0 0,0-1 0 0 0,0 1 0 0 0,0-1 0 0 0,0 1 0 0 0,0-1 0 0 0,0 1 0 0 0,0-1 0 0 0,0 1 0 0 0,0-1 0 0 0,0 1-1 0 0,0-1 1 0 0,0 0 0 0 0,1 1 0 0 0,-1-1 0 0 0,0 1 0 0 0,0-1 0 0 0,1 1 0 0 0,-1-1 0 0 0,0 1 0 0 0,1-1 0 0 0,-1 0 0 0 0,0 1 0 0 0,1-1 0 0 0,-1 0 0 0 0,0 1 0 0 0,1-1 0 0 0,-1 0 0 0 0,1 1 0 0 0,-1-1 0 0 0,0 0 0 0 0,1 0 0 0 0,-1 0 0 0 0,1 1 0 0 0,-1-1 0 0 0,1 0 0 0 0,-1 0 0 0 0,1 0 0 0 0,-1 0-1 0 0,1 0 1 0 0,-1 0 0 0 0,1 0 0 0 0,-1 0 0 0 0,1 0 0 0 0,-1 0 0 0 0,1 0 0 0 0,-1 0 0 0 0,1 0 0 0 0,-1-1 0 0 0,1 1 0 0 0,45-9 458 0 0,-36 7-419 0 0,-6 1-46 0 0,22-5-123 0 0,48-3-1 0 0,-68 8 115 0 0,0 1 0 0 0,1 0 0 0 0,-1 0 0 0 0,0 1 0 0 0,0-1 0 0 0,0 1 0 0 0,0 1 0 0 0,0-1 0 0 0,0 1 0 0 0,-1 0 0 0 0,1 1 0 0 0,0-1 0 0 0,-1 1 0 0 0,6 4 0 0 0,-9-6 83 0 0,0 1-1 0 0,0-1 1 0 0,0 1 0 0 0,0 0 0 0 0,-1-1 0 0 0,1 1 0 0 0,-1 0 0 0 0,1 0 0 0 0,-1 0 0 0 0,0 1 0 0 0,1-1-1 0 0,-1 0 1 0 0,0 0 0 0 0,-1 1 0 0 0,1-1 0 0 0,0 1 0 0 0,-1-1 0 0 0,1 1 0 0 0,-1-1 0 0 0,1 4 0 0 0,-2-2 87 0 0,1-1 0 0 0,-1 1 0 0 0,0-1 0 0 0,0 1 0 0 0,0-1 0 0 0,-1 0 1 0 0,1 1-1 0 0,-1-1 0 0 0,0 0 0 0 0,0 0 0 0 0,0 0 0 0 0,-4 4 0 0 0,-6 6-97 0 0,-1 0-1 0 0,-1-1 0 0 0,0-1 0 0 0,-22 14 1 0 0,32-23-360 0 0,-9 6-3658 0 0,0 0-1295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7370 0 0,'0'0'666'0'0,"16"18"-4"0"0,-13-13-639 0 0,0 1 0 0 0,0 0 0 0 0,-1 0 0 0 0,0-1 0 0 0,0 2 0 0 0,-1-1 0 0 0,1 0 0 0 0,-1 0 0 0 0,0 0 0 0 0,-1 1 0 0 0,0-1 0 0 0,0 11 0 0 0,-3 9 58 0 0,-10 45 1 0 0,5-35 152 0 0,3-12 46 0 0,1-11 34 0 0,2 0 0 0 0,-2 24 0 0 0,4-34-106 0 0,-1 0-1 0 0,2 1 0 0 0,-1-1 0 0 0,0 0 0 0 0,1 0 1 0 0,-1 0-1 0 0,1 0 0 0 0,0 0 0 0 0,0 0 1 0 0,0 0-1 0 0,1 0 0 0 0,-1 0 0 0 0,1 0 0 0 0,-1-1 1 0 0,1 1-1 0 0,4 4 0 0 0,-5-6-130 0 0,0 0 0 0 0,1-1 0 0 0,-1 1 1 0 0,0 0-1 0 0,1-1 0 0 0,-1 1 0 0 0,1-1 0 0 0,-1 1 0 0 0,1-1 1 0 0,-1 1-1 0 0,1-1 0 0 0,-1 0 0 0 0,1 0 0 0 0,-1 0 0 0 0,1 0 1 0 0,-1 0-1 0 0,1 0 0 0 0,-1 0 0 0 0,1-1 0 0 0,2 0 0 0 0,34-12-328 0 0,-24 7-23 0 0,86-30-3990 0 0,-91 32 3408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4 10594 0 0,'-2'-4'794'0'0,"2"5"-793"0"0,0-1 1 0 0,0 0-1 0 0,0 0 1 0 0,0 0-1 0 0,0 0 0 0 0,-1 0 1 0 0,1 0-1 0 0,0 0 1 0 0,0 0-1 0 0,0 1 0 0 0,0-1 1 0 0,0 0-1 0 0,0 0 0 0 0,0 0 1 0 0,0 0-1 0 0,0 0 1 0 0,-1 0-1 0 0,1 0 0 0 0,0 0 1 0 0,0 0-1 0 0,0 0 1 0 0,0 0-1 0 0,0 0 0 0 0,0 0 1 0 0,0 0-1 0 0,-1 0 0 0 0,1 0 1 0 0,0 0-1 0 0,0 0 1 0 0,0 0-1 0 0,0 0 0 0 0,0 0 1 0 0,0 0-1 0 0,-1 0 1 0 0,1 0-1 0 0,0 0 0 0 0,0 0 1 0 0,0 0-1 0 0,0 0 0 0 0,0 0 1 0 0,0 0-1 0 0,0 0 1 0 0,0 0-1 0 0,-1 0 0 0 0,1-1 1 0 0,0 1-1 0 0,-7 181 2894 0 0,16 184-1 0 0,-7-346-3376 0 0,-1 0 1 0 0,2 0-1 0 0,1-1 0 0 0,0 1 0 0 0,12 30 0 0 0,-13-44-1300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8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6 160 2761 0 0,'0'-2'-13'0'0,"-1"1"-1"0"0,1-1 1 0 0,0 0 0 0 0,-1 1 0 0 0,1-1 0 0 0,0 0 0 0 0,0 0 0 0 0,0 0 0 0 0,0 1 0 0 0,1-1 0 0 0,-1 0 0 0 0,0 1 0 0 0,1-1 0 0 0,-1 0 0 0 0,1 1 0 0 0,0-1 0 0 0,0 0-1 0 0,-1 1 1 0 0,1-1 0 0 0,0 1 0 0 0,0-1 0 0 0,0 1 0 0 0,0 0 0 0 0,1-1 0 0 0,-1 1 0 0 0,0 0 0 0 0,2-1 0 0 0,45-35-1347 0 0,-36 29 1383 0 0,3-2 336 0 0,0 0 1 0 0,1 2-1 0 0,0 0 1 0 0,0 0-1 0 0,1 2 1 0 0,17-5-1 0 0,-28 9 103 0 0,1 0-1 0 0,0 0 0 0 0,-1 1 1 0 0,1 0-1 0 0,0 0 0 0 0,-1 1 1 0 0,1 0-1 0 0,0 0 0 0 0,0 1 1 0 0,-1 0-1 0 0,1 0 1 0 0,0 0-1 0 0,-1 1 0 0 0,1 0 1 0 0,-1 0-1 0 0,0 1 0 0 0,0-1 1 0 0,11 8-1 0 0,-15-9-440 0 0,0 1 1 0 0,1 0-1 0 0,-1 1 1 0 0,0-1-1 0 0,0 0 1 0 0,0 1-1 0 0,-1-1 1 0 0,1 1-1 0 0,-1 0 1 0 0,1-1-1 0 0,-1 1 1 0 0,0 0-1 0 0,0 0 1 0 0,0 0-1 0 0,0 0 0 0 0,0 5 1 0 0,-1-1-97 0 0,1-1 1 0 0,-2 0-1 0 0,1 0 1 0 0,-1 0-1 0 0,0 1 1 0 0,0-1-1 0 0,-4 11 0 0 0,-2 1-314 0 0,-1-1-1 0 0,0 1 1 0 0,-2-2-1 0 0,-15 23 1 0 0,9-18 405 0 0,-1 0 1 0 0,-1-1-1 0 0,-38 32 1 0 0,-69 43 2722 0 0,56-45-2502 0 0,64-45-116 0 0,7-3 113 0 0,14-5 405 0 0,22-9 183 0 0,-11 3-819 0 0,1 0 1 0 0,0 2-1 0 0,0 1 0 0 0,1 1 0 0 0,0 1 0 0 0,0 2 0 0 0,0 1 0 0 0,0 1 1 0 0,0 1-1 0 0,42 8 0 0 0,-40-3-3707 0 0,-1 1-1181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7370 0 0,'0'0'666'0'0,"16"18"-4"0"0,-13-13-639 0 0,0 1 0 0 0,0 0 0 0 0,-1 0 0 0 0,0-1 0 0 0,0 2 0 0 0,-1-1 0 0 0,1 0 0 0 0,-1 0 0 0 0,0 0 0 0 0,-1 1 0 0 0,0-1 0 0 0,0 11 0 0 0,-3 9 58 0 0,-10 45 1 0 0,5-35 152 0 0,3-12 46 0 0,1-11 34 0 0,2 0 0 0 0,-2 24 0 0 0,4-34-106 0 0,-1 0-1 0 0,2 1 0 0 0,-1-1 0 0 0,0 0 0 0 0,1 0 1 0 0,-1 0-1 0 0,1 0 0 0 0,0 0 0 0 0,0 0 1 0 0,0 0-1 0 0,1 0 0 0 0,-1 0 0 0 0,1 0 0 0 0,-1-1 1 0 0,1 1-1 0 0,4 4 0 0 0,-5-6-130 0 0,0 0 0 0 0,1-1 0 0 0,-1 1 1 0 0,0 0-1 0 0,1-1 0 0 0,-1 1 0 0 0,1-1 0 0 0,-1 1 0 0 0,1-1 1 0 0,-1 1-1 0 0,1-1 0 0 0,-1 0 0 0 0,1 0 0 0 0,-1 0 0 0 0,1 0 1 0 0,-1 0-1 0 0,1 0 0 0 0,-1 0 0 0 0,1-1 0 0 0,2 0 0 0 0,34-12-328 0 0,-24 7-23 0 0,86-30-3990 0 0,-91 32 3408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10138 0 0,'-1'3'182'0'0,"0"0"-1"0"0,0 1 0 0 0,1-1 1 0 0,-1 1-1 0 0,1 0 1 0 0,0-1-1 0 0,0 1 0 0 0,0-1 1 0 0,0 1-1 0 0,2 6 0 0 0,-1 3-165 0 0,-1-10 6 0 0,-5 156 1645 0 0,2-122-672 0 0,3 47 1 0 0,4-32-5159 0 0,0-24-838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0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8754 0 0,'0'0'9'0'0,"0"0"0"0"0,0-1-1 0 0,0 1 1 0 0,0 0 0 0 0,0 0 0 0 0,0 0 0 0 0,0-1 0 0 0,0 1-1 0 0,1 0 1 0 0,-1 0 0 0 0,0 0 0 0 0,0-1 0 0 0,0 1 0 0 0,0 0-1 0 0,0 0 1 0 0,0 0 0 0 0,0-1 0 0 0,0 1 0 0 0,0 0 0 0 0,1 0-1 0 0,-1 0 1 0 0,0 0 0 0 0,0-1 0 0 0,0 1 0 0 0,0 0 0 0 0,1 0-1 0 0,-1 0 1 0 0,0 0 0 0 0,0 0 0 0 0,0 0 0 0 0,1-1 0 0 0,-1 1-1 0 0,0 0 1 0 0,0 0 0 0 0,0 0 0 0 0,1 0 0 0 0,-1 0 0 0 0,0 0-1 0 0,1 0 1 0 0,10 4 264 0 0,9 12-35 0 0,-14-1 93 0 0,-1 0-1 0 0,-1 0 1 0 0,0 0 0 0 0,-1 0-1 0 0,-1 1 1 0 0,0-1 0 0 0,-1 21-1 0 0,2 3 260 0 0,24 198 2663 0 0,-2-79-5221 0 0,-24-155 1835 0 0,-1 1-242 0 0,1 1 0 0 0,-1-1 0 0 0,1 0-1 0 0,0 0 1 0 0,1 0 0 0 0,-1 0 0 0 0,1 0 0 0 0,-1 0 0 0 0,1 0 0 0 0,1-1 0 0 0,-1 1 0 0 0,0-1 0 0 0,4 4 0 0 0,-3-5-811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86 6913 0 0,'8'-6'10'0'0,"0"0"-1"0"0,1 1 1 0 0,0 0-1 0 0,0 1 0 0 0,0-1 1 0 0,13-3-1 0 0,7-3-99 0 0,-18 5-23 0 0,47-18-52 0 0,-56 22 70 0 0,1 1 0 0 0,0 1 0 0 0,0-1 1 0 0,-1 0-1 0 0,1 1 0 0 0,0-1 0 0 0,0 1 1 0 0,0 0-1 0 0,-1 0 0 0 0,1 0 0 0 0,0 1 1 0 0,0-1-1 0 0,0 0 0 0 0,-1 1 0 0 0,1 0 1 0 0,0 0-1 0 0,4 2 0 0 0,-5-1 66 0 0,0 0-1 0 0,0 0 1 0 0,-1 0-1 0 0,1 0 1 0 0,-1 0-1 0 0,0 0 1 0 0,1 1-1 0 0,-1-1 1 0 0,0 1 0 0 0,0-1-1 0 0,-1 1 1 0 0,1-1-1 0 0,0 1 1 0 0,-1-1-1 0 0,1 1 1 0 0,-1-1-1 0 0,0 1 1 0 0,0 0 0 0 0,0-1-1 0 0,0 1 1 0 0,-2 4-1 0 0,0 9 435 0 0,-1 0-1 0 0,-6 19 1 0 0,6-26-145 0 0,-3 11 21 0 0,-1 0 1 0 0,-1 0 0 0 0,-1-1-1 0 0,-1 0 1 0 0,0 0 0 0 0,-2-1-1 0 0,-14 17 1 0 0,-13 12 631 0 0,-51 46 1 0 0,55-59 844 0 0,35-34-1729 0 0,0 0 0 0 0,-1 0 0 0 0,1 0 0 0 0,0 0 0 0 0,0 1 0 0 0,0-1 0 0 0,0 0 0 0 0,0 0-1 0 0,0 0 1 0 0,-1 0 0 0 0,1 0 0 0 0,0 0 0 0 0,0 0 0 0 0,0 1 0 0 0,0-1 0 0 0,0 0 0 0 0,0 0 0 0 0,0 0 0 0 0,0 0 0 0 0,0 0 0 0 0,0 0-1 0 0,0 1 1 0 0,0-1 0 0 0,0 0 0 0 0,0 0 0 0 0,0 0 0 0 0,0 0 0 0 0,0 1 0 0 0,0-1 0 0 0,0 0 0 0 0,0 0 0 0 0,0 0 0 0 0,0 0 0 0 0,0 0-1 0 0,0 1 1 0 0,0-1 0 0 0,0 0 0 0 0,0 0 0 0 0,0 0 0 0 0,0 0 0 0 0,0 0 0 0 0,0 1 0 0 0,0-1 0 0 0,0 0 0 0 0,0 0 0 0 0,1 0 0 0 0,-1 0-1 0 0,0 0 1 0 0,0 0 0 0 0,0 0 0 0 0,0 0 0 0 0,0 0 0 0 0,0 1 0 0 0,1-1 0 0 0,-1 0 0 0 0,15 1 580 0 0,30-5-624 0 0,-27 3 355 0 0,3 0 173 0 0,1 2 0 0 0,40 7-1 0 0,3 1-2302 0 0,-53-8-3231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1 121 6913 0 0,'2'-2'201'0'0,"0"0"0"0"0,1 0-1 0 0,-1 0 1 0 0,1 1-1 0 0,-1-1 1 0 0,1 1-1 0 0,0-1 1 0 0,0 1-1 0 0,-1 0 1 0 0,1 0-1 0 0,5-1 1 0 0,3-2 398 0 0,38-18 1601 0 0,82-27 0 0 0,-103 42-3578 0 0,0 0 0 0 0,42-4 0 0 0,-51 10 299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2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6913 0 0,'-12'22'3288'0'0,"0"24"-4128"0"0,5-17-151 0 0,6-27 1099 0 0,0 1 1 0 0,0-1-1 0 0,0 1 0 0 0,1-1 1 0 0,-1 0-1 0 0,1 1 0 0 0,0-1 1 0 0,0 1-1 0 0,0-1 0 0 0,0 1 1 0 0,0-1-1 0 0,0 1 1 0 0,0-1-1 0 0,1 1 0 0 0,0-1 1 0 0,-1 1-1 0 0,2 2 0 0 0,0-3 72 0 0,-1-1 0 0 0,1 0 0 0 0,-1 0 0 0 0,1 0-1 0 0,-1 0 1 0 0,1 0 0 0 0,-1 0 0 0 0,1 0-1 0 0,0-1 1 0 0,0 1 0 0 0,-1 0 0 0 0,1-1 0 0 0,0 1-1 0 0,0-1 1 0 0,0 0 0 0 0,0 0 0 0 0,0 0-1 0 0,-1 0 1 0 0,1 0 0 0 0,0 0 0 0 0,0 0 0 0 0,0-1-1 0 0,3 0 1 0 0,13-2-173 0 0,-11 2-97 0 0,1-1 1 0 0,-1 1-1 0 0,1 1 0 0 0,-1-1 1 0 0,1 1-1 0 0,14 2 1 0 0,-20-1 71 0 0,0-1 0 0 0,0 1 0 0 0,0 0 0 0 0,0 0 0 0 0,-1 0 0 0 0,1 0 0 0 0,0 0 0 0 0,0 1 0 0 0,-1-1 0 0 0,1 0 0 0 0,-1 1 0 0 0,1-1 0 0 0,-1 1 0 0 0,1 0 0 0 0,-1-1 0 0 0,0 1 0 0 0,0 0 0 0 0,0 0 0 0 0,0 0 0 0 0,0 0 0 0 0,0 0 0 0 0,-1 0 0 0 0,1 0 0 0 0,-1 0 0 0 0,1 0 0 0 0,-1 0 0 0 0,0 0 0 0 0,0 0 0 0 0,0 4 0 0 0,0 4 100 0 0,-1 0-1 0 0,0-1 1 0 0,0 1 0 0 0,-1-1-1 0 0,0 0 1 0 0,-1 1 0 0 0,0-1-1 0 0,0 0 1 0 0,-1-1 0 0 0,0 1 0 0 0,-1-1-1 0 0,0 1 1 0 0,0-2 0 0 0,-1 1-1 0 0,0 0 1 0 0,0-1 0 0 0,-1 0-1 0 0,0-1 1 0 0,0 1 0 0 0,0-1-1 0 0,-1 0 1 0 0,0-1 0 0 0,0 0 0 0 0,-1-1-1 0 0,1 1 1 0 0,-13 3 0 0 0,21-8-124 0 0,-1 1-69 0 0,0-1-1 0 0,1 0 1 0 0,-1 0 0 0 0,0 1 0 0 0,1-1 0 0 0,-1 0 0 0 0,0 0 0 0 0,0 0-1 0 0,1 0 1 0 0,-1 0 0 0 0,0 0 0 0 0,0 0 0 0 0,1 0 0 0 0,-1 0 0 0 0,0 0-1 0 0,1 0 1 0 0,-1-1 0 0 0,0 1 0 0 0,1 0 0 0 0,-1 0 0 0 0,-1-1-1 0 0,0-4-846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3681 0 0,'0'0'753'0'0,"4"-7"1052"0"0,0 27 4296 0 0,-2-15-6173 0 0,-2-5-19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5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0 1 3321 0 0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10138 0 0,'-1'3'182'0'0,"0"0"-1"0"0,0 1 0 0 0,1-1 1 0 0,-1 1-1 0 0,1 0 1 0 0,0-1-1 0 0,0 1 0 0 0,0-1 1 0 0,0 1-1 0 0,2 6 0 0 0,-1 3-165 0 0,-1-10 6 0 0,-5 156 1645 0 0,2-122-672 0 0,3 47 1 0 0,4-32-5159 0 0,0-24-838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6449 0 0,'-3'4'4267'0'0,"4"3"-2663"0"0,5 30-658 0 0,2-1 1 0 0,2 0-1 0 0,1 0 0 0 0,2-1 0 0 0,21 39 1 0 0,34 48-223 0 0,11-12-5188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8 181 1928 0 0,'-2'-2'56'0'0,"1"-1"-1"0"0,0 0 1 0 0,0 0-1 0 0,0 1 1 0 0,1-1-1 0 0,-1 0 1 0 0,1 0-1 0 0,-1 0 1 0 0,1 0-1 0 0,0 0 1 0 0,0 0-1 0 0,0 0 1 0 0,1 0-1 0 0,-1 0 1 0 0,1 0-1 0 0,-1 0 1 0 0,2-3-1 0 0,1 0 356 0 0,0 0-1 0 0,0 0 1 0 0,1 0 0 0 0,-1 1-1 0 0,1-1 1 0 0,8-8-1 0 0,-4 6-158 0 0,0 1-1 0 0,0 0 0 0 0,1 1 0 0 0,0-1 1 0 0,0 2-1 0 0,1-1 0 0 0,-1 1 1 0 0,1 1-1 0 0,0 0 0 0 0,15-4 0 0 0,-18 5-175 0 0,0 1 0 0 0,0 1-1 0 0,1 0 1 0 0,-1 0-1 0 0,0 0 1 0 0,0 1-1 0 0,0 0 1 0 0,1 0 0 0 0,-1 0-1 0 0,0 1 1 0 0,0 1-1 0 0,0-1 1 0 0,0 1-1 0 0,0 0 1 0 0,0 1 0 0 0,10 4-1 0 0,-14-5-49 0 0,0 1 0 0 0,0 0 0 0 0,0 0 0 0 0,-1 0 0 0 0,1 0 0 0 0,-1 0 0 0 0,1 0 0 0 0,-1 1-1 0 0,0-1 1 0 0,0 1 0 0 0,-1-1 0 0 0,1 1 0 0 0,-1 0 0 0 0,0 0 0 0 0,0 0 0 0 0,0 0 0 0 0,0 0 0 0 0,0 0 0 0 0,-1 0 0 0 0,0 0 0 0 0,0 0 0 0 0,0 0-1 0 0,-1 0 1 0 0,1 0 0 0 0,-2 7 0 0 0,-2 6 172 0 0,0 0 0 0 0,-1 0 0 0 0,-1 0 0 0 0,-11 22 0 0 0,5-17 175 0 0,-8 20 630 0 0,19-40-917 0 0,0 1-1 0 0,0 0 0 0 0,0-1 0 0 0,1 1 1 0 0,-1 0-1 0 0,1 0 0 0 0,0-1 1 0 0,0 1-1 0 0,0 0 0 0 0,0 0 0 0 0,0-1 1 0 0,0 1-1 0 0,2 3 0 0 0,-2-5-22 0 0,1-1-1 0 0,-1 1 1 0 0,1-1 0 0 0,0 0-1 0 0,-1 1 1 0 0,1-1-1 0 0,0 1 1 0 0,-1-1 0 0 0,1 0-1 0 0,0 0 1 0 0,-1 1-1 0 0,1-1 1 0 0,0 0-1 0 0,0 0 1 0 0,-1 0 0 0 0,1 0-1 0 0,0 0 1 0 0,-1 0-1 0 0,1 0 1 0 0,0 0-1 0 0,0 0 1 0 0,-1 0 0 0 0,1-1-1 0 0,0 1 1 0 0,-1 0-1 0 0,2-1 1 0 0,23-6 983 0 0,-21 6-814 0 0,8-3 294 0 0,24-8-262 0 0,1 1 0 0 0,0 2 0 0 0,1 2 1 0 0,65-5-1 0 0,-95 12-764 0 0,1 1 0 0 0,-1 0 0 0 0,0 1 0 0 0,0-1 1 0 0,0 1-1 0 0,0 1 0 0 0,0 0 0 0 0,0 0 0 0 0,-1 0 0 0 0,1 1 0 0 0,-1 0 1 0 0,0 1-1 0 0,0 0 0 0 0,8 7 0 0 0,-4 0-971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3 5529 0 0,'-2'-1'0'0'0,"1"1"1"0"0,-1-1-1 0 0,0 1 0 0 0,0 0 1 0 0,0 0-1 0 0,0 0 0 0 0,0 0 1 0 0,0 0-1 0 0,1 0 0 0 0,-1 1 0 0 0,0-1 1 0 0,0 1-1 0 0,0-1 0 0 0,1 1 1 0 0,-1 0-1 0 0,0-1 0 0 0,0 1 1 0 0,1 0-1 0 0,-1 0 0 0 0,1 0 0 0 0,-1 1 1 0 0,1-1-1 0 0,-1 0 0 0 0,1 0 1 0 0,0 1-1 0 0,0-1 0 0 0,-2 3 1 0 0,-7 7 27 0 0,2 1 0 0 0,-12 18 0 0 0,17-26 121 0 0,-11 20 928 0 0,1 1 0 0 0,0 1 0 0 0,-16 52 0 0 0,25-66-747 0 0,1 0 0 0 0,0 0 0 0 0,1 0 1 0 0,0 1-1 0 0,1-1 0 0 0,0 1 0 0 0,1-1 1 0 0,0 1-1 0 0,2-1 0 0 0,-1 1 0 0 0,5 15 1 0 0,-5-23-334 0 0,1-1 1 0 0,0 1 0 0 0,0-1 0 0 0,0 0 0 0 0,1 0 0 0 0,-1 0-1 0 0,1 0 1 0 0,0-1 0 0 0,0 1 0 0 0,1-1 0 0 0,-1 0-1 0 0,0 1 1 0 0,1-2 0 0 0,0 1 0 0 0,0 0 0 0 0,0-1 0 0 0,0 1-1 0 0,0-1 1 0 0,1 0 0 0 0,-1-1 0 0 0,0 1 0 0 0,1-1-1 0 0,-1 0 1 0 0,1 0 0 0 0,0 0 0 0 0,-1-1 0 0 0,1 1 0 0 0,0-1-1 0 0,0 0 1 0 0,-1-1 0 0 0,1 1 0 0 0,0-1 0 0 0,-1 0-1 0 0,1 0 1 0 0,-1 0 0 0 0,1-1 0 0 0,-1 0 0 0 0,0 1-1 0 0,1-1 1 0 0,-1-1 0 0 0,0 1 0 0 0,0-1 0 0 0,-1 0 0 0 0,1 0-1 0 0,0 0 1 0 0,2-3 0 0 0,4-3-35 0 0,-1-1 1 0 0,-1 1-1 0 0,0-2 1 0 0,0 1-1 0 0,-1-1 0 0 0,0 0 1 0 0,-1 0-1 0 0,-1-1 0 0 0,1 0 1 0 0,6-23-1 0 0,-12 34 10 0 0,0 0-1 0 0,1-1 0 0 0,-1 1 0 0 0,0 0 1 0 0,0 0-1 0 0,0 0 0 0 0,0 0 0 0 0,0 0 1 0 0,0 0-1 0 0,0 0 0 0 0,0-1 1 0 0,0 1-1 0 0,0 0 0 0 0,-1 0 0 0 0,1 0 1 0 0,0 0-1 0 0,-1 0 0 0 0,1 0 1 0 0,-1 0-1 0 0,1 0 0 0 0,-1 0 0 0 0,0 0 1 0 0,1 0-1 0 0,-1 1 0 0 0,0-1 1 0 0,-1-1-1 0 0,1 1 4 0 0,-1 1 1 0 0,1 0 0 0 0,-1-1-1 0 0,1 1 1 0 0,-1 0 0 0 0,0 0-1 0 0,1 0 1 0 0,-1 0-1 0 0,1 0 1 0 0,-1 0 0 0 0,1 0-1 0 0,-1 0 1 0 0,1 1-1 0 0,-1-1 1 0 0,1 0 0 0 0,-3 2-1 0 0,-4 1-102 0 0,0 1 0 0 0,0 0 0 0 0,0 0 0 0 0,0 1-1 0 0,-9 7 1 0 0,-24 28-3372 0 0,20-17-12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7858 0 0,'-1'-1'88'0'0,"0"1"1"0"0,0-1 0 0 0,0 1 0 0 0,0-1 0 0 0,0 1 0 0 0,-1 0-1 0 0,1-1 1 0 0,0 1 0 0 0,0 0 0 0 0,0 0 0 0 0,0 0-1 0 0,0 0 1 0 0,0 0 0 0 0,0 0 0 0 0,0 0 0 0 0,0 1-1 0 0,-1-1 1 0 0,1 0 0 0 0,0 0 0 0 0,0 1 0 0 0,0-1-1 0 0,0 1 1 0 0,0-1 0 0 0,0 1 0 0 0,0-1 0 0 0,1 1 0 0 0,-1 0-1 0 0,0-1 1 0 0,0 1 0 0 0,0 0 0 0 0,0 0 0 0 0,1 0-1 0 0,-1 0 1 0 0,0-1 0 0 0,1 1 0 0 0,-1 0 0 0 0,1 0-1 0 0,-1 0 1 0 0,1 0 0 0 0,0 0 0 0 0,-1 0 0 0 0,1 1 0 0 0,0-1-1 0 0,0 0 1 0 0,-1 0 0 0 0,1 0 0 0 0,0 0 0 0 0,0 1-1 0 0,0 9 153 0 0,0 0-1 0 0,1 0 1 0 0,0 0-1 0 0,3 12 1 0 0,-1-3-90 0 0,6 42 14 0 0,3 0 0 0 0,26 81 1 0 0,-1-32-4903 0 0,-30-91 720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7 155 5985 0 0,'-1'-1'20'0'0,"0"0"0"0"0,1 0 1 0 0,-1-1-1 0 0,0 1 0 0 0,1 0 0 0 0,-1-1 0 0 0,1 1 0 0 0,0-1 0 0 0,-1 1 0 0 0,1-1 0 0 0,0 1 0 0 0,0 0 0 0 0,0-1 0 0 0,0 1 1 0 0,0-1-1 0 0,0 1 0 0 0,0-1 0 0 0,0 1 0 0 0,1-1 0 0 0,0-1 0 0 0,1-1-103 0 0,-1-1 1 0 0,1 1-1 0 0,1 0 1 0 0,-1 0-1 0 0,1 0 1 0 0,4-6-1 0 0,3-1-286 0 0,1-1 0 0 0,1 2 0 0 0,13-11 0 0 0,-18 17 492 0 0,0-1 1 0 0,0 1-1 0 0,1 0 1 0 0,0 1-1 0 0,0 0 1 0 0,0 0-1 0 0,0 1 1 0 0,0 0-1 0 0,0 0 1 0 0,1 1-1 0 0,15 0 1 0 0,-17 0 162 0 0,0 1 1 0 0,1 1 0 0 0,-1-1 0 0 0,0 1-1 0 0,0 1 1 0 0,0-1 0 0 0,0 1-1 0 0,0 0 1 0 0,0 1 0 0 0,0 0 0 0 0,0 0-1 0 0,-1 0 1 0 0,0 1 0 0 0,7 4-1 0 0,-10-4-240 0 0,0-1 0 0 0,-1 1-1 0 0,1 0 1 0 0,0 0 0 0 0,-1 0-1 0 0,0 0 1 0 0,0 0-1 0 0,0 1 1 0 0,-1-1 0 0 0,1 1-1 0 0,-1-1 1 0 0,0 1-1 0 0,0 0 1 0 0,-1-1 0 0 0,1 1-1 0 0,-1 0 1 0 0,0-1 0 0 0,0 1-1 0 0,-2 7 1 0 0,0 7-128 0 0,-2 0 0 0 0,0 0 1 0 0,-9 25-1 0 0,6-26 462 0 0,-1-1 0 0 0,-1 0 0 0 0,0 0 0 0 0,-1-1 0 0 0,-17 21 0 0 0,11-17-208 0 0,2 1 1 0 0,-12 23-1 0 0,25-43-144 0 0,1-1 0 0 0,-1 1 0 0 0,1 0 0 0 0,0 0 0 0 0,-1-1 0 0 0,1 1 1 0 0,0 0-1 0 0,-1 0 0 0 0,1 0 0 0 0,0-1 0 0 0,0 1 0 0 0,0 0 1 0 0,0 0-1 0 0,0 0 0 0 0,0 0 0 0 0,0 0 0 0 0,0-1 0 0 0,0 1 0 0 0,0 0 1 0 0,0 0-1 0 0,1 0 0 0 0,-1 0 0 0 0,0-1 0 0 0,1 1 0 0 0,-1 0 0 0 0,0 0 1 0 0,1-1-1 0 0,-1 1 0 0 0,1 0 0 0 0,-1 0 0 0 0,1-1 0 0 0,0 1 1 0 0,-1-1-1 0 0,1 1 0 0 0,-1-1 0 0 0,1 1 0 0 0,0-1 0 0 0,0 1 0 0 0,-1-1 1 0 0,1 1-1 0 0,0-1 0 0 0,0 0 0 0 0,0 1 0 0 0,-1-1 0 0 0,1 0 0 0 0,0 0 1 0 0,0 0-1 0 0,0 0 0 0 0,0 1 0 0 0,-1-1 0 0 0,1 0 0 0 0,0-1 1 0 0,1 1-1 0 0,8 1 263 0 0,0-1 1 0 0,-1-1 0 0 0,16-2 0 0 0,-22 3-280 0 0,78-14 1 0 0,19-3-1344 0 0,-31 13-3994 0 0,-53 4 1192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8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1696 0 0,'2'-5'62'0'0,"0"0"0"0"0,1 0 0 0 0,-1 0 0 0 0,1 0 0 0 0,0 0-1 0 0,1 1 1 0 0,-1-1 0 0 0,1 1 0 0 0,0 0 0 0 0,4-4 0 0 0,-3 3 11 0 0,6-6 655 0 0,1 0 1 0 0,0 1-1 0 0,1 0 0 0 0,0 0 1 0 0,28-14-1 0 0,-36 22-335 0 0,1-1 0 0 0,0 1 1 0 0,-1 0-1 0 0,1 1 0 0 0,0-1 0 0 0,0 1 1 0 0,0 0-1 0 0,10 0 0 0 0,-13 1-291 0 0,0 1 0 0 0,0-1 0 0 0,0 1 0 0 0,0-1 0 0 0,0 1 0 0 0,0 0 0 0 0,0 0 0 0 0,0 0 0 0 0,0 0 0 0 0,0 1 0 0 0,0 0 0 0 0,-1-1 0 0 0,1 1 0 0 0,0 0 0 0 0,-1 0 0 0 0,0 0 0 0 0,3 3 0 0 0,-1 0-76 0 0,-1-1 0 0 0,0 1 0 0 0,0 0 1 0 0,0 0-1 0 0,-1 0 0 0 0,0 0 1 0 0,0 0-1 0 0,2 11 0 0 0,7 49 277 0 0,-2-10 310 0 0,25 53 1006 0 0,-24-80-1576 0 0,-1-1-1 0 0,-1 1 0 0 0,-1 1 1 0 0,-1-1-1 0 0,2 48 1 0 0,-6-58-2767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9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16 184 12499 0 0,'-1'0'43'0'0,"1"0"0"0"0,-1 0 0 0 0,0 0 1 0 0,1 0-1 0 0,-1 0 0 0 0,0-1 0 0 0,0 1 0 0 0,1 0 1 0 0,-1-1-1 0 0,0 1 0 0 0,1 0 0 0 0,-1-1 1 0 0,1 1-1 0 0,-1-1 0 0 0,1 1 0 0 0,-1-1 0 0 0,0 1 1 0 0,1-1-1 0 0,0 1 0 0 0,-1-1 0 0 0,1 0 0 0 0,-1 1 1 0 0,1-1-1 0 0,0 0 0 0 0,-1 1 0 0 0,1-1 1 0 0,0 0-1 0 0,0 1 0 0 0,-1-1 0 0 0,1-1 0 0 0,0 1 25 0 0,1-1 0 0 0,-1 0 0 0 0,0 0-1 0 0,1 1 1 0 0,0-1 0 0 0,-1 0-1 0 0,1 1 1 0 0,0-1 0 0 0,0 1 0 0 0,0-1-1 0 0,0 1 1 0 0,1-3 0 0 0,5-3 54 0 0,-1 0 0 0 0,1 0 0 0 0,0 1 0 0 0,10-7 0 0 0,5-1-407 0 0,1 0 1 0 0,1 2 0 0 0,42-15-1 0 0,-4 5-3436 0 0,-57 20 3128 0 0,35-12-3667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72 920 0 0,'6'-44'-183'0'0,"-6"42"333"0"0,1-1 0 0 0,-1 1 0 0 0,1 0 0 0 0,0 0 0 0 0,0 0 0 0 0,0-1 0 0 0,0 1 0 0 0,1 0-1 0 0,-1 0 1 0 0,0 1 0 0 0,1-1 0 0 0,0 0 0 0 0,14 6 6390 0 0,-12 24-5115 0 0,-4-28-1427 0 0,3 25 916 0 0,-2 0-1 0 0,-4 47 1 0 0,1-45-555 0 0,3 43-1 0 0,7-14-186 0 0,2-1 0 0 0,3 0 0 0 0,38 102 0 0 0,-27-84-90 0 0,-8-18-1712 0 0,-12-42-3159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65 8290 0 0,'4'-4'-108'0'0,"1"0"1"0"0,0 0-1 0 0,-1 1 1 0 0,1 0-1 0 0,1 0 1 0 0,-1 0-1 0 0,0 0 1 0 0,1 1-1 0 0,9-3 1 0 0,-8 2 190 0 0,9-3-309 0 0,1 1 1 0 0,0 0-1 0 0,1 1 0 0 0,30-2 1 0 0,-40 5 546 0 0,0 1-1 0 0,0 0 1 0 0,0 0-1 0 0,0 0 1 0 0,0 1 0 0 0,0 1-1 0 0,0-1 1 0 0,0 1 0 0 0,-1 1-1 0 0,1-1 1 0 0,-1 1 0 0 0,13 7-1 0 0,-17-7-287 0 0,1 0 0 0 0,-1 0 0 0 0,0 1-1 0 0,0-1 1 0 0,0 1 0 0 0,0 0 0 0 0,-1 0 0 0 0,0-1 0 0 0,1 2-1 0 0,-1-1 1 0 0,-1 0 0 0 0,1 0 0 0 0,-1 1 0 0 0,1-1-1 0 0,-1 0 1 0 0,-1 1 0 0 0,1 0 0 0 0,0-1 0 0 0,-1 1 0 0 0,0-1-1 0 0,0 1 1 0 0,-1-1 0 0 0,0 7 0 0 0,-2 6 21 0 0,0-1 1 0 0,-1 1-1 0 0,0-1 1 0 0,-2 0 0 0 0,-7 16-1 0 0,-5 2 454 0 0,-1 0-1 0 0,-2-1 1 0 0,-1-1 0 0 0,-2-1-1 0 0,-41 41 1 0 0,64-71-415 0 0,0 0 0 0 0,0 0 0 0 0,0 0-1 0 0,0 0 1 0 0,0 1 0 0 0,0-1 0 0 0,0 0 0 0 0,0 1-1 0 0,0-1 1 0 0,1 0 0 0 0,-1 1 0 0 0,1-1 0 0 0,-1 1-1 0 0,1-1 1 0 0,-1 1 0 0 0,1 1 0 0 0,0-2-53 0 0,0-1 0 0 0,1 1 0 0 0,-1-1-1 0 0,0 1 1 0 0,1-1 0 0 0,-1 1 0 0 0,0-1 0 0 0,1 0 0 0 0,-1 1 0 0 0,1-1 0 0 0,-1 0 0 0 0,0 1 0 0 0,1-1 0 0 0,-1 0 0 0 0,1 1-1 0 0,-1-1 1 0 0,1 0 0 0 0,0 0 0 0 0,-1 0 0 0 0,1 0 0 0 0,-1 1 0 0 0,1-1 0 0 0,-1 0 0 0 0,1 0 0 0 0,-1 0 0 0 0,1 0 0 0 0,0 0-1 0 0,0-1 1 0 0,10 1 265 0 0,0-2 0 0 0,0 1-1 0 0,14-6 1 0 0,-15 5-203 0 0,68-19 564 0 0,61-12 82 0 0,-123 31-971 0 0,0 0 0 0 0,0 0 0 0 0,0 2 0 0 0,0 0 0 0 0,1 1 0 0 0,23 4 0 0 0,-13 6-1781 0 0,-13 1-2986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2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160 231 2761 0 0,'-3'-1'53'0'0,"0"-1"1"0"0,1 1-1 0 0,-1 0 0 0 0,0 0 1 0 0,0 0-1 0 0,0 0 1 0 0,0 1-1 0 0,0-1 1 0 0,0 1-1 0 0,0 0 1 0 0,-6 0-1 0 0,-1-1 7 0 0,2 0 68 0 0,-1-1 0 0 0,1 1 0 0 0,0-1 0 0 0,0-1-1 0 0,0 0 1 0 0,0 0 0 0 0,0 0 0 0 0,-7-6 0 0 0,13 8 31 0 0,0 0 0 0 0,0-1 0 0 0,0 1 0 0 0,0-1 0 0 0,0 0 0 0 0,1 0 0 0 0,-1 0 0 0 0,0 1-1 0 0,1-2 1 0 0,0 1 0 0 0,-1 0 0 0 0,1 0 0 0 0,0 0 0 0 0,0-1 0 0 0,0 1 0 0 0,0 0 0 0 0,1-1 0 0 0,-1 1 0 0 0,1-1 0 0 0,-1 1 0 0 0,1-1 0 0 0,0 1 0 0 0,0-1 0 0 0,0 1 0 0 0,0-1 0 0 0,0 1 0 0 0,1-1 0 0 0,-1 1 0 0 0,1 0 0 0 0,0-1-1 0 0,1-3 1 0 0,1-1-152 0 0,0 1-1 0 0,1-1 1 0 0,0 0-1 0 0,0 1 1 0 0,0 0-1 0 0,1 0 0 0 0,0 0 1 0 0,0 1-1 0 0,0-1 1 0 0,1 1-1 0 0,0 1 0 0 0,0-1 1 0 0,0 1-1 0 0,1 0 1 0 0,-1 0-1 0 0,9-3 1 0 0,-4 2-154 0 0,0 1-1 0 0,1 0 1 0 0,-1 1 0 0 0,1 0 0 0 0,0 1 0 0 0,0 0 0 0 0,0 1 0 0 0,0 0 0 0 0,18 1 0 0 0,-28 0 135 0 0,1 0 0 0 0,0 0 1 0 0,0 1-1 0 0,-1-1 1 0 0,1 1-1 0 0,0-1 0 0 0,-1 1 1 0 0,1 0-1 0 0,0 0 0 0 0,-1 0 1 0 0,1 0-1 0 0,-1 1 0 0 0,0-1 1 0 0,1 1-1 0 0,-1-1 0 0 0,0 1 1 0 0,0 0-1 0 0,0 0 1 0 0,0 0-1 0 0,0 0 0 0 0,-1 0 1 0 0,1 0-1 0 0,-1 1 0 0 0,1-1 1 0 0,-1 0-1 0 0,0 1 0 0 0,1-1 1 0 0,-1 1-1 0 0,-1-1 0 0 0,1 1 1 0 0,0 0-1 0 0,-1 0 1 0 0,1-1-1 0 0,-1 1 0 0 0,0 0 1 0 0,0-1-1 0 0,0 6 0 0 0,-2 9-64 0 0,0 0 0 0 0,-1 1 0 0 0,-1-1-1 0 0,-12 31 1 0 0,8-21 202 0 0,1-7 215 0 0,2 1-1 0 0,0-1 0 0 0,1 1 1 0 0,1 0-1 0 0,0 26 1 0 0,4-42-303 0 0,-1-1 0 0 0,0 1 0 0 0,1 0 0 0 0,0 0 0 0 0,0-1 0 0 0,1 1 0 0 0,-1 0 0 0 0,1-1 0 0 0,0 1 0 0 0,0-1 0 0 0,0 0 0 0 0,5 7 1 0 0,-4-9-41 0 0,-1 1 0 0 0,1 0 0 0 0,0-1 1 0 0,1 1-1 0 0,-1-1 0 0 0,0 0 0 0 0,1 0 1 0 0,-1 0-1 0 0,1-1 0 0 0,-1 1 0 0 0,1-1 1 0 0,0 0-1 0 0,0 0 0 0 0,-1 0 0 0 0,1 0 1 0 0,0-1-1 0 0,7 1 0 0 0,2-2 234 0 0,0 0 1 0 0,0-1-1 0 0,0 0 0 0 0,0-1 0 0 0,-1 0 1 0 0,1-1-1 0 0,-1 0 0 0 0,0-1 0 0 0,0-1 1 0 0,-1 0-1 0 0,1 0 0 0 0,17-14 0 0 0,-27 18-181 0 0,0 1-1 0 0,0-1 0 0 0,0 0 0 0 0,0 1 0 0 0,-1-1 0 0 0,1 0 0 0 0,0 0 0 0 0,-1 0 0 0 0,1 0 0 0 0,-1 0 0 0 0,0-1 0 0 0,0 1 0 0 0,0 0 0 0 0,0-1 1 0 0,0 1-1 0 0,0-1 0 0 0,-1 1 0 0 0,1-1 0 0 0,-1 1 0 0 0,1-1 0 0 0,-1 1 0 0 0,0-1 0 0 0,0 1 0 0 0,0-1 0 0 0,-1 0 0 0 0,1 1 0 0 0,-1-1 1 0 0,1 1-1 0 0,-2-5 0 0 0,-1 3 61 0 0,0-1-1 0 0,0 1 1 0 0,0-1 0 0 0,0 1 0 0 0,-1 0 0 0 0,0 0 0 0 0,1 1-1 0 0,-1-1 1 0 0,-1 1 0 0 0,1 0 0 0 0,0 0 0 0 0,-1 0 0 0 0,-7-3-1 0 0,-7-3 66 0 0,-1 1 0 0 0,1 1 0 0 0,-2 1 0 0 0,1 0-1 0 0,-31-3 1 0 0,31 7-885 0 0,1 0-1 0 0,0 2 1 0 0,-27 2-1 0 0,13 3-4596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0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8754 0 0,'0'0'9'0'0,"0"0"0"0"0,0-1-1 0 0,0 1 1 0 0,0 0 0 0 0,0 0 0 0 0,0 0 0 0 0,0-1 0 0 0,0 1-1 0 0,1 0 1 0 0,-1 0 0 0 0,0 0 0 0 0,0-1 0 0 0,0 1 0 0 0,0 0-1 0 0,0 0 1 0 0,0 0 0 0 0,0-1 0 0 0,0 1 0 0 0,0 0 0 0 0,1 0-1 0 0,-1 0 1 0 0,0 0 0 0 0,0-1 0 0 0,0 1 0 0 0,0 0 0 0 0,1 0-1 0 0,-1 0 1 0 0,0 0 0 0 0,0 0 0 0 0,0 0 0 0 0,1-1 0 0 0,-1 1-1 0 0,0 0 1 0 0,0 0 0 0 0,0 0 0 0 0,1 0 0 0 0,-1 0 0 0 0,0 0-1 0 0,1 0 1 0 0,10 4 264 0 0,9 12-35 0 0,-14-1 93 0 0,-1 0-1 0 0,-1 0 1 0 0,0 0 0 0 0,-1 0-1 0 0,-1 1 1 0 0,0-1 0 0 0,-1 21-1 0 0,2 3 260 0 0,24 198 2663 0 0,-2-79-5221 0 0,-24-155 1835 0 0,-1 1-242 0 0,1 1 0 0 0,-1-1 0 0 0,1 0-1 0 0,0 0 1 0 0,1 0 0 0 0,-1 0 0 0 0,1 0 0 0 0,-1 0 0 0 0,1 0 0 0 0,1-1 0 0 0,-1 1 0 0 0,0-1 0 0 0,4 4 0 0 0,-3-5-811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37 4609 0 0,'-2'-2'421'0'0,"1"-1"0"0"0,0 1 0 0 0,0-1 0 0 0,-1 1 0 0 0,0 0 0 0 0,1 0 0 0 0,-1-1 0 0 0,0 1 1 0 0,0 0-1 0 0,0 1 0 0 0,0-1 0 0 0,-1 0 0 0 0,1 0 0 0 0,0 1 0 0 0,-1 0 0 0 0,1-1 0 0 0,-4 0 0 0 0,4 1-177 0 0,0 1 0 0 0,0 0-1 0 0,1 0 1 0 0,-1 0 0 0 0,0 1-1 0 0,1-1 1 0 0,-1 0 0 0 0,0 1 0 0 0,0-1-1 0 0,1 1 1 0 0,-1-1 0 0 0,1 1 0 0 0,-1 0-1 0 0,0 0 1 0 0,1 0 0 0 0,-1 0-1 0 0,1 0 1 0 0,0 0 0 0 0,-1 0 0 0 0,1 0-1 0 0,0 0 1 0 0,0 1 0 0 0,0-1-1 0 0,0 0 1 0 0,0 1 0 0 0,0-1 0 0 0,0 1-1 0 0,-1 2 1 0 0,-7 12-126 0 0,1 1 0 0 0,0 1 0 0 0,1 0 0 0 0,1 0 0 0 0,1 0 0 0 0,1 0 0 0 0,0 1 0 0 0,1 0 0 0 0,1 0-1 0 0,1 26 1 0 0,1-22-7 0 0,1-1 0 0 0,1 1-1 0 0,2-1 1 0 0,0 0-1 0 0,1 0 1 0 0,1 0-1 0 0,1-1 1 0 0,14 30 0 0 0,-16-42-1365 0 0,0 1 0 0 0,1-1 0 0 0,0 0 0 0 0,0-1 0 0 0,13 14 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21 220 6913 0 0,'-3'-3'3'0'0,"1"-1"-1"0"0,0 1 0 0 0,0-1 0 0 0,0 0 1 0 0,0 0-1 0 0,1 1 0 0 0,-1-1 0 0 0,1 0 1 0 0,0 0-1 0 0,0 0 0 0 0,0-1 0 0 0,1 1 1 0 0,0 0-1 0 0,0 0 0 0 0,0 0 0 0 0,0 0 0 0 0,0-1 1 0 0,1 1-1 0 0,0 0 0 0 0,0 0 0 0 0,0 0 1 0 0,0 0-1 0 0,1 0 0 0 0,1-4 0 0 0,0 2 37 0 0,0 1 1 0 0,1-1-1 0 0,-1 1 0 0 0,1-1 0 0 0,0 1 0 0 0,1 0 0 0 0,-1 0 0 0 0,1 1 1 0 0,0-1-1 0 0,0 1 0 0 0,0 0 0 0 0,1 1 0 0 0,-1-1 0 0 0,12-4 0 0 0,9-1 572 0 0,-1 1 1 0 0,1 1-1 0 0,0 1 0 0 0,0 1 0 0 0,1 2 0 0 0,36-1 1 0 0,-61 4-614 0 0,-1 0 0 0 0,1 0 0 0 0,-1 0 0 0 0,1 0 0 0 0,-1 0 0 0 0,0 0 0 0 0,1 1 0 0 0,-1-1 0 0 0,1 0 0 0 0,-1 1 0 0 0,0-1 0 0 0,1 1 0 0 0,-1-1 0 0 0,0 1 0 0 0,0 0 0 0 0,1 0 0 0 0,-1-1 0 0 0,0 1 0 0 0,0 0 0 0 0,0 0 0 0 0,0 0 0 0 0,0 0 0 0 0,0 0 0 0 0,0 0 0 0 0,1 2 0 0 0,-2-1 0 0 0,1 1 0 0 0,-1-1 0 0 0,1 0 0 0 0,-1 0 0 0 0,0 1 0 0 0,1-1 0 0 0,-1 0 0 0 0,0 1 0 0 0,-1-1 0 0 0,1 0 0 0 0,0 1 0 0 0,-1-1 0 0 0,-1 5 0 0 0,-2 4-161 0 0,0 0 0 0 0,-2 0 0 0 0,1 0 0 0 0,-14 18 0 0 0,5-10 428 0 0,-1-1 0 0 0,-1 0 0 0 0,-1-1 0 0 0,0-1 0 0 0,-1-1 0 0 0,-1 0 0 0 0,0-1 0 0 0,-25 13 1 0 0,68-31 689 0 0,41-1 1 0 0,-46 4-535 0 0,0 2 1 0 0,0 0 0 0 0,-1 0 0 0 0,1 2 0 0 0,27 7-1 0 0,-34-6-699 0 0,0 0 0 0 0,-1 1 0 0 0,0 0 0 0 0,0 0 0 0 0,0 1 0 0 0,-1 1-1 0 0,1 0 1 0 0,-2 0 0 0 0,15 13 0 0 0,-14-9-857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8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384 23 11058 0 0,'-3'3'-325'0'0,"1"0"-1"0"0,-1 0 1 0 0,1 0-1 0 0,0 1 1 0 0,0-1-1 0 0,1 1 1 0 0,-3 5-1 0 0,-6 12-1241 0 0,0-7 978 0 0,0 0 1 0 0,-1-1 0 0 0,0 0 0 0 0,-1-1-1 0 0,-1 0 1 0 0,-16 12 0 0 0,10-11 1618 0 0,0 0 1 0 0,-1-1 0 0 0,0-2-1 0 0,0 0 1 0 0,-1-1 0 0 0,-1-1 0 0 0,-30 8-1 0 0,50-16-1031 0 0,0 1 0 0 0,0-1 0 0 0,0 1 0 0 0,0-1 1 0 0,0 0-1 0 0,0 0 0 0 0,0 0 0 0 0,0 0 0 0 0,0 0 0 0 0,0 0 0 0 0,0 0 0 0 0,0-1 0 0 0,0 1 0 0 0,0-1 0 0 0,0 0 0 0 0,0 1 0 0 0,0-1 0 0 0,0 0 0 0 0,1 0 0 0 0,-1 0 0 0 0,0 0 0 0 0,0-1 0 0 0,-1-1 0 0 0,1 0-104 0 0,0 0 0 0 0,0 1-1 0 0,0-1 1 0 0,1-1 0 0 0,-1 1 0 0 0,1 0-1 0 0,0 0 1 0 0,0 0 0 0 0,0-1 0 0 0,0 1 0 0 0,0 0-1 0 0,1-7 1 0 0,-1-1-33 0 0,1 0-1 0 0,1 1 1 0 0,0-1 0 0 0,0 1-1 0 0,1-1 1 0 0,1 1 0 0 0,-1-1-1 0 0,7-12 1 0 0,-5 16 116 0 0,0 0 0 0 0,1 1 0 0 0,-1-1 0 0 0,1 1-1 0 0,1 0 1 0 0,-1 1 0 0 0,1-1 0 0 0,0 1 0 0 0,1 0 0 0 0,-1 0 0 0 0,1 1 0 0 0,0 0 0 0 0,0 0 0 0 0,0 1 0 0 0,0 0 0 0 0,10-3 0 0 0,-7 3 37 0 0,1 0-1 0 0,-1 0 1 0 0,0 2 0 0 0,1-1 0 0 0,-1 1 0 0 0,1 1 0 0 0,0-1 0 0 0,-1 2 0 0 0,1 0 0 0 0,-1 0 0 0 0,21 6 0 0 0,-25-6 186 0 0,0 2 0 0 0,0-1 0 0 0,0 1 0 0 0,0 0 1 0 0,-1 0-1 0 0,1 0 0 0 0,-1 1 0 0 0,0 0 0 0 0,0 0 0 0 0,0 1 1 0 0,0-1-1 0 0,-1 1 0 0 0,0 0 0 0 0,0 0 0 0 0,0 0 0 0 0,0 1 0 0 0,-1-1 1 0 0,0 1-1 0 0,4 10 0 0 0,-5-9 58 0 0,0 1 1 0 0,-1-1-1 0 0,1 1 0 0 0,-1-1 1 0 0,-1 1-1 0 0,1 0 1 0 0,-2-1-1 0 0,1 1 0 0 0,-1-1 1 0 0,0 1-1 0 0,0-1 0 0 0,-1 1 1 0 0,0-1-1 0 0,0 0 0 0 0,-1 1 1 0 0,-4 8-1 0 0,-26 54 212 0 0,29-56-1056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9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8290 0 0,'2'0'1853'0'0,"-2"-1"-1756"0"0,1 1-1 0 0,0 0 1 0 0,-1-1 0 0 0,1 1-1 0 0,0 0 1 0 0,-1 0 0 0 0,1-1-1 0 0,0 1 1 0 0,-1 0 0 0 0,1 0-1 0 0,0 0 1 0 0,0 0 0 0 0,-1 0-1 0 0,1 0 1 0 0,0 0 0 0 0,0 0-1 0 0,-1 0 1 0 0,1 1 0 0 0,0-1-1 0 0,-1 0 1 0 0,1 0 0 0 0,0 1-1 0 0,-1-1 1 0 0,1 0-1 0 0,0 1 1 0 0,-1-1 0 0 0,1 1-1 0 0,-1-1 1 0 0,2 1 0 0 0,2 5 140 0 0,1-1 1 0 0,-1 1-1 0 0,-1 0 1 0 0,1 1-1 0 0,-1-1 1 0 0,0 1-1 0 0,0-1 1 0 0,-1 1-1 0 0,0 0 1 0 0,0 0-1 0 0,1 13 1 0 0,6 30 961 0 0,-4-14-1053 0 0,2 0-1 0 0,1 0 1 0 0,2 0-1 0 0,26 60 1 0 0,-19-60-3731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115 215 2761 0 0,'-15'-9'-722'0'0,"2"0"669"0"0,-1 1-1 0 0,1-2 0 0 0,1 0 1 0 0,-14-13-1 0 0,24 21 242 0 0,0 0 0 0 0,1 0 1 0 0,-1 0-1 0 0,0 0 0 0 0,1 0 0 0 0,-1 0 0 0 0,1 0 0 0 0,-1 0 0 0 0,1-1 0 0 0,0 1 0 0 0,0-1 0 0 0,0 1 0 0 0,1-1 0 0 0,-1 1 0 0 0,0-1 0 0 0,1 1 1 0 0,0-1-1 0 0,0 0 0 0 0,-1 1 0 0 0,1-1 0 0 0,1 1 0 0 0,-1-1 0 0 0,0 0 0 0 0,1 1 0 0 0,-1-1 0 0 0,1 1 0 0 0,0-1 0 0 0,0 1 0 0 0,0-1 0 0 0,0 1 1 0 0,0 0-1 0 0,3-5 0 0 0,1 3-74 0 0,0-1 0 0 0,0 1 0 0 0,0 0 1 0 0,0 0-1 0 0,0 0 0 0 0,1 1 0 0 0,0 0 0 0 0,0 0 1 0 0,0 0-1 0 0,0 1 0 0 0,0 0 0 0 0,7-2 1 0 0,8-1-336 0 0,0 1 1 0 0,29-3 0 0 0,-41 6 174 0 0,-1 1 0 0 0,0 0 0 0 0,1 0 0 0 0,-1 0 0 0 0,1 1 0 0 0,-1 0 0 0 0,15 5 0 0 0,-21-5 32 0 0,1 0 1 0 0,0 1 0 0 0,-1-1 0 0 0,1 1 0 0 0,-1-1 0 0 0,1 1 0 0 0,-1 0 0 0 0,0 0-1 0 0,1 0 1 0 0,-1 0 0 0 0,0 0 0 0 0,-1 1 0 0 0,1-1 0 0 0,0 1 0 0 0,-1-1 0 0 0,1 1-1 0 0,-1-1 1 0 0,0 1 0 0 0,0 0 0 0 0,0 0 0 0 0,0 0 0 0 0,0 0 0 0 0,-1-1 0 0 0,1 1 0 0 0,-1 4-1 0 0,1 0 79 0 0,-1 0-1 0 0,-1-1 1 0 0,1 1-1 0 0,-1 0 0 0 0,0 0 1 0 0,-1-1-1 0 0,1 1 0 0 0,-2 0 1 0 0,1-1-1 0 0,0 0 1 0 0,-1 0-1 0 0,-1 0 0 0 0,1 0 1 0 0,-1 0-1 0 0,1 0 0 0 0,-2-1 1 0 0,1 0-1 0 0,-1 0 1 0 0,-8 8-1 0 0,5-6 109 0 0,0 0 0 0 0,-1-1 1 0 0,0 0-1 0 0,0-1 0 0 0,0 0 0 0 0,0 0 0 0 0,-1-1 1 0 0,0 0-1 0 0,1-1 0 0 0,-2 0 0 0 0,1 0 1 0 0,-14 1-1 0 0,22-4-180 0 0,1 1 0 0 0,-1-1 0 0 0,1 0 1 0 0,0 0-1 0 0,-1 1 0 0 0,1-1 0 0 0,-1 0 0 0 0,1 0 0 0 0,-1-1 1 0 0,1 1-1 0 0,-1 0 0 0 0,1 0 0 0 0,0-1 0 0 0,-1 1 1 0 0,-1-2-1 0 0,17-7-680 0 0,39-11-128 0 0,-10 9-76 0 0,-20 6-2398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6913 0 0,'4'-3'239'0'0,"0"-1"-1"0"0,0 1 1 0 0,1 1-1 0 0,-1-1 1 0 0,1 1-1 0 0,-1 0 0 0 0,1 0 1 0 0,0 0-1 0 0,0 0 1 0 0,0 1-1 0 0,0 0 1 0 0,0 0-1 0 0,0 0 0 0 0,0 1 1 0 0,0 0-1 0 0,7 0 1 0 0,-2 0 47 0 0,-1 1-1 0 0,1 1 1 0 0,0-1 0 0 0,-1 1 0 0 0,1 1 0 0 0,-1 0 0 0 0,15 7 0 0 0,191 89 1272 0 0,-68-42-7555 0 0,-129-51 2183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11979 0 0,'0'0'18'0'0,"0"0"1"0"0,0 0 0 0 0,0 0 0 0 0,0 0 0 0 0,0 0 0 0 0,1 0 0 0 0,-1-1 0 0 0,0 1-1 0 0,0 0 1 0 0,0 0 0 0 0,0 0 0 0 0,0 0 0 0 0,0 0 0 0 0,0 0 0 0 0,0 0 0 0 0,1-1-1 0 0,-1 1 1 0 0,0 0 0 0 0,0 0 0 0 0,0 0 0 0 0,0 0 0 0 0,0 0 0 0 0,0 0 0 0 0,1 0-1 0 0,-1 0 1 0 0,0 0 0 0 0,0 0 0 0 0,0 0 0 0 0,0 0 0 0 0,0 0 0 0 0,1 0 0 0 0,-1 0-1 0 0,0 0 1 0 0,0 0 0 0 0,0 0 0 0 0,0 0 0 0 0,0 0 0 0 0,1 0 0 0 0,-1 0 0 0 0,0 0-1 0 0,0 0 1 0 0,0 0 0 0 0,0 0 0 0 0,0 0 0 0 0,1 1 0 0 0,-1-1 0 0 0,0 0 0 0 0,0 0 0 0 0,0 0-1 0 0,0 0 1 0 0,0 0 0 0 0,0 0 0 0 0,0 0 0 0 0,0 0 0 0 0,0 1 0 0 0,1-1 0 0 0,-1 0-1 0 0,0 0 1 0 0,0 0 0 0 0,0 0 0 0 0,0 0 0 0 0,0 1 0 0 0,0-1 0 0 0,0 0 0 0 0,0 0-1 0 0,7 9-567 0 0,-4 1 456 0 0,-1 0 1 0 0,0 1-1 0 0,0-1 1 0 0,-1 1-1 0 0,0-1 1 0 0,-1 1-1 0 0,-2 12 1 0 0,2 15 617 0 0,2-9-455 0 0,1 0 0 0 0,2 0 0 0 0,1 0-1 0 0,1 0 1 0 0,1-1 0 0 0,2 0 0 0 0,13 28 0 0 0,-18-47-70 0 0,-1-5 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42 130 9674 0 0,'-1'1'-93'0'0,"-1"-1"0"0"0,0 1 0 0 0,1-1 0 0 0,-1 1 0 0 0,1 0 0 0 0,-1-1-1 0 0,1 1 1 0 0,-1 0 0 0 0,1 0 0 0 0,0 0 0 0 0,-1 0 0 0 0,1 1 0 0 0,0-1 0 0 0,0 0 0 0 0,0 0 0 0 0,0 1 0 0 0,0-1 0 0 0,0 1-1 0 0,0-1 1 0 0,0 1 0 0 0,1-1 0 0 0,-1 1 0 0 0,1-1 0 0 0,-1 3 0 0 0,-2 6-532 0 0,0-1 0 0 0,1 1 0 0 0,0-1 0 0 0,0 19 0 0 0,2-20 911 0 0,0 0 0 0 0,1 0 1 0 0,0 0-1 0 0,0 0 0 0 0,1 0 0 0 0,0 0 0 0 0,0 0 0 0 0,1-1 1 0 0,5 13-1 0 0,-4-14-12 0 0,0 0 0 0 0,-1 0 0 0 0,2-1 0 0 0,-1 0-1 0 0,1 1 1 0 0,0-1 0 0 0,0-1 0 0 0,0 1 0 0 0,1-1 0 0 0,-1 0 0 0 0,1 0 0 0 0,0 0 0 0 0,0-1 0 0 0,1 0 0 0 0,-1 0 0 0 0,1-1 0 0 0,-1 0 0 0 0,1 0 0 0 0,0 0 0 0 0,0-1 0 0 0,7 1 0 0 0,-4-2-281 0 0,1 0 0 0 0,-1 0-1 0 0,0-1 1 0 0,0 0 0 0 0,1-1 0 0 0,-1 0 0 0 0,0-1 0 0 0,0 0 0 0 0,-1 0 0 0 0,1-1-1 0 0,-1-1 1 0 0,0 1 0 0 0,0-1 0 0 0,0-1 0 0 0,-1 0 0 0 0,10-8 0 0 0,-13 10-12 0 0,0 0 1 0 0,-1 0-1 0 0,0-1 1 0 0,0 1 0 0 0,0-1-1 0 0,0 0 1 0 0,-1-1-1 0 0,0 1 1 0 0,0 0 0 0 0,0-1-1 0 0,-1 0 1 0 0,0 1-1 0 0,0-1 1 0 0,0 0 0 0 0,-1 0-1 0 0,1 0 1 0 0,-1-1-1 0 0,-1 1 1 0 0,0 0 0 0 0,1 0-1 0 0,-2 0 1 0 0,1 0-1 0 0,-1-1 1 0 0,0 1 0 0 0,0 0-1 0 0,-1 0 1 0 0,1 0-1 0 0,-4-7 1 0 0,0 3-106 0 0,0 0 0 0 0,-1 1 0 0 0,0 0 0 0 0,0 0 1 0 0,-1 0-1 0 0,0 0 0 0 0,0 1 0 0 0,-1 0 0 0 0,0 1 0 0 0,0 0 0 0 0,-12-8 0 0 0,6 7-282 0 0,0 0 0 0 0,-1 0 0 0 0,1 1 0 0 0,-2 1 1 0 0,1 1-1 0 0,-1 0 0 0 0,-16-3 0 0 0,-13 1-683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2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10570 0 0,'12'30'481'0'0,"-1"0"0"0"0,-1 1 1 0 0,-2 0-1 0 0,-2 1 0 0 0,5 46 0 0 0,-5-30-312 0 0,17 59 0 0 0,-13-72 7 0 0,24 53 0 0 0,-27-73-593 0 0,1-1 0 0 0,0 1-1 0 0,1-1 1 0 0,1-1 0 0 0,20 23 0 0 0,-20-26-3849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1 135 3681 0 0,'0'-3'135'0'0,"0"0"0"0"0,-1 0 0 0 0,1-1 1 0 0,1 1-1 0 0,-1 0 0 0 0,0 0 0 0 0,1-1 0 0 0,0 1 1 0 0,0 0-1 0 0,0 0 0 0 0,0 0 0 0 0,0 0 0 0 0,0 0 1 0 0,1 0-1 0 0,0 0 0 0 0,2-3 0 0 0,0 0 146 0 0,0 0 0 0 0,0 1 1 0 0,0-1-1 0 0,1 1 0 0 0,0 0 0 0 0,11-9 0 0 0,-8 10-45 0 0,1-1 0 0 0,0 1 0 0 0,0 0 0 0 0,0 1 0 0 0,1 0 0 0 0,-1 0 0 0 0,1 1 0 0 0,0 1 0 0 0,0 0 0 0 0,-1 0 0 0 0,1 0 0 0 0,0 1 0 0 0,0 1 0 0 0,0 0 0 0 0,15 3 0 0 0,-24-3-240 0 0,0-1 1 0 0,0 0 0 0 0,1 1-1 0 0,-1 0 1 0 0,0-1 0 0 0,0 1 0 0 0,0 0-1 0 0,0-1 1 0 0,0 1 0 0 0,0 0-1 0 0,0 0 1 0 0,0 0 0 0 0,0 0 0 0 0,0 0-1 0 0,0 0 1 0 0,-1 0 0 0 0,1 0 0 0 0,0 0-1 0 0,-1 0 1 0 0,1 1 0 0 0,0 1-1 0 0,0 0-26 0 0,-1 0 0 0 0,0-1 0 0 0,0 1 0 0 0,0 0 0 0 0,0 0 0 0 0,0-1 0 0 0,0 1 0 0 0,-1 0 0 0 0,1-1 0 0 0,-2 4 0 0 0,-3 7-101 0 0,0 0 0 0 0,-1-1 1 0 0,-11 17-1 0 0,13-22 154 0 0,-17 29 909 0 0,-2-1-1 0 0,-1-1 1 0 0,-47 51 0 0 0,71-85-899 0 0,0 0 0 0 0,0 0 1 0 0,0 0-1 0 0,0 0 0 0 0,0 0 0 0 0,1-1 0 0 0,-1 1 1 0 0,0 0-1 0 0,0 0 0 0 0,0 0 0 0 0,0 0 0 0 0,0 0 0 0 0,0 0 1 0 0,0 0-1 0 0,1 0 0 0 0,-1 0 0 0 0,0 0 0 0 0,0 0 0 0 0,0 0 1 0 0,0 0-1 0 0,0 1 0 0 0,0-1 0 0 0,0 0 0 0 0,1 0 1 0 0,-1 0-1 0 0,0 0 0 0 0,0 0 0 0 0,0 0 0 0 0,0 0 0 0 0,0 0 1 0 0,0 0-1 0 0,0 0 0 0 0,0 0 0 0 0,0 0 0 0 0,1 1 1 0 0,-1-1-1 0 0,0 0 0 0 0,0 0 0 0 0,0 0 0 0 0,0 0 0 0 0,0 0 1 0 0,0 0-1 0 0,0 0 0 0 0,0 0 0 0 0,0 1 0 0 0,0-1 0 0 0,0 0 1 0 0,0 0-1 0 0,0 0 0 0 0,0 0 0 0 0,0 0 0 0 0,0 0 1 0 0,0 1-1 0 0,0-1 0 0 0,0 0 0 0 0,0 0 0 0 0,0 0 0 0 0,0 0 1 0 0,0 0-1 0 0,0 0 0 0 0,0 0 0 0 0,0 0 0 0 0,0 1 0 0 0,-1-1 1 0 0,1 0-1 0 0,0 0 0 0 0,19-2 917 0 0,22-7-106 0 0,-6 0-316 0 0,117-26 830 0 0,-123 30-2287 0 0,0 2-1 0 0,0 0 1 0 0,38 3 0 0 0,-39 3-2609 0 0,-15 0-1463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86 6913 0 0,'8'-6'10'0'0,"0"0"-1"0"0,1 1 1 0 0,0 0-1 0 0,0 1 0 0 0,0-1 1 0 0,13-3-1 0 0,7-3-99 0 0,-18 5-23 0 0,47-18-52 0 0,-56 22 70 0 0,1 1 0 0 0,0 1 0 0 0,0-1 1 0 0,-1 0-1 0 0,1 1 0 0 0,0-1 0 0 0,0 1 1 0 0,0 0-1 0 0,-1 0 0 0 0,1 0 0 0 0,0 1 1 0 0,0-1-1 0 0,0 0 0 0 0,-1 1 0 0 0,1 0 1 0 0,0 0-1 0 0,4 2 0 0 0,-5-1 66 0 0,0 0-1 0 0,0 0 1 0 0,-1 0-1 0 0,1 0 1 0 0,-1 0-1 0 0,0 0 1 0 0,1 1-1 0 0,-1-1 1 0 0,0 1 0 0 0,0-1-1 0 0,-1 1 1 0 0,1-1-1 0 0,0 1 1 0 0,-1-1-1 0 0,1 1 1 0 0,-1-1-1 0 0,0 1 1 0 0,0 0 0 0 0,0-1-1 0 0,0 1 1 0 0,-2 4-1 0 0,0 9 435 0 0,-1 0-1 0 0,-6 19 1 0 0,6-26-145 0 0,-3 11 21 0 0,-1 0 1 0 0,-1 0 0 0 0,-1-1-1 0 0,-1 0 1 0 0,0 0 0 0 0,-2-1-1 0 0,-14 17 1 0 0,-13 12 631 0 0,-51 46 1 0 0,55-59 844 0 0,35-34-1729 0 0,0 0 0 0 0,-1 0 0 0 0,1 0 0 0 0,0 0 0 0 0,0 1 0 0 0,0-1 0 0 0,0 0 0 0 0,0 0-1 0 0,0 0 1 0 0,-1 0 0 0 0,1 0 0 0 0,0 0 0 0 0,0 0 0 0 0,0 1 0 0 0,0-1 0 0 0,0 0 0 0 0,0 0 0 0 0,0 0 0 0 0,0 0 0 0 0,0 0 0 0 0,0 0-1 0 0,0 1 1 0 0,0-1 0 0 0,0 0 0 0 0,0 0 0 0 0,0 0 0 0 0,0 0 0 0 0,0 1 0 0 0,0-1 0 0 0,0 0 0 0 0,0 0 0 0 0,0 0 0 0 0,0 0 0 0 0,0 0-1 0 0,0 1 1 0 0,0-1 0 0 0,0 0 0 0 0,0 0 0 0 0,0 0 0 0 0,0 0 0 0 0,0 0 0 0 0,0 1 0 0 0,0-1 0 0 0,0 0 0 0 0,0 0 0 0 0,1 0 0 0 0,-1 0-1 0 0,0 0 1 0 0,0 0 0 0 0,0 0 0 0 0,0 0 0 0 0,0 0 0 0 0,0 1 0 0 0,1-1 0 0 0,-1 0 0 0 0,15 1 580 0 0,30-5-624 0 0,-27 3 355 0 0,3 0 173 0 0,1 2 0 0 0,40 7-1 0 0,3 1-2302 0 0,-53-8-3231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1 4609 0 0,'0'0'87'0'0,"-1"0"1"0"0,0 0-1 0 0,1 0 1 0 0,-1 0-1 0 0,0 0 1 0 0,1 0-1 0 0,-1 0 0 0 0,0 0 1 0 0,1 0-1 0 0,-1 0 1 0 0,1 0-1 0 0,-1 0 1 0 0,0 1-1 0 0,1-1 1 0 0,-1 0-1 0 0,0 0 0 0 0,1 1 1 0 0,-1-1-1 0 0,1 0 1 0 0,-1 1-1 0 0,1-1 1 0 0,-1 1-1 0 0,1-1 1 0 0,-1 0-1 0 0,1 1 0 0 0,-1 0 1 0 0,-12 23 535 0 0,-2 35-346 0 0,12-48 424 0 0,0 4-274 0 0,1 0 0 0 0,0-1 1 0 0,1 1-1 0 0,1 1 0 0 0,0-1 0 0 0,1 0 0 0 0,0 0 0 0 0,5 15 1 0 0,-4-20-639 0 0,1 0 0 0 0,0 0 0 0 0,1 0 0 0 0,0 0 0 0 0,1-1 0 0 0,0 0 0 0 0,9 13 0 0 0,-7-12-3732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14627 0 0,'2'3'201'0'0,"-1"0"0"0"0,1 0 0 0 0,-1 0-1 0 0,0 1 1 0 0,1-1 0 0 0,-1 1 0 0 0,-1-1 0 0 0,1 1 0 0 0,0-1-1 0 0,-1 1 1 0 0,0 6 0 0 0,0 51 40 0 0,0-52-313 0 0,-2 121-2264 0 0,8-43-2969 0 0,-1-47 1165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8754 0 0,'0'-17'530'0'0,"1"1"1"0"0,1-1-1 0 0,4-16 1 0 0,3 64 1821 0 0,-7 17-1058 0 0,-4 76-1 0 0,-1-75-174 0 0,6 73-1 0 0,0-88-2398 0 0,12 50 1 0 0,-12-75 900 0 0,-1-1 0 0 0,1 1 0 0 0,0 0 0 0 0,1-1 0 0 0,0 1 0 0 0,0-1 1 0 0,1 0-1 0 0,0-1 0 0 0,1 1 0 0 0,10 11 0 0 0,-4-8-3969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17 146 8754 0 0,'-2'-3'-16'0'0,"0"0"0"0"0,0 0 1 0 0,0 0-1 0 0,1 0 0 0 0,-1 0 0 0 0,1 0 0 0 0,0-1 1 0 0,0 1-1 0 0,0 0 0 0 0,0-1 0 0 0,1 1 1 0 0,-1-1-1 0 0,1 1 0 0 0,0-1 0 0 0,0 1 0 0 0,1-1 1 0 0,-1 1-1 0 0,0-1 0 0 0,1 1 0 0 0,0-1 1 0 0,0 1-1 0 0,0 0 0 0 0,0-1 0 0 0,1 1 0 0 0,-1 0 1 0 0,1 0-1 0 0,0 0 0 0 0,0 0 0 0 0,0 0 1 0 0,0 1-1 0 0,1-1 0 0 0,-1 0 0 0 0,1 1 1 0 0,3-3-1 0 0,-1 1-33 0 0,0 1 0 0 0,0-1-1 0 0,0 1 1 0 0,1 0 0 0 0,0 0 0 0 0,-1 1 0 0 0,1 0 0 0 0,0 0 0 0 0,0 0 0 0 0,0 1 0 0 0,0 0 0 0 0,8-1-1 0 0,-12 2 123 0 0,1 0 0 0 0,-1 0 1 0 0,0 0-1 0 0,0 0 0 0 0,0 1 0 0 0,0-1 0 0 0,0 1 0 0 0,1-1 0 0 0,-1 1 0 0 0,0 0 0 0 0,0-1 0 0 0,0 1 0 0 0,-1 0 0 0 0,1 1 0 0 0,0-1 0 0 0,0 0 0 0 0,0 0 0 0 0,-1 1 0 0 0,1-1 0 0 0,-1 1 0 0 0,1 0 0 0 0,-1-1 0 0 0,0 1 0 0 0,1 0 0 0 0,-1 0 0 0 0,0 0 0 0 0,0 0 0 0 0,0-1 0 0 0,-1 2 0 0 0,1-1 0 0 0,0 0 0 0 0,-1 0 0 0 0,1 0 0 0 0,-1 0 0 0 0,0 0 0 0 0,0 0 0 0 0,0 4 0 0 0,0 5-103 0 0,0 0-1 0 0,-1-1 1 0 0,-1 1-1 0 0,0 0 1 0 0,0-1-1 0 0,-1 1 1 0 0,0-1-1 0 0,-1 0 1 0 0,-5 10-1 0 0,-3 5 566 0 0,-1-1 0 0 0,-23 30 0 0 0,22-37 482 0 0,11-14-628 0 0,0 0 1 0 0,-1 1-1 0 0,1-1 1 0 0,1 1-1 0 0,-1 0 1 0 0,0 0-1 0 0,1 0 1 0 0,0 0 0 0 0,0 0-1 0 0,-2 8 1 0 0,4-11-302 0 0,1-1 0 0 0,-1 1 1 0 0,1 0-1 0 0,0-1 0 0 0,-1 1 1 0 0,1-1-1 0 0,0 1 1 0 0,0-1-1 0 0,-1 1 0 0 0,1-1 1 0 0,0 0-1 0 0,0 1 0 0 0,-1-1 1 0 0,1 0-1 0 0,0 0 1 0 0,0 0-1 0 0,0 1 0 0 0,0-1 1 0 0,-1 0-1 0 0,1 0 0 0 0,0 0 1 0 0,0 0-1 0 0,0 0 0 0 0,0-1 1 0 0,0 1-1 0 0,-1 0 1 0 0,1 0-1 0 0,0-1 0 0 0,1 1 1 0 0,33-7 517 0 0,-32 7-457 0 0,69-18 190 0 0,61-12-750 0 0,-115 27-1354 0 0,1 2 0 0 0,33 1 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1 7834 0 0,'-1'1'48'0'0,"1"-1"0"0"0,-1 1 0 0 0,1 0 1 0 0,-1 0-1 0 0,1 0 0 0 0,0-1 0 0 0,-1 1 0 0 0,1 0 1 0 0,0 0-1 0 0,0 0 0 0 0,-1 0 0 0 0,1 0 1 0 0,0 0-1 0 0,0-1 0 0 0,0 1 0 0 0,0 0 0 0 0,0 0 1 0 0,0 0-1 0 0,0 0 0 0 0,1 0 0 0 0,-1 0 0 0 0,0 1 1 0 0,7 28 249 0 0,-5-21-9 0 0,-1-6-266 0 0,27 120 2612 0 0,-1-43-5917 0 0,-18-58-543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6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0 140 6913 0 0,'1'-3'66'0'0,"-1"1"-1"0"0,1-1 1 0 0,-1 0-1 0 0,1 1 1 0 0,0-1-1 0 0,1 1 0 0 0,-1-1 1 0 0,0 1-1 0 0,1 0 1 0 0,-1-1-1 0 0,1 1 1 0 0,1-2-1 0 0,29-30-1241 0 0,-19 20 432 0 0,7-7-408 0 0,9-1 3565 0 0,-25 19-1961 0 0,1 1 1 0 0,0 0-1 0 0,0 0 1 0 0,0 1-1 0 0,1-1 1 0 0,-1 1-1 0 0,0 0 1 0 0,1 1 0 0 0,-1-1-1 0 0,7 1 1 0 0,-4 0-186 0 0,-1 0 0 0 0,1 1 0 0 0,-1-1 0 0 0,0 1 0 0 0,1 1 0 0 0,10 3 0 0 0,-15-4-230 0 0,-1 0 0 0 0,0 0-1 0 0,0 0 1 0 0,0 1 0 0 0,1-1-1 0 0,-1 1 1 0 0,0-1 0 0 0,-1 1-1 0 0,1 0 1 0 0,0 0-1 0 0,-1 0 1 0 0,1 0 0 0 0,-1 0-1 0 0,1 0 1 0 0,-1 0 0 0 0,0 1-1 0 0,0-1 1 0 0,0 0 0 0 0,0 1-1 0 0,0-1 1 0 0,-1 1 0 0 0,2 4-1 0 0,-1 0 156 0 0,0 1-1 0 0,0-1 1 0 0,0 1-1 0 0,-1 0 1 0 0,0-1-1 0 0,-1 1 1 0 0,0-1-1 0 0,0 1 1 0 0,0-1-1 0 0,-1 1 1 0 0,0-1-1 0 0,0 0 1 0 0,-1 1-1 0 0,0-1 1 0 0,-1 0-1 0 0,1-1 1 0 0,-1 1-1 0 0,0-1 1 0 0,-1 0-1 0 0,0 0 1 0 0,-7 8-1 0 0,68-33 2854 0 0,-23 8-3312 0 0,2 2 0 0 0,38-5 0 0 0,-10 4-3065 0 0,-34 6 96 0 0,21-3-3086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6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0 0 2417 0 0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442 107 2761 0 0,'-5'1'17'0'0,"0"0"-1"0"0,0 0 1 0 0,0 1 0 0 0,0-1 0 0 0,0 1 0 0 0,1 0 0 0 0,-1 1 0 0 0,1-1 0 0 0,0 1 0 0 0,-1-1 0 0 0,1 1 0 0 0,1 1 0 0 0,-5 2 0 0 0,-14 11 31 0 0,-14 9 111 0 0,1 2 0 0 0,2 1 0 0 0,1 1-1 0 0,1 2 1 0 0,2 1 0 0 0,1 1 0 0 0,2 2 0 0 0,-43 77 0 0 0,63-102 104 0 0,1 1 1 0 0,0 0-1 0 0,1 0 1 0 0,1 0-1 0 0,0 1 1 0 0,0-1-1 0 0,1 1 1 0 0,0 13 0 0 0,2-19-132 0 0,-1 0 0 0 0,2 0 0 0 0,-1 0 0 0 0,1 0 0 0 0,-1 0-1 0 0,2 0 1 0 0,-1-1 0 0 0,1 1 0 0 0,0-1 0 0 0,1 1 0 0 0,-1-1 0 0 0,1 1 0 0 0,1-1 0 0 0,-1 0 0 0 0,1-1 0 0 0,6 9 0 0 0,-8-12-114 0 0,0 0 0 0 0,0-1 0 0 0,-1 1-1 0 0,1-1 1 0 0,0 0 0 0 0,0 1 0 0 0,0-1-1 0 0,1 0 1 0 0,-1 0 0 0 0,0 0 0 0 0,0 0-1 0 0,0-1 1 0 0,1 1 0 0 0,-1-1 0 0 0,1 1-1 0 0,-1-1 1 0 0,0 0 0 0 0,1 0 0 0 0,3 0-1 0 0,-2-1 33 0 0,1 0-1 0 0,-1 0 1 0 0,0-1-1 0 0,1 1 0 0 0,-1-1 1 0 0,0 0-1 0 0,0 0 1 0 0,0-1-1 0 0,6-4 1 0 0,2-3 237 0 0,0-1 0 0 0,0 0 1 0 0,-1-1-1 0 0,16-24 0 0 0,-17 20-329 0 0,-1 0 1 0 0,0-1-1 0 0,-1 0 0 0 0,-1 0 1 0 0,-1-1-1 0 0,0 0 0 0 0,-2 0 1 0 0,0-1-1 0 0,-1 1 0 0 0,0-1 1 0 0,-2 0-1 0 0,0 0 0 0 0,-1 1 1 0 0,-1-1-1 0 0,-1 0 0 0 0,-1 0 1 0 0,0 1-1 0 0,-1 0 0 0 0,-1 0 1 0 0,-1 0-1 0 0,-1 0 0 0 0,0 1 1 0 0,-12-20-1 0 0,18 35 28 0 0,0 0 0 0 0,0 0 0 0 0,0 0-1 0 0,-1 0 1 0 0,1 0 0 0 0,-1 0 0 0 0,0 1 0 0 0,1-1 0 0 0,-1 0 0 0 0,0 1 0 0 0,0-1-1 0 0,0 1 1 0 0,0 0 0 0 0,0 0 0 0 0,0 0 0 0 0,0 0 0 0 0,-1 0 0 0 0,1 0 0 0 0,-4-1 0 0 0,4 2 9 0 0,0 1-1 0 0,0-1 1 0 0,0 0 0 0 0,1 1 0 0 0,-1-1 0 0 0,0 1 0 0 0,0-1 0 0 0,1 1 0 0 0,-1 0 0 0 0,0 0 0 0 0,1 0 0 0 0,-1 0 0 0 0,1 0 0 0 0,-1 0 0 0 0,1 0 0 0 0,0 0 0 0 0,-1 1 0 0 0,1-1 0 0 0,0 0-1 0 0,0 1 1 0 0,0-1 0 0 0,0 1 0 0 0,0 0 0 0 0,0-1 0 0 0,0 1 0 0 0,0 2 0 0 0,-8 16 65 0 0,1-1 0 0 0,1 1 0 0 0,1 1 0 0 0,1-1 0 0 0,1 1 0 0 0,1 0 0 0 0,0 0 0 0 0,1 24 0 0 0,2-31 59 0 0,1 1 0 0 0,0 0 0 0 0,1-1 1 0 0,1 1-1 0 0,0-1 0 0 0,1 0 0 0 0,0 0 1 0 0,1 0-1 0 0,1 0 0 0 0,0-1 0 0 0,1 0 1 0 0,12 18-1 0 0,-13-23-60 0 0,1-1-1 0 0,0 0 1 0 0,0 0 0 0 0,1-1 0 0 0,0 1 0 0 0,0-2-1 0 0,0 1 1 0 0,1-1 0 0 0,14 7 0 0 0,-20-11-9 0 0,0 0 1 0 0,0 1-1 0 0,0-1 0 0 0,0 0 1 0 0,0 0-1 0 0,0 0 1 0 0,0-1-1 0 0,1 1 0 0 0,-1-1 1 0 0,0 0-1 0 0,0 0 1 0 0,0 0-1 0 0,1 0 0 0 0,-1-1 1 0 0,0 1-1 0 0,0-1 1 0 0,0 1-1 0 0,1-1 0 0 0,-1 0 1 0 0,0-1-1 0 0,0 1 1 0 0,-1 0-1 0 0,1-1 0 0 0,0 0 1 0 0,0 0-1 0 0,-1 0 1 0 0,1 0-1 0 0,-1 0 0 0 0,1 0 1 0 0,-1 0-1 0 0,0-1 1 0 0,3-4-1 0 0,1-2-43 0 0,-2 0 1 0 0,1 0-1 0 0,-1-1 0 0 0,0 0 1 0 0,-1 0-1 0 0,0 0 0 0 0,-1 0 1 0 0,0 0-1 0 0,-1 0 0 0 0,1 0 1 0 0,-2-1-1 0 0,0 1 0 0 0,0 0 1 0 0,-2-12-1 0 0,1 14-169 0 0,-1 0 1 0 0,0 0 0 0 0,0 0-1 0 0,-1 0 1 0 0,0 0-1 0 0,-1 1 1 0 0,1-1-1 0 0,-1 1 1 0 0,-1 0-1 0 0,1 0 1 0 0,-1 1-1 0 0,0-1 1 0 0,-1 1-1 0 0,0 0 1 0 0,0 0-1 0 0,0 1 1 0 0,0 0 0 0 0,-9-6-1 0 0,11 9 74 0 0,0 0 0 0 0,0 0 0 0 0,-1 0-1 0 0,1 0 1 0 0,0 1 0 0 0,-1 0 0 0 0,1-1 0 0 0,-1 2-1 0 0,1-1 1 0 0,-1 0 0 0 0,0 1 0 0 0,1 0 0 0 0,-1 0-1 0 0,0 0 1 0 0,-4 2 0 0 0,1 0 43 0 0,1 0 0 0 0,-1 0 1 0 0,1 1-1 0 0,0 0 0 0 0,0 0 0 0 0,0 0 0 0 0,1 1 0 0 0,-10 7 1 0 0,4-2 78 0 0,1 1 1 0 0,0 0 0 0 0,1 1 0 0 0,1 0-1 0 0,-1 0 1 0 0,2 1 0 0 0,-1 0 0 0 0,2 0-1 0 0,-8 15 1 0 0,14-24 28 0 0,-1 1 0 0 0,1-1 0 0 0,-1 0 0 0 0,1 1 1 0 0,0-1-1 0 0,1 1 0 0 0,-1-1 0 0 0,0 1 0 0 0,1-1 0 0 0,0 1 0 0 0,0 0 0 0 0,0-1 0 0 0,0 1 0 0 0,1-1 0 0 0,-1 1 1 0 0,1-1-1 0 0,0 1 0 0 0,0-1 0 0 0,0 1 0 0 0,0-1 0 0 0,1 0 0 0 0,-1 1 0 0 0,4 3 0 0 0,-2-3 4 0 0,0-1 0 0 0,1 0 0 0 0,-1-1 0 0 0,1 1 0 0 0,-1 0 0 0 0,1-1 0 0 0,0 0 0 0 0,0 0 0 0 0,0 0 0 0 0,0-1 0 0 0,0 1 0 0 0,1-1 0 0 0,-1 0 0 0 0,0 0 0 0 0,1 0 0 0 0,-1-1 0 0 0,1 1 0 0 0,7-1 0 0 0,1-1 82 0 0,0 0 0 0 0,0-1-1 0 0,0-1 1 0 0,0 0-1 0 0,0 0 1 0 0,-1-1 0 0 0,0-1-1 0 0,1 0 1 0 0,-2-1 0 0 0,1 0-1 0 0,11-9 1 0 0,-9 6-108 0 0,0-1 0 0 0,-1-1 1 0 0,-1 0-1 0 0,0-1 0 0 0,0 0 1 0 0,-1-1-1 0 0,-1 0 0 0 0,12-18 1 0 0,-3-10-619 0 0,-18 39 480 0 0,-1 0 0 0 0,1-1 0 0 0,0 1 0 0 0,-1 0-1 0 0,1-1 1 0 0,-1 1 0 0 0,0 0 0 0 0,0-1 0 0 0,0 1 0 0 0,0-1 0 0 0,0 1 0 0 0,0 0 0 0 0,-1-1 0 0 0,1 1 0 0 0,-1-1-1 0 0,-1-1 1 0 0,2 3 51 0 0,-1 1-1 0 0,1-1 1 0 0,0 1-1 0 0,-1-1 0 0 0,0 1 1 0 0,1 0-1 0 0,-1-1 1 0 0,1 1-1 0 0,-1 0 0 0 0,1-1 1 0 0,-1 1-1 0 0,0 0 1 0 0,1 0-1 0 0,-1 0 0 0 0,1-1 1 0 0,-1 1-1 0 0,0 0 1 0 0,1 0-1 0 0,-1 0 0 0 0,0 0 1 0 0,1 0-1 0 0,-1 0 1 0 0,0 0-1 0 0,1 0 0 0 0,-1 1 1 0 0,0-1-1 0 0,1 0 1 0 0,-1 0-1 0 0,1 0 0 0 0,-1 1 1 0 0,0-1-1 0 0,1 0 0 0 0,-1 1 1 0 0,1-1-1 0 0,-1 1 1 0 0,1-1-1 0 0,-1 0 0 0 0,1 1 1 0 0,-1-1-1 0 0,1 1 1 0 0,0-1-1 0 0,-2 2 0 0 0,-18 22-519 0 0,14-15 492 0 0,1 1-1 0 0,0 0 0 0 0,0 0 0 0 0,1 0 0 0 0,1 1 0 0 0,0-1 0 0 0,0 1 0 0 0,-1 14 0 0 0,3-21 92 0 0,1-1-1 0 0,0 1 1 0 0,0-1-1 0 0,0 1 1 0 0,0-1 0 0 0,1 1-1 0 0,0-1 1 0 0,-1 1-1 0 0,1-1 1 0 0,0 0 0 0 0,1 1-1 0 0,-1-1 1 0 0,3 4-1 0 0,-3-5 8 0 0,1 0 1 0 0,0 0-1 0 0,0-1 0 0 0,-1 1 0 0 0,1 0 0 0 0,1 0 0 0 0,-1-1 0 0 0,0 0 0 0 0,0 1 0 0 0,0-1 0 0 0,1 0 0 0 0,-1 0 0 0 0,1 0 0 0 0,-1 0 0 0 0,1-1 0 0 0,-1 1 0 0 0,1-1 0 0 0,-1 1 0 0 0,1-1 0 0 0,2 0 0 0 0,3 0 117 0 0,0-1 0 0 0,0 0 1 0 0,0 0-1 0 0,-1-1 0 0 0,1 0 0 0 0,0 0 0 0 0,-1 0 0 0 0,0-1 0 0 0,1-1 0 0 0,-1 1 0 0 0,-1-1 1 0 0,1 0-1 0 0,0-1 0 0 0,-1 1 0 0 0,0-1 0 0 0,0-1 0 0 0,0 1 0 0 0,5-8 0 0 0,3-3-74 0 0,-1-1 0 0 0,0 0-1 0 0,-2-1 1 0 0,0 0-1 0 0,14-31 1 0 0,-19 33-388 0 0,-1-1 0 0 0,0 1 0 0 0,-1-1 0 0 0,-1 1 0 0 0,0-1 0 0 0,-2 0 0 0 0,0 0 0 0 0,0 0 0 0 0,-2 0 0 0 0,0 0 0 0 0,-1 0 0 0 0,-1 0 0 0 0,0 0 0 0 0,-1 1 0 0 0,-1-1 0 0 0,-13-28 0 0 0,17 42 301 0 0,0 0 1 0 0,0 1 0 0 0,-1 0-1 0 0,1-1 1 0 0,-1 1 0 0 0,1 0-1 0 0,-1-1 1 0 0,0 1 0 0 0,0 0-1 0 0,0 0 1 0 0,0 1 0 0 0,0-1-1 0 0,0 0 1 0 0,0 1 0 0 0,-1-1-1 0 0,1 1 1 0 0,-1 0 0 0 0,1-1-1 0 0,-1 1 1 0 0,1 0 0 0 0,-1 1 0 0 0,0-1-1 0 0,1 0 1 0 0,-1 1 0 0 0,0 0-1 0 0,0-1 1 0 0,1 1 0 0 0,-1 0-1 0 0,0 1 1 0 0,0-1 0 0 0,1 0-1 0 0,-1 1 1 0 0,0-1 0 0 0,1 1-1 0 0,-1 0 1 0 0,0 0 0 0 0,1 0-1 0 0,-1 0 1 0 0,1 1 0 0 0,-4 1-1 0 0,-4 4 110 0 0,0 0-1 0 0,1 1 0 0 0,0 0 0 0 0,0 0 0 0 0,1 1 1 0 0,0 0-1 0 0,-13 20 0 0 0,1 2 155 0 0,1 0 0 0 0,2 2-1 0 0,-17 44 1 0 0,28-62-95 0 0,1 0-1 0 0,0 1 0 0 0,2-1 1 0 0,0 1-1 0 0,0-1 0 0 0,1 1 1 0 0,2 0-1 0 0,-1 0 0 0 0,2 0 1 0 0,2 19-1 0 0,-1-27-26 0 0,0 0-1 0 0,1 0 1 0 0,0 0-1 0 0,0-1 1 0 0,0 1-1 0 0,1-1 1 0 0,0 0-1 0 0,1 0 1 0 0,0 0-1 0 0,5 6 1 0 0,-8-11-78 0 0,0 1 1 0 0,1-1 0 0 0,-1 0 0 0 0,0 0-1 0 0,1 0 1 0 0,0 0 0 0 0,-1 0-1 0 0,1 0 1 0 0,0-1 0 0 0,0 1 0 0 0,0-1-1 0 0,0 0 1 0 0,0 0 0 0 0,0 0-1 0 0,0 0 1 0 0,0 0 0 0 0,1-1 0 0 0,-1 1-1 0 0,0-1 1 0 0,0 0 0 0 0,1 0-1 0 0,-1 0 1 0 0,0-1 0 0 0,0 1 0 0 0,0-1-1 0 0,1 0 1 0 0,4-1 0 0 0,5-5 25 0 0,0 0 0 0 0,0-1 0 0 0,-1 0 0 0 0,-1-1 0 0 0,1 0 0 0 0,-1-1 0 0 0,-1 0 0 0 0,17-20 0 0 0,-6 2-98 0 0,-1-1 1 0 0,25-46 0 0 0,-35 55-219 0 0,-1-1-1 0 0,0 0 1 0 0,-2 0 0 0 0,0 0-1 0 0,-2-1 1 0 0,0 0-1 0 0,-1-1 1 0 0,-1 1 0 0 0,-2-1-1 0 0,0 1 1 0 0,-1-1 0 0 0,-1 1-1 0 0,-6-29 1 0 0,7 48 157 0 0,0 0 0 0 0,-1 1 0 0 0,0-1 1 0 0,0 1-1 0 0,0-1 0 0 0,0 1 0 0 0,0-1 0 0 0,0 1 0 0 0,0-1 0 0 0,-1 1 0 0 0,0 0 1 0 0,1 0-1 0 0,-1 0 0 0 0,0 0 0 0 0,0 0 0 0 0,-3-3 0 0 0,3 4 44 0 0,0 1-1 0 0,0-1 1 0 0,0 1-1 0 0,0 0 1 0 0,0-1-1 0 0,0 1 1 0 0,0 0-1 0 0,1 0 1 0 0,-1 0-1 0 0,0 0 1 0 0,0 1-1 0 0,0-1 1 0 0,0 0-1 0 0,0 1 1 0 0,0-1-1 0 0,0 1 1 0 0,1 0-1 0 0,-1 0 1 0 0,0-1-1 0 0,0 1 1 0 0,1 0-1 0 0,-1 0 1 0 0,1 1-1 0 0,-2 0 1 0 0,-16 14 82 0 0,1 0 0 0 0,0 0 0 0 0,2 2 0 0 0,0 0 0 0 0,1 1 0 0 0,1 0 0 0 0,0 1 0 0 0,2 1 0 0 0,0 0 0 0 0,2 1 0 0 0,0 0 0 0 0,-10 37 0 0 0,17-47 227 0 0,0 0 0 0 0,1 0 0 0 0,1 0-1 0 0,0 0 1 0 0,0 0 0 0 0,3 24 0 0 0,-2-31-99 0 0,1 1-1 0 0,0-1 0 0 0,0 0 1 0 0,0 0-1 0 0,1 0 1 0 0,0 0-1 0 0,-1 0 1 0 0,2-1-1 0 0,-1 1 1 0 0,1 0-1 0 0,-1-1 1 0 0,1 0-1 0 0,0 1 0 0 0,1-1 1 0 0,-1 0-1 0 0,1-1 1 0 0,0 1-1 0 0,6 4 1 0 0,-7-7-107 0 0,0 1 0 0 0,0-1 0 0 0,0 0 1 0 0,0 0-1 0 0,0-1 0 0 0,0 1 0 0 0,0-1 0 0 0,1 1 1 0 0,-1-1-1 0 0,0 0 0 0 0,0 0 0 0 0,0 0 1 0 0,0-1-1 0 0,1 1 0 0 0,-1-1 0 0 0,0 0 0 0 0,0 0 1 0 0,0 0-1 0 0,0 0 0 0 0,0 0 0 0 0,0-1 1 0 0,-1 1-1 0 0,1-1 0 0 0,0 0 0 0 0,-1 0 0 0 0,1 0 1 0 0,3-4-1 0 0,4-3 130 0 0,0-1-1 0 0,-1 0 1 0 0,0 0 0 0 0,0-1 0 0 0,7-14-1 0 0,-10 14-130 0 0,1-1-1 0 0,-2 0 1 0 0,0 0-1 0 0,0 0 1 0 0,-1-1-1 0 0,-1 1 1 0 0,4-26-1 0 0,-6 29-111 0 0,-1-1 0 0 0,1 1 0 0 0,-1 0 0 0 0,-1-1 0 0 0,0 1 0 0 0,0 0 0 0 0,-1 0 0 0 0,0-1 0 0 0,-1 1 0 0 0,0 1 0 0 0,-8-17 0 0 0,10 21 41 0 0,-1 1-1 0 0,0 0 0 0 0,0 1 1 0 0,0-1-1 0 0,0 0 0 0 0,-1 0 1 0 0,1 1-1 0 0,-1-1 0 0 0,1 1 1 0 0,-1 0-1 0 0,0 0 1 0 0,0 0-1 0 0,0 0 0 0 0,0 1 1 0 0,0-1-1 0 0,0 1 0 0 0,-1-1 1 0 0,1 1-1 0 0,0 0 0 0 0,-1 1 1 0 0,1-1-1 0 0,-1 0 0 0 0,1 1 1 0 0,-1 0-1 0 0,1 0 0 0 0,-1 0 1 0 0,1 0-1 0 0,-1 1 1 0 0,1-1-1 0 0,-1 1 0 0 0,1 0 1 0 0,0 0-1 0 0,-1 0 0 0 0,1 0 1 0 0,-4 3-1 0 0,-4 1 59 0 0,1 0-1 0 0,-1 1 1 0 0,2 1 0 0 0,-1-1-1 0 0,0 1 1 0 0,1 1 0 0 0,1 0-1 0 0,-1 0 1 0 0,-8 13 0 0 0,8-10-39 0 0,0 1 1 0 0,1 0 0 0 0,1 0 0 0 0,0 1 0 0 0,1 0 0 0 0,0 0 0 0 0,1 0-1 0 0,0 1 1 0 0,1-1 0 0 0,1 1 0 0 0,0 0 0 0 0,-1 17 0 0 0,4-2-5441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0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6913 0 0,'-6'3'31'0'0,"0"-1"0"0"0,1 2 0 0 0,-1-1 0 0 0,1 1 0 0 0,0-1 0 0 0,0 1 0 0 0,0 1 0 0 0,1-1 0 0 0,0 1 0 0 0,-7 8 0 0 0,-36 58-159 0 0,37-56 357 0 0,3-2-115 0 0,-1-1 0 0 0,2 1 0 0 0,0 1-1 0 0,0-1 1 0 0,1 1 0 0 0,1 0 0 0 0,-4 21 0 0 0,7-26 45 0 0,0-1 1 0 0,1 1-1 0 0,0-1 0 0 0,0 1 1 0 0,1-1-1 0 0,0 0 0 0 0,1 1 0 0 0,0-1 1 0 0,0 0-1 0 0,0 0 0 0 0,1 0 1 0 0,1 0-1 0 0,-1 0 0 0 0,6 8 1 0 0,-6-11 42 0 0,0 0 1 0 0,0-1-1 0 0,1 1 1 0 0,-1-1-1 0 0,1 0 1 0 0,0 0-1 0 0,0 0 1 0 0,1-1-1 0 0,-1 1 1 0 0,1-1-1 0 0,-1 0 1 0 0,9 4-1 0 0,-11-7-158 0 0,1 1 0 0 0,-1 0 0 0 0,1-1 0 0 0,-1 1 0 0 0,1-1 0 0 0,0 0 0 0 0,-1 0 0 0 0,1 0 0 0 0,0 0 0 0 0,-1 0-1 0 0,1-1 1 0 0,-1 1 0 0 0,1-1 0 0 0,0 0 0 0 0,-1 1 0 0 0,1-1 0 0 0,-1 0 0 0 0,0-1 0 0 0,1 1 0 0 0,-1 0 0 0 0,0-1-1 0 0,0 1 1 0 0,0-1 0 0 0,0 0 0 0 0,0 1 0 0 0,0-1 0 0 0,0 0 0 0 0,2-3 0 0 0,3-6 62 0 0,0 1 0 0 0,0-1 0 0 0,-1 0 0 0 0,0 0 0 0 0,-1-1 0 0 0,0 0 0 0 0,-1 1 0 0 0,-1-2 0 0 0,3-13 0 0 0,0-4-342 0 0,-2 0-1 0 0,0-53 1 0 0,-4 79 60 0 0,0 0 0 0 0,0 0 1 0 0,0-1-1 0 0,-1 1 1 0 0,0 0-1 0 0,0 0 1 0 0,0 0-1 0 0,0 0 0 0 0,-3-4 1 0 0,4 7 120 0 0,0 0 1 0 0,0 1-1 0 0,-1 0 1 0 0,1-1-1 0 0,-1 1 0 0 0,1-1 1 0 0,0 1-1 0 0,-1-1 1 0 0,1 1-1 0 0,-1 0 1 0 0,1-1-1 0 0,-1 1 0 0 0,1 0 1 0 0,-1-1-1 0 0,1 1 1 0 0,-1 0-1 0 0,1 0 0 0 0,-1-1 1 0 0,1 1-1 0 0,-1 0 1 0 0,0 0-1 0 0,1 0 1 0 0,-1 0-1 0 0,1 0 0 0 0,-2 0 1 0 0,0 0-14 0 0,1 1 0 0 0,-1 0 0 0 0,1-1 0 0 0,-1 1 0 0 0,1 0 0 0 0,-1 0 0 0 0,1 0 0 0 0,-1 0 0 0 0,1 0 0 0 0,0 0 0 0 0,0 0 0 0 0,0 1 0 0 0,-2 1 0 0 0,-6 9-4 0 0,2-1 0 0 0,-1 1 0 0 0,2 0 0 0 0,-1 1 0 0 0,2 0 0 0 0,0 0 0 0 0,0 0 0 0 0,-4 24 0 0 0,4-13 536 0 0,1 0 0 0 0,1 1 0 0 0,2 0 1 0 0,0 27-1 0 0,2-49-333 0 0,-1 1 1 0 0,0-1 0 0 0,1 0-1 0 0,0 1 1 0 0,0-1-1 0 0,0 0 1 0 0,0 0 0 0 0,0 0-1 0 0,1 0 1 0 0,-1 0 0 0 0,1 0-1 0 0,0 0 1 0 0,0 0-1 0 0,3 3 1 0 0,-4-5-81 0 0,-1-1-1 0 0,1 1 1 0 0,0 0 0 0 0,0-1-1 0 0,0 1 1 0 0,-1-1 0 0 0,1 1-1 0 0,0-1 1 0 0,0 0 0 0 0,0 1-1 0 0,0-1 1 0 0,0 0 0 0 0,0 0-1 0 0,0 1 1 0 0,0-1-1 0 0,0 0 1 0 0,0 0 0 0 0,0 0-1 0 0,2-1 1 0 0,-1 1-18 0 0,-1-1 1 0 0,1 1-1 0 0,0-1 1 0 0,0 0-1 0 0,-1 0 1 0 0,1 0-1 0 0,-1 0 0 0 0,1 0 1 0 0,-1 0-1 0 0,0-1 1 0 0,1 1-1 0 0,-1 0 1 0 0,0-1-1 0 0,2-2 0 0 0,2-4-137 0 0,-1 1 0 0 0,0-1-1 0 0,-1 0 1 0 0,0-1-1 0 0,0 1 1 0 0,-1-1 0 0 0,0 1-1 0 0,0-1 1 0 0,-1 0-1 0 0,0 1 1 0 0,0-17 0 0 0,-2-1-780 0 0,0 1 0 0 0,-10-47 0 0 0,8 59 417 0 0,0 0 1 0 0,-1 1 0 0 0,-1-1 0 0 0,0 1 0 0 0,-10-18-1 0 0,13 27 344 0 0,1 0 0 0 0,-1 1-1 0 0,0-1 1 0 0,0 1-1 0 0,0-1 1 0 0,-1 1 0 0 0,1 0-1 0 0,0 0 1 0 0,-1 0 0 0 0,0 0-1 0 0,1 0 1 0 0,-6-2 0 0 0,6 4 75 0 0,1-1 0 0 0,-1 1 0 0 0,0 0 0 0 0,0 0 0 0 0,0-1 0 0 0,0 1-1 0 0,0 1 1 0 0,1-1 0 0 0,-1 0 0 0 0,0 0 0 0 0,0 1 0 0 0,0-1 0 0 0,1 1 0 0 0,-1-1 0 0 0,0 1 0 0 0,0 0 0 0 0,1 0 0 0 0,-1-1 0 0 0,1 1 0 0 0,-1 1 0 0 0,1-1 0 0 0,-1 0 0 0 0,-2 2 0 0 0,-5 6 268 0 0,0 1 0 0 0,1 0 0 0 0,0 0-1 0 0,0 0 1 0 0,1 1 0 0 0,1 0-1 0 0,0 0 1 0 0,-8 20 0 0 0,10-21 41 0 0,0 0 1 0 0,1 1-1 0 0,1-1 0 0 0,-1 1 1 0 0,2 0-1 0 0,-1-1 1 0 0,2 1-1 0 0,-1 0 1 0 0,1 0-1 0 0,3 18 0 0 0,-3-28-211 0 0,1 1 0 0 0,-1-1 0 0 0,0 0-1 0 0,1 1 1 0 0,-1-1 0 0 0,1 1 0 0 0,-1-1-1 0 0,1 0 1 0 0,0 1 0 0 0,0-1 0 0 0,-1 0-1 0 0,1 0 1 0 0,0 1 0 0 0,0-1-1 0 0,0 0 1 0 0,0 0 0 0 0,0 0 0 0 0,1 0-1 0 0,-1 0 1 0 0,0-1 0 0 0,0 1 0 0 0,1 0-1 0 0,2 1 1 0 0,-2-2-2 0 0,1 1 1 0 0,0-1-1 0 0,0 0 0 0 0,0 0 1 0 0,-1 0-1 0 0,1 0 0 0 0,0 0 1 0 0,0 0-1 0 0,0-1 1 0 0,-1 0-1 0 0,1 1 0 0 0,2-2 1 0 0,5-2-12 0 0,-1 0 1 0 0,0 0-1 0 0,-1-1 0 0 0,1 0 1 0 0,-1-1-1 0 0,10-8 1 0 0,-8 5-242 0 0,-1 0 0 0 0,0-1 0 0 0,-1 0 0 0 0,0-1 1 0 0,0 0-1 0 0,-2 0 0 0 0,1 0 0 0 0,-1-1 0 0 0,-1 0 0 0 0,0 0 0 0 0,0 0 1 0 0,-2-1-1 0 0,1 0 0 0 0,-2 0 0 0 0,0 1 0 0 0,0-1 0 0 0,-1-1 1 0 0,0 1-1 0 0,-2 0 0 0 0,-1-15 0 0 0,2 26 151 0 0,-1-1 0 0 0,1 1 1 0 0,-1-1-1 0 0,0 1 0 0 0,1 0 0 0 0,-1-1 0 0 0,0 1 0 0 0,-1 0 1 0 0,1-1-1 0 0,0 1 0 0 0,-1 0 0 0 0,1 0 0 0 0,-1 0 1 0 0,0 1-1 0 0,1-1 0 0 0,-1 0 0 0 0,-4-2 0 0 0,5 3 44 0 0,-1 1-1 0 0,1-1 1 0 0,0 1 0 0 0,-1 0-1 0 0,1 0 1 0 0,-1 0-1 0 0,1 0 1 0 0,0 0-1 0 0,-1 0 1 0 0,1 0 0 0 0,0 0-1 0 0,-1 1 1 0 0,1-1-1 0 0,-1 0 1 0 0,1 1 0 0 0,0-1-1 0 0,0 1 1 0 0,-1 0-1 0 0,1-1 1 0 0,0 1-1 0 0,0 0 1 0 0,0 0 0 0 0,0 0-1 0 0,0-1 1 0 0,0 1-1 0 0,0 0 1 0 0,0 1 0 0 0,0-1-1 0 0,0 0 1 0 0,0 0-1 0 0,1 0 1 0 0,-1 0 0 0 0,0 1-1 0 0,0 0 1 0 0,-9 17 340 0 0,0 1 1 0 0,1 0 0 0 0,1 0 0 0 0,1 1-1 0 0,1 0 1 0 0,1 0 0 0 0,0 0-1 0 0,2 1 1 0 0,0-1 0 0 0,1 37-1 0 0,2-56-301 0 0,0 0 0 0 0,0 0-1 0 0,0 0 1 0 0,0 0-1 0 0,0 0 1 0 0,0 0-1 0 0,1 0 1 0 0,-1 0 0 0 0,1 0-1 0 0,-1 0 1 0 0,1-1-1 0 0,0 1 1 0 0,0 0-1 0 0,-1 0 1 0 0,1-1 0 0 0,1 1-1 0 0,-1 0 1 0 0,0-1-1 0 0,0 1 1 0 0,1-1-1 0 0,-1 1 1 0 0,0-1 0 0 0,1 0-1 0 0,0 0 1 0 0,-1 1-1 0 0,1-1 1 0 0,0 0-1 0 0,-1 0 1 0 0,1-1-1 0 0,0 1 1 0 0,0 0 0 0 0,0-1-1 0 0,0 1 1 0 0,0-1-1 0 0,0 1 1 0 0,-1-1-1 0 0,1 0 1 0 0,0 0 0 0 0,0 0-1 0 0,0 0 1 0 0,0 0-1 0 0,0 0 1 0 0,0-1-1 0 0,3 0 1 0 0,5-1 53 0 0,-1-1 0 0 0,1-1 0 0 0,-1 1 0 0 0,1-2 0 0 0,-1 1-1 0 0,0-1 1 0 0,12-9 0 0 0,11-12-213 0 0,-1-1-1 0 0,-2-2 1 0 0,0 0-1 0 0,-2-3 1 0 0,-1 0-1 0 0,25-43 1 0 0,-55 135-2247 0 0,2-54 2377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8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618 279 6449 0 0,'-22'-11'163'0'0,"1"-1"-1"0"0,-23-15 0 0 0,25 13-4 0 0,-1 2 0 0 0,-22-10 0 0 0,34 19-136 0 0,-1 0-1 0 0,1 0 1 0 0,0 1-1 0 0,0 0 1 0 0,-1 0-1 0 0,0 1 1 0 0,1 0 0 0 0,-1 1-1 0 0,-11 0 1 0 0,7 1 37 0 0,1 0 1 0 0,-1 1-1 0 0,1 1 1 0 0,0 0-1 0 0,-1 0 1 0 0,1 2-1 0 0,1-1 1 0 0,-1 1-1 0 0,1 1 1 0 0,0 0-1 0 0,0 1 1 0 0,0 0 0 0 0,1 0-1 0 0,0 1 1 0 0,1 1-1 0 0,0-1 1 0 0,0 2-1 0 0,1-1 1 0 0,0 1-1 0 0,0 0 1 0 0,1 1-1 0 0,1 0 1 0 0,0 0-1 0 0,-8 21 1 0 0,-5 12 345 0 0,1 2 0 0 0,3 0 1 0 0,2 1-1 0 0,2 1 0 0 0,-8 81 0 0 0,18-118-314 0 0,2-1 0 0 0,-1 1-1 0 0,2 0 1 0 0,-1 0 0 0 0,1-1 0 0 0,1 1-1 0 0,0-1 1 0 0,1 1 0 0 0,-1-1 0 0 0,2 0 0 0 0,0-1-1 0 0,0 1 1 0 0,1-1 0 0 0,0 0 0 0 0,0 0-1 0 0,1 0 1 0 0,0-1 0 0 0,1 0 0 0 0,-1-1-1 0 0,18 13 1 0 0,-17-14-67 0 0,0-1-1 0 0,1 0 0 0 0,-1 0 1 0 0,1 0-1 0 0,0-1 0 0 0,0-1 1 0 0,0 0-1 0 0,0 0 1 0 0,1 0-1 0 0,-1-2 0 0 0,1 1 1 0 0,0-1-1 0 0,0 0 1 0 0,-1-1-1 0 0,1 0 0 0 0,0-1 1 0 0,-1 0-1 0 0,1 0 0 0 0,0-1 1 0 0,-1 0-1 0 0,1-1 1 0 0,-1 0-1 0 0,12-6 0 0 0,-5 0 92 0 0,0-1 0 0 0,-1-1 0 0 0,0 0 0 0 0,-1-1 0 0 0,0-1 0 0 0,-1 0-1 0 0,0-1 1 0 0,-1-1 0 0 0,-1 1 0 0 0,16-29 0 0 0,-3 1 215 0 0,-2-2 1 0 0,30-86-1 0 0,-42 100-208 0 0,-2-1-1 0 0,0 1 0 0 0,-3-1 0 0 0,0 0 0 0 0,-2-1 0 0 0,-1 1 0 0 0,-3-40 0 0 0,0 55-167 0 0,-1 0 1 0 0,0 0-1 0 0,-1 0 0 0 0,-1 1 1 0 0,0-1-1 0 0,-2 1 0 0 0,1 0 1 0 0,-2 0-1 0 0,0 1 0 0 0,-1 0 1 0 0,0 0-1 0 0,-1 0 0 0 0,0 1 1 0 0,-1 1-1 0 0,-1 0 0 0 0,-12-11 1 0 0,20 20-73 0 0,-1 0 0 0 0,1 0 0 0 0,-1 1 0 0 0,0-1 1 0 0,0 1-1 0 0,0 0 0 0 0,0 0 0 0 0,0 1 0 0 0,-1-1 1 0 0,1 1-1 0 0,0 0 0 0 0,-1 0 0 0 0,1 1 1 0 0,-1-1-1 0 0,1 1 0 0 0,-1 0 0 0 0,1 0 0 0 0,-1 0 1 0 0,1 1-1 0 0,-1-1 0 0 0,1 1 0 0 0,-1 0 0 0 0,1 1 1 0 0,0-1-1 0 0,-1 1 0 0 0,1 0 0 0 0,-6 3 0 0 0,-24 15-760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1 121 6913 0 0,'2'-2'201'0'0,"0"0"0"0"0,1 0-1 0 0,-1 0 1 0 0,1 1-1 0 0,-1-1 1 0 0,1 1-1 0 0,0-1 1 0 0,0 1-1 0 0,-1 0 1 0 0,1 0-1 0 0,5-1 1 0 0,3-2 398 0 0,38-18 1601 0 0,82-27 0 0 0,-103 42-3578 0 0,0 0 0 0 0,42-4 0 0 0,-51 10 299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32 9850 0 0,'0'-1'43'0'0,"1"0"1"0"0,-1 0-1 0 0,1 0 0 0 0,-1 0 0 0 0,1 0 0 0 0,0 0 1 0 0,0 0-1 0 0,-1 1 0 0 0,1-1 0 0 0,0 0 0 0 0,0 1 1 0 0,0-1-1 0 0,0 0 0 0 0,0 1 0 0 0,0-1 1 0 0,0 1-1 0 0,0 0 0 0 0,0-1 0 0 0,0 1 0 0 0,0 0 1 0 0,0-1-1 0 0,0 1 0 0 0,0 0 0 0 0,0 0 0 0 0,0 0 1 0 0,1 0-1 0 0,-1 0 0 0 0,0 0 0 0 0,0 0 1 0 0,0 1-1 0 0,0-1 0 0 0,0 0 0 0 0,0 1 0 0 0,2 0 1 0 0,-1 0 5 0 0,0 0 0 0 0,0 0 1 0 0,1 0-1 0 0,-1 0 0 0 0,0 1 1 0 0,0-1-1 0 0,0 1 0 0 0,0-1 1 0 0,0 1-1 0 0,-1 0 0 0 0,1 0 1 0 0,-1 0-1 0 0,1 0 0 0 0,1 3 1 0 0,3 10-126 0 0,-2 0 0 0 0,0 1 0 0 0,0-1 0 0 0,-1 0 0 0 0,-1 1 0 0 0,-1 0 1 0 0,-1 31-1 0 0,0-28 60 0 0,0 0 1 0 0,2 0-1 0 0,0 0 1 0 0,7 29-1 0 0,-9-47 38 0 0,0 0-1 0 0,0-1 0 0 0,0 1 0 0 0,0-1 0 0 0,0 1 0 0 0,0-1 0 0 0,1 1 0 0 0,-1 0 0 0 0,0-1 1 0 0,0 1-1 0 0,1-1 0 0 0,-1 1 0 0 0,0-1 0 0 0,1 1 0 0 0,-1-1 0 0 0,0 1 0 0 0,1-1 0 0 0,-1 1 1 0 0,1-1-1 0 0,-1 0 0 0 0,0 1 0 0 0,1-1 0 0 0,-1 0 0 0 0,1 1 0 0 0,-1-1 0 0 0,1 0 0 0 0,0 1 1 0 0,-1-1-1 0 0,1 0 0 0 0,-1 0 0 0 0,2 0 0 0 0,-1 0 19 0 0,-1-1-1 0 0,1 1 1 0 0,0-1 0 0 0,0 0 0 0 0,0 1-1 0 0,0-1 1 0 0,0 0 0 0 0,-1 0-1 0 0,1 0 1 0 0,0 1 0 0 0,0-1 0 0 0,-1 0-1 0 0,1 0 1 0 0,-1 0 0 0 0,1-1-1 0 0,19-48 995 0 0,-18 44-885 0 0,25-64 1115 0 0,-15 40-1802 0 0,-1-1 1 0 0,-1 0-1 0 0,9-50 0 0 0,-19 71-1348 0 0,-14 25-1070 0 0,-8 28 1936 0 0,15-28 821 0 0,2-4 250 0 0,0 0 0 0 0,0 0 0 0 0,1 0 0 0 0,1 0 0 0 0,0 0 0 0 0,0 1 0 0 0,1-1 0 0 0,1 1 0 0 0,-1 18 0 0 0,2-29-8 0 0,0-1 1 0 0,0 1 0 0 0,0-1 0 0 0,1 0 0 0 0,-1 1 0 0 0,0-1-1 0 0,0 1 1 0 0,0-1 0 0 0,0 1 0 0 0,1-1 0 0 0,-1 0 0 0 0,0 1-1 0 0,0-1 1 0 0,1 1 0 0 0,-1-1 0 0 0,0 0 0 0 0,1 1 0 0 0,-1-1-1 0 0,0 0 1 0 0,1 0 0 0 0,-1 1 0 0 0,0-1 0 0 0,1 0-1 0 0,-1 0 1 0 0,1 1 0 0 0,-1-1 0 0 0,1 0 0 0 0,-1 0 0 0 0,0 0-1 0 0,1 0 1 0 0,-1 0 0 0 0,1 0 0 0 0,-1 0 0 0 0,1 0 0 0 0,-1 0-1 0 0,1 0 1 0 0,-1 0 0 0 0,1 0 0 0 0,-1 0 0 0 0,0 0 0 0 0,1 0-1 0 0,-1 0 1 0 0,1 0 0 0 0,-1-1 0 0 0,1 1 0 0 0,-1 0 0 0 0,0 0-1 0 0,1-1 1 0 0,-1 1 0 0 0,1 0 0 0 0,-1 0 0 0 0,0-1 0 0 0,1 1-1 0 0,-1 0 1 0 0,0-1 0 0 0,0 1 0 0 0,1-1 0 0 0,21-20 1398 0 0,-11 8-1580 0 0,-1-1 0 0 0,-1 0 0 0 0,0 0 0 0 0,-1-1-1 0 0,0-1 1 0 0,-1 1 0 0 0,-1-1 0 0 0,0 0 0 0 0,-1-1-1 0 0,3-20 1 0 0,-8 36 100 0 0,0 1 0 0 0,0-1 0 0 0,1 0 0 0 0,-1 0 0 0 0,0 1 0 0 0,0-1 0 0 0,0 0 0 0 0,0 0 0 0 0,0 0 0 0 0,-1 1 0 0 0,1-1 0 0 0,0 0 0 0 0,0 0 0 0 0,0 1 0 0 0,-1-1 0 0 0,1 0 0 0 0,0 0-1 0 0,-1 1 1 0 0,1-1 0 0 0,-1 0 0 0 0,0 0 0 0 0,1 1 16 0 0,-1 0 0 0 0,1 0 0 0 0,-1 0 1 0 0,1 0-1 0 0,-1 0 0 0 0,1 0 0 0 0,-1 0 0 0 0,1 0 0 0 0,-1 0 0 0 0,1 0 0 0 0,-1 0 0 0 0,1 0 0 0 0,-1 1 0 0 0,1-1 0 0 0,-1 0 0 0 0,1 0 0 0 0,0 0 0 0 0,-1 1 0 0 0,1-1 0 0 0,-1 0 0 0 0,1 1 0 0 0,0-1 0 0 0,-1 1 0 0 0,-22 26-542 0 0,17-16 708 0 0,1-1 0 0 0,1 1 0 0 0,0 1 0 0 0,0-1 0 0 0,1 0 0 0 0,0 1 0 0 0,1 0 0 0 0,1-1 0 0 0,0 1 0 0 0,0 0 0 0 0,1 0 0 0 0,1 0 0 0 0,2 16 0 0 0,-3-26-70 0 0,1-1 1 0 0,-1 0-1 0 0,0 0 0 0 0,1 0 0 0 0,-1 0 0 0 0,0 0 1 0 0,1 0-1 0 0,-1 0 0 0 0,1 0 0 0 0,0 0 1 0 0,-1 0-1 0 0,1 0 0 0 0,0-1 0 0 0,-1 1 0 0 0,1 0 1 0 0,0 0-1 0 0,0-1 0 0 0,0 1 0 0 0,1 1 0 0 0,-1-2-28 0 0,0 0 0 0 0,0 0-1 0 0,-1 0 1 0 0,1 0 0 0 0,0 0-1 0 0,0 0 1 0 0,-1 0 0 0 0,1 0-1 0 0,0 0 1 0 0,0 0 0 0 0,-1-1-1 0 0,1 1 1 0 0,0 0-1 0 0,0 0 1 0 0,-1-1 0 0 0,1 1-1 0 0,0 0 1 0 0,-1-1 0 0 0,1 1-1 0 0,-1-1 1 0 0,2 0 0 0 0,0-1 42 0 0,0 0 1 0 0,-1 0-1 0 0,1 0 0 0 0,0 0 1 0 0,-1 0-1 0 0,1 0 1 0 0,-1 0-1 0 0,0-1 1 0 0,0 1-1 0 0,0 0 0 0 0,0-1 1 0 0,0 1-1 0 0,0-1 1 0 0,-1 1-1 0 0,1-6 1 0 0,-1 5-77 0 0,0-1 1 0 0,-1 0-1 0 0,1 1 1 0 0,-1-1-1 0 0,0 1 1 0 0,0-1-1 0 0,0 1 1 0 0,0 0-1 0 0,-1-1 1 0 0,0 1 0 0 0,1 0-1 0 0,-1 0 1 0 0,0 0-1 0 0,0 0 1 0 0,-1 0-1 0 0,1 0 1 0 0,-1 1-1 0 0,1-1 1 0 0,-1 1-1 0 0,0 0 1 0 0,0 0-1 0 0,0 0 1 0 0,0 0 0 0 0,0 0-1 0 0,0 0 1 0 0,-1 1-1 0 0,1 0 1 0 0,-7-2-1 0 0,3 1-224 0 0,0 0 0 0 0,0 1 0 0 0,0 0 0 0 0,-1 0 0 0 0,1 1 0 0 0,0 0 0 0 0,0 0 0 0 0,-1 0 0 0 0,1 1 0 0 0,0 0 0 0 0,0 1 0 0 0,-1 0 0 0 0,-8 3 0 0 0,6 0-88 0 0,0 0 0 0 0,0 1-1 0 0,1 0 1 0 0,0 0 0 0 0,1 1-1 0 0,-1 0 1 0 0,1 1 0 0 0,1-1 0 0 0,-1 2-1 0 0,1-1 1 0 0,-10 18 0 0 0,6-8-2549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41 6449 0 0,'-5'-2'118'0'0,"-1"0"-1"0"0,1 1 1 0 0,0-1-1 0 0,-1 1 1 0 0,1 0-1 0 0,0 1 1 0 0,-1-1 0 0 0,1 1-1 0 0,-1 0 1 0 0,1 1-1 0 0,-1-1 1 0 0,1 1-1 0 0,-1 0 1 0 0,1 0-1 0 0,0 1 1 0 0,-9 3-1 0 0,7-1 23 0 0,0 0-1 0 0,0 1 1 0 0,0-1-1 0 0,0 2 1 0 0,1-1-1 0 0,0 0 1 0 0,1 1-1 0 0,-1 0 1 0 0,1 1-1 0 0,-6 7 1 0 0,0 6 10 0 0,0 0 1 0 0,1 0 0 0 0,0 1 0 0 0,2 0 0 0 0,1 0 0 0 0,1 1 0 0 0,-5 26 0 0 0,7-26-186 0 0,2 0 0 0 0,0 0-1 0 0,1 0 1 0 0,2 0 0 0 0,0 0 0 0 0,5 25-1 0 0,-5-38 89 0 0,1 0 0 0 0,0 0-1 0 0,1 0 1 0 0,0 0-1 0 0,0 0 1 0 0,1-1 0 0 0,0 0-1 0 0,1 0 1 0 0,-1 0-1 0 0,2 0 1 0 0,-1-1 0 0 0,1 1-1 0 0,0-1 1 0 0,1-1-1 0 0,-1 1 1 0 0,1-1 0 0 0,11 7-1 0 0,-15-11 32 0 0,0 0-1 0 0,1-1 1 0 0,-1 1-1 0 0,1-1 1 0 0,-1 1-1 0 0,1-1 1 0 0,0 0-1 0 0,-1-1 1 0 0,1 1 0 0 0,0-1-1 0 0,0 1 1 0 0,0-1-1 0 0,0 0 1 0 0,-1 0-1 0 0,1-1 1 0 0,4 0-1 0 0,-2-1 5 0 0,0 0 0 0 0,0 0 0 0 0,0 0 0 0 0,-1-1 0 0 0,1 0 0 0 0,-1 0 0 0 0,0-1 0 0 0,0 1 0 0 0,5-6 0 0 0,6-6 121 0 0,-1 0 0 0 0,-1-2 0 0 0,-1 0 0 0 0,19-29 0 0 0,-16 20-630 0 0,-2-1 1 0 0,0 0-1 0 0,19-56 0 0 0,-27 63 10 0 0,-1 1-1 0 0,-1-2 1 0 0,0 1-1 0 0,-2 0 0 0 0,0-1 1 0 0,-2-35-1 0 0,0 53 353 0 0,0 1 0 0 0,-1-1 0 0 0,1 0-1 0 0,-1 1 1 0 0,1-1 0 0 0,-1 1 0 0 0,0-1 0 0 0,0 1-1 0 0,0-1 1 0 0,0 1 0 0 0,0 0 0 0 0,0 0 0 0 0,-1-1 0 0 0,1 1-1 0 0,-1 0 1 0 0,1 0 0 0 0,-1 0 0 0 0,-2-2 0 0 0,2 4 44 0 0,0-1 0 0 0,0 0 0 0 0,1 0 1 0 0,-1 1-1 0 0,0-1 0 0 0,0 1 0 0 0,0 0 0 0 0,0-1 1 0 0,0 1-1 0 0,1 0 0 0 0,-1 0 0 0 0,0 0 1 0 0,0 0-1 0 0,0 1 0 0 0,0-1 0 0 0,0 0 1 0 0,0 1-1 0 0,1-1 0 0 0,-1 1 0 0 0,0 0 1 0 0,0 0-1 0 0,1-1 0 0 0,-1 1 0 0 0,0 0 1 0 0,-1 2-1 0 0,-11 7 95 0 0,0 1 1 0 0,1 0 0 0 0,0 0-1 0 0,1 1 1 0 0,1 1-1 0 0,0 0 1 0 0,-9 15-1 0 0,-8 14 210 0 0,-22 49 0 0 0,42-78-140 0 0,2 0-1 0 0,0 1 1 0 0,0 0-1 0 0,1 0 1 0 0,1 0-1 0 0,-3 18 1 0 0,7-29-91 0 0,-1 0 0 0 0,1 0 0 0 0,0 0 1 0 0,0 0-1 0 0,0 1 0 0 0,0-1 0 0 0,1 0 0 0 0,-1 0 1 0 0,1 0-1 0 0,0 0 0 0 0,0 0 0 0 0,0 0 0 0 0,0 0 1 0 0,0 0-1 0 0,1-1 0 0 0,-1 1 0 0 0,1 0 0 0 0,0-1 1 0 0,0 1-1 0 0,0-1 0 0 0,0 1 0 0 0,0-1 0 0 0,1 0 1 0 0,-1 0-1 0 0,0 0 0 0 0,1 0 0 0 0,0-1 1 0 0,-1 1-1 0 0,1-1 0 0 0,0 1 0 0 0,0-1 0 0 0,0 0 1 0 0,0 0-1 0 0,0 0 0 0 0,5 0 0 0 0,-2 0 20 0 0,-1 0 1 0 0,1 0-1 0 0,-1-1 0 0 0,1 0 0 0 0,-1 0 0 0 0,1 0 1 0 0,-1-1-1 0 0,1 1 0 0 0,-1-2 0 0 0,0 1 0 0 0,1 0 1 0 0,8-5-1 0 0,-5 2 21 0 0,0-1 1 0 0,0 0-1 0 0,-1-1 1 0 0,0 0-1 0 0,0 0 1 0 0,12-12-1 0 0,-7 4-86 0 0,-1 0-1 0 0,0-1 0 0 0,-1-1 1 0 0,0 0-1 0 0,-1-1 1 0 0,14-34-1 0 0,-20 40-246 0 0,-1 0-1 0 0,0 0 0 0 0,-1-1 0 0 0,0 1 1 0 0,-1-1-1 0 0,-1 1 0 0 0,1-1 0 0 0,-2 1 1 0 0,0-1-1 0 0,0 0 0 0 0,-4-15 1 0 0,3 18-93 0 0,-1-1 1 0 0,0 1 0 0 0,0 0-1 0 0,-1 0 1 0 0,0 0 0 0 0,0 1-1 0 0,-1-1 1 0 0,0 1 0 0 0,-1 0-1 0 0,1 1 1 0 0,-2-1 0 0 0,1 1 0 0 0,-1 0-1 0 0,-9-6 1 0 0,14 11 249 0 0,-1 0 0 0 0,0 0 1 0 0,0 1-1 0 0,0-1 0 0 0,1 1 0 0 0,-1 0 0 0 0,-1 0 0 0 0,1 0 1 0 0,0 0-1 0 0,0 0 0 0 0,0 1 0 0 0,0-1 0 0 0,-1 1 1 0 0,1 0-1 0 0,0 0 0 0 0,0 0 0 0 0,-5 1 0 0 0,3 1 158 0 0,0-1-1 0 0,0 1 1 0 0,0 0-1 0 0,1 0 1 0 0,-1 0-1 0 0,1 1 0 0 0,-1 0 1 0 0,1-1-1 0 0,0 2 1 0 0,-5 3-1 0 0,1 1 187 0 0,1 0-1 0 0,-1 1 1 0 0,2 0 0 0 0,-1 0-1 0 0,1 0 1 0 0,0 1-1 0 0,1 0 1 0 0,0 0 0 0 0,-5 16-1 0 0,7-14-48 0 0,1 0 0 0 0,0 1 0 0 0,1-1 0 0 0,0 0 0 0 0,1 1-1 0 0,0-1 1 0 0,1 0 0 0 0,1 0 0 0 0,0 1 0 0 0,0-1 0 0 0,1 0 0 0 0,1-1 0 0 0,7 19-1 0 0,-8-24-150 0 0,-1 0-1 0 0,2 0 1 0 0,-1 0-1 0 0,0-1 1 0 0,1 1-1 0 0,0-1 0 0 0,0 1 1 0 0,1-1-1 0 0,-1-1 1 0 0,1 1-1 0 0,0-1 1 0 0,1 1-1 0 0,-1-2 0 0 0,1 1 1 0 0,-1 0-1 0 0,1-1 1 0 0,0 0-1 0 0,0-1 1 0 0,1 1-1 0 0,-1-1 1 0 0,1 0-1 0 0,-1-1 0 0 0,1 1 1 0 0,-1-1-1 0 0,1-1 1 0 0,9 1-1 0 0,-10-2-121 0 0,0 1 0 0 0,0-1 0 0 0,0-1 0 0 0,0 1 0 0 0,0-1 0 0 0,-1 0 0 0 0,1 0 0 0 0,-1 0 0 0 0,1-1 0 0 0,-1 0 0 0 0,0 0 0 0 0,7-6 0 0 0,-4 3 67 0 0,0-2 1 0 0,-1 1 0 0 0,0-1-1 0 0,0 0 1 0 0,-1 0 0 0 0,9-15-1 0 0,-3-2 49 0 0,0 1-1 0 0,-2-1 0 0 0,-1-1 1 0 0,10-44-1 0 0,-19 70-60 0 0,6-25-58 0 0,4-45-1 0 0,-9 64 43 0 0,-1-1 0 0 0,0 0 0 0 0,0 0 0 0 0,-1 1-1 0 0,1-1 1 0 0,-2 0 0 0 0,1 1 0 0 0,-1-1 0 0 0,0 1-1 0 0,0-1 1 0 0,-7-11 0 0 0,8 16 7 0 0,0 0-1 0 0,0 0 1 0 0,-1 0-1 0 0,1 1 1 0 0,-1-1-1 0 0,0 0 1 0 0,0 1-1 0 0,1-1 1 0 0,-1 1-1 0 0,0-1 1 0 0,0 1-1 0 0,0 0 1 0 0,0 0-1 0 0,-1 0 1 0 0,1 0-1 0 0,0 0 1 0 0,0 1-1 0 0,-1-1 1 0 0,1 1-1 0 0,0-1 1 0 0,-1 1-1 0 0,1 0 1 0 0,0 0-1 0 0,-1 0 1 0 0,1 0-1 0 0,0 0 1 0 0,-1 0-1 0 0,1 1 1 0 0,0-1-1 0 0,-1 1 1 0 0,1 0-1 0 0,0 0 1 0 0,0 0-1 0 0,0 0 1 0 0,-3 1-1 0 0,-3 3-88 0 0,0-1 0 0 0,0 1 0 0 0,0 1 0 0 0,1 0 0 0 0,0 0 0 0 0,0 0 0 0 0,-10 12 0 0 0,7-5-875 0 0,1 1 0 0 0,0-1 0 0 0,-8 18 0 0 0,-1 12-3012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3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41 145 9218 0 0,'-2'4'81'0'0,"1"0"0"0"0,0-1 1 0 0,0 1-1 0 0,0 0 0 0 0,0 1 0 0 0,0-1 1 0 0,1 8-1 0 0,-1-5-19 0 0,-11 68-656 0 0,4-35-250 0 0,-3 60 0 0 0,10-89 1054 0 0,1 0 1 0 0,1 1-1 0 0,0-1 0 0 0,0 0 1 0 0,1 0-1 0 0,1 0 1 0 0,-1 0-1 0 0,2-1 0 0 0,0 1 1 0 0,5 11-1 0 0,-7-18-75 0 0,0 0 1 0 0,0-1-1 0 0,1 1 1 0 0,-1-1-1 0 0,1 1 0 0 0,-1-1 1 0 0,1 0-1 0 0,0 0 0 0 0,0 0 1 0 0,1 0-1 0 0,-1 0 0 0 0,0-1 1 0 0,1 0-1 0 0,0 0 0 0 0,-1 0 1 0 0,1 0-1 0 0,0 0 0 0 0,0-1 1 0 0,0 1-1 0 0,0-1 1 0 0,1 0-1 0 0,-1 0 0 0 0,0-1 1 0 0,0 0-1 0 0,0 1 0 0 0,6-2 1 0 0,-2 0 11 0 0,0 0 1 0 0,-1-1 0 0 0,1-1-1 0 0,-1 1 1 0 0,0-1-1 0 0,0 0 1 0 0,0-1 0 0 0,0 0-1 0 0,0 0 1 0 0,-1 0-1 0 0,0-1 1 0 0,0 0 0 0 0,9-9-1 0 0,20-21-39 0 0,-2-2-1 0 0,42-62 1 0 0,-61 78-811 0 0,-2 0 1 0 0,0-1-1 0 0,-1 0 1 0 0,-1-1 0 0 0,-1 0-1 0 0,12-48 1 0 0,-20 67 412 0 0,-1 0 1 0 0,1 1-1 0 0,-1-1 0 0 0,0 0 0 0 0,0 0 1 0 0,0 0-1 0 0,-1 0 0 0 0,1 0 1 0 0,-3-7-1 0 0,3 11 225 0 0,0-1 1 0 0,0 0-1 0 0,-1 1 1 0 0,1-1-1 0 0,0 1 1 0 0,-1-1-1 0 0,1 1 1 0 0,0-1-1 0 0,-1 1 1 0 0,1-1-1 0 0,-1 1 1 0 0,1-1-1 0 0,-1 1 1 0 0,1 0-1 0 0,-1-1 1 0 0,1 1-1 0 0,-1 0 1 0 0,1-1-1 0 0,-1 1 1 0 0,0 0 0 0 0,1 0-1 0 0,-1-1 1 0 0,1 1-1 0 0,-2 0 1 0 0,0 0 16 0 0,1 0 0 0 0,-1 1 0 0 0,1-1 0 0 0,-1 0 0 0 0,1 1 0 0 0,-1-1 0 0 0,1 1 0 0 0,-1 0 1 0 0,1 0-1 0 0,-1-1 0 0 0,1 1 0 0 0,0 0 0 0 0,-1 0 0 0 0,-1 2 0 0 0,-13 11 52 0 0,0 2-1 0 0,1 0 1 0 0,0 1-1 0 0,-23 35 1 0 0,-38 82 1867 0 0,73-128-1667 0 0,0 0 1 0 0,1 0-1 0 0,0 0 1 0 0,0 0-1 0 0,0 1 1 0 0,1-1-1 0 0,0 1 1 0 0,0-1-1 0 0,1 1 1 0 0,0-1-1 0 0,0 7 1 0 0,1-10-87 0 0,-1-1 1 0 0,0 0 0 0 0,1 0-1 0 0,0 0 1 0 0,-1 0 0 0 0,1 0-1 0 0,0 0 1 0 0,0 0 0 0 0,0 0 0 0 0,0-1-1 0 0,0 1 1 0 0,1 0 0 0 0,-1 0-1 0 0,0-1 1 0 0,1 1 0 0 0,0-1-1 0 0,-1 1 1 0 0,1-1 0 0 0,0 0-1 0 0,-1 0 1 0 0,1 0 0 0 0,0 0 0 0 0,0 0-1 0 0,0 0 1 0 0,0 0 0 0 0,0 0-1 0 0,0-1 1 0 0,0 1 0 0 0,0-1-1 0 0,1 0 1 0 0,-1 0 0 0 0,0 1-1 0 0,0-1 1 0 0,0 0 0 0 0,0-1-1 0 0,4 0 1 0 0,2 0-162 0 0,0 0-1 0 0,-1-1 1 0 0,1 0 0 0 0,0-1-1 0 0,-1 0 1 0 0,0 0 0 0 0,0 0-1 0 0,0-1 1 0 0,0 0-1 0 0,0 0 1 0 0,-1-1 0 0 0,0 0-1 0 0,0 0 1 0 0,0 0 0 0 0,0-1-1 0 0,-1 0 1 0 0,0 0-1 0 0,-1 0 1 0 0,1-1 0 0 0,-1 0-1 0 0,0 0 1 0 0,-1 0 0 0 0,4-9-1 0 0,-2 6-336 0 0,-2 0-1 0 0,1 0 1 0 0,-1 0-1 0 0,-1 0 0 0 0,0 0 1 0 0,0-1-1 0 0,-1 1 1 0 0,0-1-1 0 0,-1 1 1 0 0,0-1-1 0 0,-1 1 0 0 0,0-1 1 0 0,-1 1-1 0 0,0 0 1 0 0,0 0-1 0 0,-1-1 1 0 0,-6-11-1 0 0,8 20 394 0 0,0-1-1 0 0,0 1 1 0 0,0-1 0 0 0,-1 1-1 0 0,1 0 1 0 0,-1 0-1 0 0,0 0 1 0 0,0 0 0 0 0,1 0-1 0 0,-1 0 1 0 0,-1 0-1 0 0,1 1 1 0 0,0-1 0 0 0,0 1-1 0 0,0-1 1 0 0,-1 1-1 0 0,-2-1 1 0 0,3 1 37 0 0,0 1 0 0 0,0 0 0 0 0,-1 0 0 0 0,1 0 0 0 0,0 0 0 0 0,0 0 1 0 0,0 0-1 0 0,0 0 0 0 0,0 1 0 0 0,0-1 0 0 0,0 1 0 0 0,0-1 0 0 0,0 1 0 0 0,1 0 0 0 0,-1 0 0 0 0,0 0 0 0 0,-3 2 0 0 0,0 0 33 0 0,1 1 0 0 0,-1 0-1 0 0,1 1 1 0 0,0-1 0 0 0,0 1-1 0 0,1-1 1 0 0,-1 1 0 0 0,1 0-1 0 0,0 0 1 0 0,0 1 0 0 0,0-1 0 0 0,1 1-1 0 0,-3 10 1 0 0,2 0 26 0 0,0 0-1 0 0,1 0 1 0 0,1 0 0 0 0,1 0-1 0 0,0 1 1 0 0,3 19 0 0 0,-2-29 0 0 0,0 1 0 0 0,1-1 0 0 0,-1 1 0 0 0,2-1 0 0 0,-1 0 0 0 0,1 0 0 0 0,0 0 0 0 0,0 0 0 0 0,1 0 0 0 0,0-1 0 0 0,0 1 0 0 0,1-1 1 0 0,0 0-1 0 0,0-1 0 0 0,7 7 0 0 0,-10-9-37 0 0,1-1 1 0 0,0 0-1 0 0,0 0 1 0 0,0-1-1 0 0,0 1 1 0 0,0 0-1 0 0,0-1 1 0 0,1 0-1 0 0,-1 0 1 0 0,0 0-1 0 0,1 0 1 0 0,-1 0-1 0 0,1-1 1 0 0,-1 0-1 0 0,1 1 1 0 0,-1-1-1 0 0,1-1 1 0 0,-1 1-1 0 0,1 0 1 0 0,-1-1-1 0 0,1 0 1 0 0,-1 0-1 0 0,0 0 1 0 0,1 0-1 0 0,-1 0 1 0 0,0-1-1 0 0,6-3 1 0 0,-4 2 46 0 0,0-1 0 0 0,-1 0 1 0 0,1 0-1 0 0,-1 0 0 0 0,0 0 1 0 0,0-1-1 0 0,0 0 0 0 0,-1 0 1 0 0,0 0-1 0 0,0 0 1 0 0,0 0-1 0 0,0-1 0 0 0,-1 1 1 0 0,0-1-1 0 0,2-7 0 0 0,-1-3-252 0 0,0 0 0 0 0,-1-1-1 0 0,-1 1 1 0 0,-1-1-1 0 0,0 1 1 0 0,-4-26 0 0 0,3 35 62 0 0,0-1 1 0 0,-1 1 0 0 0,0-1-1 0 0,0 1 1 0 0,0-1 0 0 0,-1 1-1 0 0,0 0 1 0 0,-1 0 0 0 0,1 1-1 0 0,-1-1 1 0 0,-1 1 0 0 0,1-1-1 0 0,-1 1 1 0 0,0 1 0 0 0,-12-11-1 0 0,14 14-46 0 0,-1 0-1 0 0,1 0 1 0 0,-1 1-1 0 0,0 0 1 0 0,1-1-1 0 0,-1 1 1 0 0,0 1 0 0 0,0-1-1 0 0,0 1 1 0 0,0-1-1 0 0,0 1 1 0 0,0 0-1 0 0,0 0 1 0 0,0 1-1 0 0,1-1 1 0 0,-1 1-1 0 0,0 0 1 0 0,0 0-1 0 0,0 0 1 0 0,1 1 0 0 0,-1-1-1 0 0,0 1 1 0 0,1 0-1 0 0,0 0 1 0 0,-1 0-1 0 0,-3 3 1 0 0,-7 5-98 0 0,0 1-1 0 0,1 1 1 0 0,0 0 0 0 0,-17 20 0 0 0,19-19 270 0 0,1-1 0 0 0,1 2 0 0 0,0-1 0 0 0,1 1 0 0 0,0 1 0 0 0,1-1 1 0 0,-9 30-1 0 0,14-40 42 0 0,1 1 0 0 0,0-1 0 0 0,0 1 0 0 0,0-1 0 0 0,1 1 0 0 0,0-1 0 0 0,0 1 0 0 0,0-1 0 0 0,0 1 0 0 0,1-1 0 0 0,-1 1 0 0 0,1-1 0 0 0,0 1 0 0 0,1-1 0 0 0,-1 1 0 0 0,1-1 0 0 0,0 0 0 0 0,0 0 0 0 0,0 0 0 0 0,0 0 0 0 0,1 0 0 0 0,0-1 0 0 0,0 1 0 0 0,0-1 0 0 0,0 1 0 0 0,0-1 0 0 0,1 0 0 0 0,-1 0 0 0 0,1-1 0 0 0,0 1 0 0 0,0-1 0 0 0,6 3 0 0 0,-3-1 8 0 0,0-1 1 0 0,1 0-1 0 0,-1 0 1 0 0,1-1-1 0 0,-1 1 1 0 0,1-2-1 0 0,0 1 1 0 0,0-1-1 0 0,0-1 1 0 0,0 1-1 0 0,0-1 1 0 0,-1-1-1 0 0,1 0 1 0 0,0 0-1 0 0,10-2 1 0 0,-8-1 45 0 0,-1 1 1 0 0,0-1-1 0 0,-1 0 1 0 0,1-1-1 0 0,-1 0 1 0 0,0 0-1 0 0,0-1 1 0 0,0 0-1 0 0,-1 0 1 0 0,0-1-1 0 0,8-9 1 0 0,-3 2-117 0 0,-2-1 1 0 0,0 0-1 0 0,0-1 1 0 0,-1 0-1 0 0,-1 0 1 0 0,-1-1-1 0 0,0 0 1 0 0,-1 0-1 0 0,-1-1 1 0 0,-1 0-1 0 0,0 0 1 0 0,2-35-1 0 0,-6 31-248 0 0,-1 0-1 0 0,-4-33 0 0 0,4 49 137 0 0,0 0 0 0 0,0 0 0 0 0,-1 0 0 0 0,0 0 0 0 0,0 0 0 0 0,0 1 0 0 0,-1-1 0 0 0,1 0 0 0 0,-1 1 0 0 0,-1 0 0 0 0,1 0 0 0 0,-1 0 0 0 0,-7-8 0 0 0,9 12 27 0 0,0 0-1 0 0,1 0 1 0 0,-1 0-1 0 0,0 0 1 0 0,0 0-1 0 0,1 0 1 0 0,-1 1-1 0 0,0-1 1 0 0,0 1-1 0 0,0-1 1 0 0,0 1-1 0 0,0 0 1 0 0,0 0-1 0 0,0 0 1 0 0,0 0-1 0 0,1 0 1 0 0,-1 0-1 0 0,0 0 1 0 0,0 1-1 0 0,0-1 1 0 0,0 1-1 0 0,0 0 1 0 0,0-1-1 0 0,-3 3 1 0 0,-2 1-373 0 0,0 0 0 0 0,1 0 1 0 0,-1 1-1 0 0,-9 9 1 0 0,-12 13-3876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4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122 356 10594 0 0,'-4'-41'-408'0'0,"-2"-16"615"0"0,6 55-129 0 0,0 0 0 0 0,-1 0 0 0 0,0-1 1 0 0,1 1-1 0 0,-1 0 0 0 0,0 0 0 0 0,0 1 0 0 0,0-1 0 0 0,0 0 1 0 0,-1 0-1 0 0,1 0 0 0 0,0 1 0 0 0,-1-1 0 0 0,1 1 0 0 0,-1-1 1 0 0,0 1-1 0 0,1 0 0 0 0,-1-1 0 0 0,0 1 0 0 0,-4-2 1 0 0,5 3-26 0 0,-1 0 0 0 0,0-1 1 0 0,0 1-1 0 0,0 0 1 0 0,1 0-1 0 0,-1 0 1 0 0,0 0-1 0 0,0 0 0 0 0,0 1 1 0 0,1-1-1 0 0,-1 1 1 0 0,0-1-1 0 0,0 1 1 0 0,1-1-1 0 0,-1 1 0 0 0,0 0 1 0 0,1 0-1 0 0,-1 0 1 0 0,1 0-1 0 0,-1 0 1 0 0,1 0-1 0 0,-1 0 0 0 0,1 1 1 0 0,0-1-1 0 0,0 0 1 0 0,0 1-1 0 0,0-1 0 0 0,0 1 1 0 0,0-1-1 0 0,0 1 1 0 0,0-1-1 0 0,-1 4 1 0 0,-3 5 178 0 0,1 0 0 0 0,0 0 1 0 0,0 0-1 0 0,-1 11 0 0 0,2-8 6 0 0,0 0 1 0 0,1 1-1 0 0,1-1 0 0 0,0 0 1 0 0,1 0-1 0 0,0 1 0 0 0,1-1 1 0 0,5 26-1 0 0,-5-33-173 0 0,1-1-1 0 0,0 1 1 0 0,0-1-1 0 0,0 1 1 0 0,1-1 0 0 0,0 0-1 0 0,0 0 1 0 0,0 0 0 0 0,0-1-1 0 0,1 1 1 0 0,0-1 0 0 0,0 1-1 0 0,0-1 1 0 0,0 0 0 0 0,1-1-1 0 0,0 1 1 0 0,0-1-1 0 0,0 0 1 0 0,0 0 0 0 0,0-1-1 0 0,0 1 1 0 0,9 2 0 0 0,-5-2-79 0 0,1-1 0 0 0,-1 0 0 0 0,1 0 0 0 0,0-1 0 0 0,0 0 0 0 0,-1 0 0 0 0,1-1 0 0 0,0-1 0 0 0,0 0 1 0 0,0 0-1 0 0,-1-1 0 0 0,1 0 0 0 0,0 0 0 0 0,-1-1 0 0 0,0-1 0 0 0,0 0 0 0 0,0 0 0 0 0,0 0 0 0 0,-1-1 0 0 0,1-1 1 0 0,-1 1-1 0 0,0-1 0 0 0,-1 0 0 0 0,0-1 0 0 0,0 0 0 0 0,0 0 0 0 0,8-12 0 0 0,-2 1-253 0 0,-1 0 0 0 0,0-1 0 0 0,-1-1 0 0 0,11-26 0 0 0,-19 39 175 0 0,-1 0 0 0 0,0 0 0 0 0,0 0 1 0 0,0 0-1 0 0,-1 0 0 0 0,0 0 0 0 0,0 0 1 0 0,0-1-1 0 0,-1 1 0 0 0,-1 0 0 0 0,1 0 0 0 0,-1-1 1 0 0,0 1-1 0 0,-1 0 0 0 0,1 0 0 0 0,-2 0 1 0 0,-2-7-1 0 0,4 12 17 0 0,1 0 0 0 0,-1 1 0 0 0,0-1 0 0 0,0 1 0 0 0,0-1 0 0 0,0 1 0 0 0,-1-1 0 0 0,1 1 0 0 0,0 0-1 0 0,0 0 1 0 0,-1 0 0 0 0,1-1 0 0 0,-1 1 0 0 0,1 0 0 0 0,-1 1 0 0 0,0-1 0 0 0,1 0 0 0 0,-1 0 0 0 0,0 1 0 0 0,1-1 0 0 0,-1 1 0 0 0,0-1 0 0 0,-3 1 0 0 0,1 0-50 0 0,0 0 0 0 0,0 1 1 0 0,0 0-1 0 0,0-1 0 0 0,0 2 0 0 0,0-1 1 0 0,0 0-1 0 0,1 1 0 0 0,-1-1 0 0 0,-5 4 0 0 0,-5 5-268 0 0,0 0-1 0 0,1 0 0 0 0,0 1 0 0 0,-13 14 0 0 0,-3 6-150 0 0,-38 52 0 0 0,56-67 585 0 0,1-1 0 0 0,1 2 1 0 0,0 0-1 0 0,1 0 0 0 0,-11 34 0 0 0,18-49 36 0 0,1 0 1 0 0,-1 0-1 0 0,1 1 1 0 0,-1-1-1 0 0,1 0 0 0 0,0 1 1 0 0,0-1-1 0 0,0 1 1 0 0,0-1-1 0 0,0 0 1 0 0,0 1-1 0 0,1-1 0 0 0,-1 0 1 0 0,1 1-1 0 0,0-1 1 0 0,-1 0-1 0 0,1 0 0 0 0,0 0 1 0 0,0 1-1 0 0,1-1 1 0 0,-1 0-1 0 0,0 0 1 0 0,1-1-1 0 0,2 4 0 0 0,-2-3-18 0 0,0-1 0 0 0,0 0 0 0 0,0 0-1 0 0,0-1 1 0 0,0 1 0 0 0,0 0 0 0 0,0-1-1 0 0,0 1 1 0 0,0-1 0 0 0,0 0 0 0 0,0 1 0 0 0,0-1-1 0 0,0 0 1 0 0,1 0 0 0 0,-1 0 0 0 0,0-1-1 0 0,0 1 1 0 0,0 0 0 0 0,0-1 0 0 0,0 0-1 0 0,0 1 1 0 0,0-1 0 0 0,0 0 0 0 0,0 0-1 0 0,0 0 1 0 0,0 0 0 0 0,1-2 0 0 0,10-6-154 0 0,0-1 0 0 0,-1-1 0 0 0,0 0 1 0 0,0-1-1 0 0,-2 0 0 0 0,1 0 0 0 0,14-25 1 0 0,-9 11-135 0 0,-1-1 0 0 0,-1-1 1 0 0,11-34-1 0 0,-20 47-129 0 0,0-1-1 0 0,-2 1 0 0 0,1-1 0 0 0,-2 0 0 0 0,1-20 1 0 0,-3 29 119 0 0,0 0 1 0 0,0 0-1 0 0,-1 0 1 0 0,0 0-1 0 0,0 0 1 0 0,0 0 0 0 0,-1 0-1 0 0,0 0 1 0 0,-1 1-1 0 0,1-1 1 0 0,-1 1-1 0 0,-1 0 1 0 0,1-1 0 0 0,-6-6-1 0 0,8 11 186 0 0,-1 1 0 0 0,1 0 0 0 0,0 0-1 0 0,0 0 1 0 0,-1 0 0 0 0,1 0 0 0 0,0 0 0 0 0,-1 0 0 0 0,1 0-1 0 0,-1 1 1 0 0,0-1 0 0 0,1 0 0 0 0,-1 1 0 0 0,1 0 0 0 0,-1-1-1 0 0,0 1 1 0 0,1 0 0 0 0,-1 0 0 0 0,0 0 0 0 0,-1 0 0 0 0,-1 0-4 0 0,0 1 1 0 0,0 0-1 0 0,0 0 1 0 0,0 0-1 0 0,0 0 1 0 0,0 1-1 0 0,0-1 1 0 0,-3 3-1 0 0,-5 4 67 0 0,0 0-1 0 0,0 1 1 0 0,-16 16-1 0 0,8-5 265 0 0,1 0 1 0 0,0 2-1 0 0,2 0 0 0 0,1 1 0 0 0,1 1 0 0 0,0 0 0 0 0,2 1 1 0 0,1 0-1 0 0,-13 42 0 0 0,24-64-165 0 0,1 1 0 0 0,-1-1 0 0 0,1 0 0 0 0,0 1 0 0 0,0-1 0 0 0,0 0 0 0 0,1 1 0 0 0,-1-1 0 0 0,1 0 1 0 0,0 1-1 0 0,0-1 0 0 0,0 0 0 0 0,2 3 0 0 0,-3-5-69 0 0,0 0 1 0 0,1 0 0 0 0,-1-1-1 0 0,0 1 1 0 0,1-1 0 0 0,-1 1-1 0 0,1 0 1 0 0,-1-1 0 0 0,1 1-1 0 0,0-1 1 0 0,-1 1-1 0 0,1-1 1 0 0,-1 1 0 0 0,1-1-1 0 0,0 0 1 0 0,-1 1 0 0 0,1-1-1 0 0,0 0 1 0 0,0 1 0 0 0,-1-1-1 0 0,1 0 1 0 0,1 0 0 0 0,0 0-29 0 0,-1 0 0 0 0,0-1 0 0 0,0 1 0 0 0,1 0 0 0 0,-1-1 0 0 0,0 0 0 0 0,0 1 0 0 0,0-1 0 0 0,0 0 0 0 0,1 1 0 0 0,-1-1 0 0 0,0 0 0 0 0,0 0 0 0 0,-1 0 0 0 0,1 0 0 0 0,0 0 0 0 0,0 0 0 0 0,1-2 0 0 0,7-11-239 0 0,0-1 1 0 0,-1 0-1 0 0,0 0 1 0 0,-1 0-1 0 0,-1-1 1 0 0,-1 0-1 0 0,0-1 1 0 0,4-26-1 0 0,-5 17-184 0 0,-1 0-1 0 0,-2 0 0 0 0,0-1 1 0 0,-7-49-1 0 0,6 71 385 0 0,-12-56-196 0 0,11 59 223 0 0,0-1 0 0 0,1 1 0 0 0,-1-1-1 0 0,0 1 1 0 0,0-1 0 0 0,0 1 0 0 0,-1 0-1 0 0,1-1 1 0 0,0 1 0 0 0,-1 0 0 0 0,0 0-1 0 0,1 0 1 0 0,-1 0 0 0 0,0 0 0 0 0,0 1-1 0 0,0-1 1 0 0,0 0 0 0 0,-1 1 0 0 0,-2-2-1 0 0,3 3 56 0 0,0 0 0 0 0,1 0-1 0 0,-1 0 1 0 0,0 0 0 0 0,0 0-1 0 0,0 1 1 0 0,1-1-1 0 0,-1 0 1 0 0,0 1 0 0 0,0 0-1 0 0,1-1 1 0 0,-1 1 0 0 0,1 0-1 0 0,-1 0 1 0 0,1 0-1 0 0,-1 0 1 0 0,1 0 0 0 0,-1 0-1 0 0,1 0 1 0 0,0 1 0 0 0,-1-1-1 0 0,1 0 1 0 0,0 1-1 0 0,0-1 1 0 0,0 1 0 0 0,0-1-1 0 0,1 1 1 0 0,-2 2 0 0 0,-2 4 254 0 0,0 0 0 0 0,0 0 1 0 0,1 0-1 0 0,-3 13 1 0 0,2-6 13 0 0,1 0 1 0 0,1 0-1 0 0,0 0 1 0 0,1 0 0 0 0,1 0-1 0 0,0 0 1 0 0,1 0-1 0 0,0 0 1 0 0,2 0-1 0 0,0 0 1 0 0,0 0-1 0 0,1 0 1 0 0,1-1 0 0 0,1 0-1 0 0,0 0 1 0 0,1 0-1 0 0,0-1 1 0 0,1 0-1 0 0,0 0 1 0 0,15 16 0 0 0,-9-12-61 0 0,2-1 0 0 0,-1 0 0 0 0,33 23 0 0 0,-23-22-485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10 7834 0 0,'3'-9'1223'0'0,"-14"20"1082"0"0,-38 72-1361 0 0,-34 60-1029 0 0,70-115 70 0 0,0 0 1 0 0,1 0-1 0 0,-9 39 1 0 0,18-51 168 0 0,0 0 0 0 0,0 0 0 0 0,2 1 0 0 0,0-1 0 0 0,2 26 0 0 0,0-32 22 0 0,0-1 1 0 0,1 1-1 0 0,0-1 1 0 0,0 0-1 0 0,1 1 0 0 0,1-1 1 0 0,-1 0-1 0 0,1-1 0 0 0,1 1 1 0 0,9 14-1 0 0,-13-21-124 0 0,1 0-1 0 0,0 0 1 0 0,-1-1-1 0 0,1 1 1 0 0,0-1-1 0 0,0 1 1 0 0,0-1-1 0 0,0 1 1 0 0,0-1-1 0 0,0 0 1 0 0,0 0-1 0 0,0 0 1 0 0,1 0-1 0 0,-1-1 1 0 0,0 1-1 0 0,1 0 1 0 0,-1-1-1 0 0,3 1 1 0 0,0-1 12 0 0,-1 0 1 0 0,1-1-1 0 0,-1 1 1 0 0,1-1-1 0 0,-1 0 1 0 0,0 0-1 0 0,1-1 1 0 0,-1 1-1 0 0,4-3 1 0 0,6-3 66 0 0,0-1 1 0 0,-1 0-1 0 0,0-1 0 0 0,17-16 1 0 0,-11 9-244 0 0,-2-2-1 0 0,0 0 1 0 0,17-23 0 0 0,-29 34-145 0 0,0 0 0 0 0,0 0 0 0 0,-1 0 0 0 0,0 0 0 0 0,-1-1 0 0 0,1 0 0 0 0,-1 1 0 0 0,-1-1-1 0 0,0 0 1 0 0,0-1 0 0 0,0 1 0 0 0,-1 0 0 0 0,0-11 0 0 0,-1 18 182 0 0,0-1 0 0 0,0 1 0 0 0,0-1 0 0 0,0 1 0 0 0,0-1 0 0 0,0 1 0 0 0,0 0 0 0 0,-1-1 0 0 0,1 1 0 0 0,-1-1 0 0 0,1 1 0 0 0,-1-1 0 0 0,0 1 0 0 0,1 0 0 0 0,-1 0 0 0 0,0-1 0 0 0,0 1 0 0 0,0 0 0 0 0,0 0 0 0 0,0 0-1 0 0,0 0 1 0 0,0 0 0 0 0,0 0 0 0 0,0 0 0 0 0,-1 0 0 0 0,1 0 0 0 0,0 1 0 0 0,-1-1 0 0 0,1 0 0 0 0,0 1 0 0 0,-1-1 0 0 0,1 1 0 0 0,-1 0 0 0 0,1-1 0 0 0,-1 1 0 0 0,1 0 0 0 0,-1 0 0 0 0,1 0 0 0 0,-1 0 0 0 0,1 0 0 0 0,-1 0 0 0 0,1 0 0 0 0,-1 1 0 0 0,1-1 0 0 0,0 0 0 0 0,-3 2 0 0 0,-5 1-88 0 0,1 0 0 0 0,-1 0 1 0 0,1 1-1 0 0,1 1 0 0 0,-1-1 1 0 0,-11 10-1 0 0,0 1 166 0 0,0 2-1 0 0,2 0 0 0 0,0 1 1 0 0,-17 26-1 0 0,24-31 115 0 0,1 1 1 0 0,0 0-1 0 0,1 1 0 0 0,1 0 1 0 0,0 0-1 0 0,1 1 1 0 0,-4 19-1 0 0,8-28-34 0 0,2 0 0 0 0,-1-1 0 0 0,1 1-1 0 0,0-1 1 0 0,0 1 0 0 0,1 0 0 0 0,0-1 0 0 0,0 1 0 0 0,0-1-1 0 0,1 1 1 0 0,0-1 0 0 0,4 10 0 0 0,-4-13 12 0 0,0 1-1 0 0,-1-1 1 0 0,1 0-1 0 0,1 1 1 0 0,-1-1 0 0 0,0 0-1 0 0,1 0 1 0 0,-1-1-1 0 0,1 1 1 0 0,0 0 0 0 0,0-1-1 0 0,0 0 1 0 0,0 1-1 0 0,1-1 1 0 0,-1-1 0 0 0,1 1-1 0 0,-1 0 1 0 0,1-1-1 0 0,-1 0 1 0 0,1 0 0 0 0,0 0-1 0 0,7 1 1 0 0,-8-2-36 0 0,1-1 0 0 0,0 1 1 0 0,0-1-1 0 0,0 0 0 0 0,-1 0 1 0 0,1 0-1 0 0,-1 0 0 0 0,1-1 1 0 0,-1 0-1 0 0,1 1 0 0 0,-1-1 1 0 0,0-1-1 0 0,0 1 0 0 0,0 0 1 0 0,0-1-1 0 0,0 1 1 0 0,0-1-1 0 0,2-3 0 0 0,7-8 59 0 0,-1-1-1 0 0,13-20 1 0 0,-22 31-113 0 0,7-10-183 0 0,-1-2-1 0 0,-1 1 0 0 0,0-1 0 0 0,-1-1 0 0 0,-1 1 0 0 0,4-19 0 0 0,-6 22-90 0 0,-1 1-1 0 0,-1-1 0 0 0,0 0 0 0 0,0 0 0 0 0,-1 0 0 0 0,-1 0 0 0 0,0 0 0 0 0,-6-23 1 0 0,6 33 242 0 0,0 0 1 0 0,0 0 0 0 0,0 0-1 0 0,0 0 1 0 0,0 1 0 0 0,-1-1-1 0 0,1 0 1 0 0,-1 0 0 0 0,0 1-1 0 0,0-1 1 0 0,0 1 0 0 0,0 0 0 0 0,0-1-1 0 0,0 1 1 0 0,-6-3 0 0 0,6 4 5 0 0,0 0 0 0 0,-1 0 1 0 0,1 0-1 0 0,-1 0 1 0 0,1 1-1 0 0,0-1 1 0 0,-1 1-1 0 0,0-1 1 0 0,1 1-1 0 0,-1 0 0 0 0,1 0 1 0 0,-1 0-1 0 0,1 1 1 0 0,-1-1-1 0 0,-4 2 1 0 0,0 0-51 0 0,0 1 1 0 0,-1 0 0 0 0,1 1-1 0 0,1-1 1 0 0,-1 2 0 0 0,1-1-1 0 0,-1 1 1 0 0,1-1 0 0 0,0 2 0 0 0,1-1-1 0 0,-8 10 1 0 0,0 1 10 0 0,1 1 0 0 0,1 1 0 0 0,1 0 0 0 0,1 0 0 0 0,0 1 0 0 0,-12 38 1 0 0,18-46 213 0 0,0 0 1 0 0,0 0 0 0 0,1 0 0 0 0,1 1 0 0 0,0-1 0 0 0,0 0 0 0 0,1 1 0 0 0,1-1 0 0 0,0 0 0 0 0,0 0 0 0 0,1 1 0 0 0,1-1-1 0 0,0 0 1 0 0,5 13 0 0 0,-6-20-86 0 0,-1-1 0 0 0,1 1 0 0 0,0-1 0 0 0,0 0 0 0 0,0 1 0 0 0,1-1-1 0 0,-1 0 1 0 0,1-1 0 0 0,0 1 0 0 0,0 0 0 0 0,0-1 0 0 0,0 1 0 0 0,0-1 0 0 0,0 0-1 0 0,1 0 1 0 0,-1-1 0 0 0,1 1 0 0 0,-1-1 0 0 0,1 1 0 0 0,6 0 0 0 0,-7-1-29 0 0,1-1 0 0 0,0 0 0 0 0,-1 0 1 0 0,1-1-1 0 0,-1 1 0 0 0,1-1 1 0 0,0 0-1 0 0,-1 0 0 0 0,1 0 0 0 0,-1 0 1 0 0,1 0-1 0 0,-1-1 0 0 0,0 0 1 0 0,0 0-1 0 0,0 0 0 0 0,0 0 0 0 0,0 0 1 0 0,0 0-1 0 0,0-1 0 0 0,-1 1 1 0 0,5-7-1 0 0,4-4-123 0 0,-2-1-1 0 0,0 0 1 0 0,0-1 0 0 0,-2 0 0 0 0,1 0 0 0 0,-2-1-1 0 0,0 0 1 0 0,-1 0 0 0 0,-1 0 0 0 0,0-1 0 0 0,-1 1-1 0 0,-1-1 1 0 0,0-30 0 0 0,-3 19-51 0 0,0 0 0 0 0,-2 1 0 0 0,-1-1 0 0 0,-1 1-1 0 0,-2 0 1 0 0,0 0 0 0 0,-19-42 0 0 0,24 63 254 0 0,-1 0 0 0 0,1 1-1 0 0,-2-1 1 0 0,1 1 0 0 0,-1 0 0 0 0,1 0-1 0 0,-1 0 1 0 0,-1 0 0 0 0,1 0 0 0 0,-1 1 0 0 0,0 0-1 0 0,0 0 1 0 0,-9-5 0 0 0,10 7-32 0 0,-1 0 1 0 0,1 0-1 0 0,-1 1 0 0 0,0 0 1 0 0,0 0-1 0 0,0 0 0 0 0,0 0 1 0 0,0 1-1 0 0,1 0 0 0 0,-1 0 1 0 0,0 0-1 0 0,0 1 0 0 0,0-1 1 0 0,0 1-1 0 0,0 0 0 0 0,0 1 1 0 0,1-1-1 0 0,-6 4 0 0 0,-7 2-189 0 0,0 1 0 0 0,1 1 0 0 0,-18 14 0 0 0,-17 17-3784 0 0,19-10-453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7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7 5065 0 0,'-9'5'142'0'0,"1"1"-1"0"0,0-1 1 0 0,0 1 0 0 0,1 1-1 0 0,-1-1 1 0 0,2 1-1 0 0,-1 0 1 0 0,-10 16 0 0 0,-4 2 73 0 0,9-12-41 0 0,-75 91 1234 0 0,76-88-1094 0 0,1-1-1 0 0,0 1 0 0 0,1 1 0 0 0,1-1 1 0 0,-8 23-1 0 0,15-36-261 0 0,0-1 1 0 0,0 1 0 0 0,0-1-1 0 0,1 1 1 0 0,-1 0 0 0 0,1-1-1 0 0,0 1 1 0 0,0-1 0 0 0,0 1-1 0 0,0 0 1 0 0,0-1-1 0 0,0 1 1 0 0,1 0 0 0 0,-1-1-1 0 0,1 1 1 0 0,0-1 0 0 0,0 1-1 0 0,0-1 1 0 0,0 1 0 0 0,0-1-1 0 0,0 0 1 0 0,1 0 0 0 0,-1 1-1 0 0,3 1 1 0 0,-2-2-3 0 0,0-1 1 0 0,0 0 0 0 0,0 1-1 0 0,1-1 1 0 0,-1 0-1 0 0,0-1 1 0 0,0 1 0 0 0,0 0-1 0 0,1-1 1 0 0,-1 1-1 0 0,0-1 1 0 0,1 0-1 0 0,-1 1 1 0 0,1-1 0 0 0,-1 0-1 0 0,0-1 1 0 0,1 1-1 0 0,-1 0 1 0 0,0-1 0 0 0,1 1-1 0 0,-1-1 1 0 0,0 0-1 0 0,0 0 1 0 0,1 0 0 0 0,-1 0-1 0 0,4-2 1 0 0,5-4 234 0 0,0-1 1 0 0,0 0 0 0 0,0-1-1 0 0,-1 0 1 0 0,0 0-1 0 0,-1-1 1 0 0,9-13-1 0 0,53-80-98 0 0,-71 102-190 0 0,7-9-325 0 0,-1 1 1 0 0,-1-2-1 0 0,1 1 0 0 0,-2-1 0 0 0,1 0 0 0 0,-2 0 0 0 0,1 0 0 0 0,-1 0 1 0 0,-1-1-1 0 0,0 1 0 0 0,0-17 0 0 0,-2 28 273 0 0,0-1 0 0 0,0 1 0 0 0,0-1 0 0 0,0 1 0 0 0,0-1 0 0 0,0 0 0 0 0,0 1 0 0 0,0-1 0 0 0,0 1 0 0 0,0-1 0 0 0,0 1 0 0 0,-1-1 0 0 0,1 1 0 0 0,0-1 0 0 0,0 1 1 0 0,-1-1-1 0 0,1 1 0 0 0,0-1 0 0 0,-1 1 0 0 0,1-1 0 0 0,0 1 0 0 0,-1 0 0 0 0,1-1 0 0 0,-1 1 0 0 0,1 0 0 0 0,0-1 0 0 0,-1 1 0 0 0,1 0 0 0 0,-2-1 0 0 0,-13 7-797 0 0,-11 23 693 0 0,4 7 956 0 0,2 1 0 0 0,2 1 0 0 0,1 1 0 0 0,2 0 0 0 0,-10 43 0 0 0,24-75-652 0 0,-1-1-1 0 0,1 0 1 0 0,0 1-1 0 0,0-1 1 0 0,0 1 0 0 0,1 0-1 0 0,0-1 1 0 0,1 1 0 0 0,-1-1-1 0 0,1 1 1 0 0,2 7 0 0 0,-2-12-66 0 0,0 1 1 0 0,1-1-1 0 0,-1 1 1 0 0,0-1-1 0 0,1 0 1 0 0,-1 1-1 0 0,1-1 1 0 0,0 0-1 0 0,0 0 1 0 0,0 0-1 0 0,0 0 0 0 0,0 0 1 0 0,0-1-1 0 0,0 1 1 0 0,1-1-1 0 0,-1 1 1 0 0,1-1-1 0 0,-1 0 1 0 0,1 0-1 0 0,-1 0 1 0 0,1 0-1 0 0,0 0 1 0 0,-1-1-1 0 0,1 1 1 0 0,0-1-1 0 0,0 0 1 0 0,-1 0-1 0 0,7 0 1 0 0,-2-1 46 0 0,1 0 0 0 0,-1 0 0 0 0,0-1 0 0 0,1 0 0 0 0,-1 0 0 0 0,0-1 0 0 0,0 0 0 0 0,0 0 0 0 0,-1-1 0 0 0,1 0 0 0 0,-1 0 0 0 0,0 0 0 0 0,0-1 0 0 0,0 0 0 0 0,-1 0 0 0 0,0-1-1 0 0,0 1 1 0 0,0-1 0 0 0,5-8 0 0 0,4-7-201 0 0,0-1 0 0 0,-2 0 0 0 0,0 0 0 0 0,12-36 0 0 0,-15 35-147 0 0,-2 0 0 0 0,7-36 0 0 0,-13 51 109 0 0,0 0 1 0 0,0 0-1 0 0,0 0 0 0 0,-1 0 1 0 0,0 0-1 0 0,-1 0 1 0 0,0-1-1 0 0,0 1 0 0 0,-1 0 1 0 0,0 1-1 0 0,-3-11 0 0 0,4 17 58 0 0,0-1 0 0 0,0 1 0 0 0,0-1 0 0 0,0 1-1 0 0,0-1 1 0 0,0 1 0 0 0,0 0 0 0 0,0 0 0 0 0,-1-1-1 0 0,1 1 1 0 0,0 0 0 0 0,-1 0 0 0 0,1 0-1 0 0,-1 0 1 0 0,1 1 0 0 0,-1-1 0 0 0,0 0 0 0 0,1 1-1 0 0,-1-1 1 0 0,0 1 0 0 0,1-1 0 0 0,-1 1 0 0 0,0 0-1 0 0,0 0 1 0 0,1 0 0 0 0,-1 0 0 0 0,0 0 0 0 0,0 0-1 0 0,1 0 1 0 0,-1 1 0 0 0,0-1 0 0 0,1 0 0 0 0,-1 1-1 0 0,0 0 1 0 0,1-1 0 0 0,-1 1 0 0 0,-1 1-1 0 0,-4 1-86 0 0,0 1-1 0 0,0 0 0 0 0,0 0 0 0 0,0 1 0 0 0,1 0 0 0 0,-11 10 0 0 0,8-4 126 0 0,0 0 0 0 0,0 0 0 0 0,1 0 0 0 0,1 1-1 0 0,0 1 1 0 0,0-1 0 0 0,2 1 0 0 0,-1 0 0 0 0,1 0-1 0 0,1 1 1 0 0,1-1 0 0 0,0 1 0 0 0,1 0 0 0 0,0 0-1 0 0,1 0 1 0 0,0 0 0 0 0,1 0 0 0 0,4 26 0 0 0,-2-28 45 0 0,0 0 0 0 0,1-1 0 0 0,1 1 0 0 0,0-1 1 0 0,0 0-1 0 0,1 0 0 0 0,0 0 0 0 0,1 0 0 0 0,0-1 0 0 0,1 0 1 0 0,0-1-1 0 0,1 1 0 0 0,0-1 0 0 0,0-1 0 0 0,1 1 1 0 0,0-2-1 0 0,1 1 0 0 0,-1-1 0 0 0,1 0 0 0 0,1-1 0 0 0,-1-1 1 0 0,16 7-1 0 0,-18-9 57 0 0,0 0 1 0 0,0-1 0 0 0,0-1-1 0 0,0 1 1 0 0,0-1-1 0 0,0 0 1 0 0,1-1-1 0 0,-1 0 1 0 0,0 0-1 0 0,0-1 1 0 0,0 0 0 0 0,1 0-1 0 0,-1-1 1 0 0,0 0-1 0 0,-1-1 1 0 0,1 0-1 0 0,0 0 1 0 0,-1 0-1 0 0,0-1 1 0 0,1 0 0 0 0,-1-1-1 0 0,-1 1 1 0 0,1-1-1 0 0,8-9 1 0 0,-5 4 52 0 0,0 0 0 0 0,0-1 1 0 0,-1 0-1 0 0,-1-1 0 0 0,0 0 0 0 0,-1-1 0 0 0,0 1 1 0 0,0-1-1 0 0,-2 0 0 0 0,1-1 0 0 0,-2 0 1 0 0,0 1-1 0 0,3-19 0 0 0,-4 5-51 0 0,0 0 0 0 0,-2-1 0 0 0,-4-49 1 0 0,2 65-117 0 0,-1 0 1 0 0,0 1-1 0 0,-1-1 1 0 0,0 1-1 0 0,0 0 1 0 0,-1 0-1 0 0,-1 0 1 0 0,0 0-1 0 0,0 1 1 0 0,-1-1-1 0 0,-10-11 1 0 0,13 18-15 0 0,-1 1 1 0 0,0 0-1 0 0,0 0 1 0 0,0 0-1 0 0,-1 0 1 0 0,1 1-1 0 0,-1-1 1 0 0,1 1-1 0 0,-1 0 0 0 0,0 1 1 0 0,0-1-1 0 0,0 1 1 0 0,0 0-1 0 0,0 0 1 0 0,0 1-1 0 0,0-1 1 0 0,0 1-1 0 0,0 0 1 0 0,0 1-1 0 0,-1-1 1 0 0,1 1-1 0 0,0 0 1 0 0,-7 2-1 0 0,-1 1-15 0 0,0 0 0 0 0,0 1-1 0 0,1 0 1 0 0,0 1 0 0 0,0 0-1 0 0,0 1 1 0 0,-19 14 0 0 0,24-15-110 0 0,1 0 1 0 0,0 0-1 0 0,0 1 1 0 0,0 0-1 0 0,1 0 1 0 0,0 1-1 0 0,0-1 1 0 0,1 1-1 0 0,0 0 1 0 0,0 0-1 0 0,1 0 1 0 0,0 1-1 0 0,1-1 1 0 0,-2 11-1 0 0,-2 12-5217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173 141 6913 0 0,'-6'-25'544'0'0,"4"14"-418"0"0,0 1 0 0 0,0 0 0 0 0,-1 0 0 0 0,0 1-1 0 0,-1-1 1 0 0,0 0 0 0 0,-1 1 0 0 0,0 0-1 0 0,-7-10 1 0 0,12 19-75 0 0,-1-1-1 0 0,0 0 1 0 0,0 0-1 0 0,0 1 1 0 0,0-1 0 0 0,0 0-1 0 0,0 1 1 0 0,0-1-1 0 0,0 1 1 0 0,0 0-1 0 0,0-1 1 0 0,0 1 0 0 0,0 0-1 0 0,0-1 1 0 0,0 1-1 0 0,0 0 1 0 0,-1 0-1 0 0,1 0 1 0 0,0 0 0 0 0,0 0-1 0 0,0 0 1 0 0,0 0-1 0 0,0 1 1 0 0,0-1-1 0 0,-1 0 1 0 0,1 1-1 0 0,0-1 1 0 0,0 0 0 0 0,0 1-1 0 0,0-1 1 0 0,0 1-1 0 0,0 0 1 0 0,0-1-1 0 0,1 1 1 0 0,-1 0 0 0 0,0 0-1 0 0,0-1 1 0 0,0 1-1 0 0,1 0 1 0 0,-1 0-1 0 0,0 0 1 0 0,0 1 0 0 0,-5 6 266 0 0,0-1 1 0 0,1 2-1 0 0,-7 13 1 0 0,10-19-237 0 0,-6 12 117 0 0,1 0 0 0 0,0 0 0 0 0,1 1-1 0 0,0-1 1 0 0,2 2 0 0 0,0-1 0 0 0,0 0-1 0 0,2 1 1 0 0,-1 22 0 0 0,3-34-178 0 0,1 0 1 0 0,0 0-1 0 0,0-1 1 0 0,0 1-1 0 0,1 0 1 0 0,0-1-1 0 0,0 0 0 0 0,0 1 1 0 0,0-1-1 0 0,1 0 1 0 0,0 0-1 0 0,0 0 1 0 0,0 0-1 0 0,0-1 0 0 0,0 1 1 0 0,1-1-1 0 0,0 0 1 0 0,-1 0-1 0 0,1 0 1 0 0,0 0-1 0 0,1-1 1 0 0,-1 1-1 0 0,0-1 0 0 0,8 2 1 0 0,-7-1 71 0 0,1-1 0 0 0,-1-1 0 0 0,1 1 0 0 0,0-1 0 0 0,0 0 0 0 0,0 0 0 0 0,0-1 0 0 0,-1 1 1 0 0,1-1-1 0 0,0-1 0 0 0,0 1 0 0 0,0-1 0 0 0,0 0 0 0 0,0 0 0 0 0,-1-1 0 0 0,1 0 0 0 0,0 0 0 0 0,-1 0 0 0 0,10-5 1 0 0,-4-2-144 0 0,0 0 0 0 0,0-1 0 0 0,0 0 1 0 0,-1-1-1 0 0,-1 0 0 0 0,0 0 0 0 0,13-23 1 0 0,-15 22-383 0 0,0 0 1 0 0,-2 0 0 0 0,1-1-1 0 0,-2 0 1 0 0,1 0 0 0 0,-2 0-1 0 0,0-1 1 0 0,2-18 0 0 0,-5 31 371 0 0,0-1 0 0 0,1 0 0 0 0,-1 1 0 0 0,0-1 0 0 0,0 1 1 0 0,0-1-1 0 0,-1 0 0 0 0,1 1 0 0 0,0-1 0 0 0,-1 1 0 0 0,1-1 1 0 0,-1 1-1 0 0,0-3 0 0 0,1 4 50 0 0,-1 0 1 0 0,1 0-1 0 0,0-1 0 0 0,0 1 1 0 0,-1 0-1 0 0,1 0 0 0 0,0 0 1 0 0,-1 0-1 0 0,1 0 1 0 0,0 0-1 0 0,-1 0 0 0 0,1 0 1 0 0,0-1-1 0 0,-1 1 0 0 0,1 0 1 0 0,0 0-1 0 0,-1 1 1 0 0,1-1-1 0 0,0 0 0 0 0,-1 0 1 0 0,1 0-1 0 0,0 0 0 0 0,-1 0 1 0 0,1 0-1 0 0,0 0 0 0 0,-1 0 1 0 0,1 1-1 0 0,0-1 1 0 0,-1 0-1 0 0,1 0 0 0 0,0 0 1 0 0,0 1-1 0 0,-1-1 0 0 0,1 0 1 0 0,0 1-1 0 0,-4 2 32 0 0,0 1-1 0 0,1 0 1 0 0,0 0-1 0 0,0 0 1 0 0,0 0-1 0 0,-3 7 1 0 0,-10 22 518 0 0,-16 49 1 0 0,28-69-412 0 0,0 0-1 0 0,1 0 1 0 0,0 0-1 0 0,1 1 0 0 0,1-1 1 0 0,0 1-1 0 0,1 15 1 0 0,1-25-75 0 0,-1 0 1 0 0,1-1-1 0 0,0 1 1 0 0,1 0-1 0 0,-1-1 1 0 0,0 1 0 0 0,1-1-1 0 0,0 1 1 0 0,0-1-1 0 0,0 0 1 0 0,0 0-1 0 0,0 1 1 0 0,1-2-1 0 0,-1 1 1 0 0,1 0-1 0 0,0 0 1 0 0,0-1-1 0 0,0 0 1 0 0,0 1-1 0 0,0-1 1 0 0,1 0-1 0 0,-1-1 1 0 0,1 1-1 0 0,-1-1 1 0 0,1 1-1 0 0,0-1 1 0 0,-1 0 0 0 0,1 0-1 0 0,0-1 1 0 0,0 1-1 0 0,-1-1 1 0 0,1 0-1 0 0,0 0 1 0 0,0 0-1 0 0,0 0 1 0 0,0-1-1 0 0,-1 0 1 0 0,1 1-1 0 0,0-1 1 0 0,-1-1-1 0 0,1 1 1 0 0,0 0-1 0 0,-1-1 1 0 0,1 0-1 0 0,-1 0 1 0 0,0 0-1 0 0,0 0 1 0 0,0 0 0 0 0,0-1-1 0 0,0 1 1 0 0,3-5-1 0 0,5-7-87 0 0,0-1-1 0 0,-1 1 1 0 0,-1-2 0 0 0,0 1-1 0 0,-1-2 1 0 0,-1 1-1 0 0,0-1 1 0 0,7-29 0 0 0,-12 35-159 0 0,0 0 1 0 0,0 1 0 0 0,-2-1 0 0 0,1 0 0 0 0,-1 0-1 0 0,-3-21 1 0 0,2 26-9 0 0,0 0 0 0 0,-1-1 0 0 0,0 1 0 0 0,0 0 0 0 0,-1 0 0 0 0,0 0 0 0 0,0 0 0 0 0,0 1-1 0 0,-1-1 1 0 0,1 1 0 0 0,-1 0 0 0 0,-6-7 0 0 0,8 10 162 0 0,-1 0 0 0 0,1 0-1 0 0,-1 0 1 0 0,1 0 0 0 0,-1 0-1 0 0,0 1 1 0 0,0-1 0 0 0,0 1-1 0 0,1 0 1 0 0,-1-1 0 0 0,-1 1-1 0 0,1 1 1 0 0,0-1 0 0 0,0 0-1 0 0,0 1 1 0 0,0 0 0 0 0,-6-1-1 0 0,4 2 48 0 0,-1 0 1 0 0,1 0-1 0 0,-1 0 0 0 0,0 1 0 0 0,1 0 0 0 0,0 0 0 0 0,-1 0 1 0 0,1 0-1 0 0,-6 5 0 0 0,-4 3 42 0 0,0 1 0 0 0,0 1 0 0 0,1 0 1 0 0,1 1-1 0 0,-12 15 0 0 0,9-10-11 0 0,2 0 0 0 0,-17 30 1 0 0,27-43 65 0 0,1 0 1 0 0,0 1 0 0 0,1-1 0 0 0,-1 1 0 0 0,1 0 0 0 0,0 0 0 0 0,1-1-1 0 0,-1 1 1 0 0,1 0 0 0 0,1 1 0 0 0,-1-1 0 0 0,1 0 0 0 0,0 0 0 0 0,1 10-1 0 0,0-13-41 0 0,0 0 0 0 0,0 0 0 0 0,0 0 0 0 0,1 0 0 0 0,-1 0 0 0 0,1 0 0 0 0,0 0-1 0 0,0 0 1 0 0,0-1 0 0 0,0 1 0 0 0,0-1 0 0 0,1 1 0 0 0,-1-1 0 0 0,1 0-1 0 0,-1 0 1 0 0,1 0 0 0 0,0 0 0 0 0,0-1 0 0 0,0 1 0 0 0,0-1 0 0 0,0 0-1 0 0,0 0 1 0 0,0 0 0 0 0,1 0 0 0 0,-1 0 0 0 0,0 0 0 0 0,6-1 0 0 0,0 1-114 0 0,0-1 1 0 0,0 0 0 0 0,0 0-1 0 0,-1-1 1 0 0,1-1 0 0 0,0 1-1 0 0,-1-1 1 0 0,1-1 0 0 0,9-3-1 0 0,-7 0 75 0 0,0 0-1 0 0,-1 0 0 0 0,1-1 0 0 0,-1 0 0 0 0,-1-1 1 0 0,0 0-1 0 0,0-1 0 0 0,0 0 0 0 0,9-13 0 0 0,-13 15-20 0 0,0 0-1 0 0,0 0 0 0 0,0 0 0 0 0,-1-1 1 0 0,0 0-1 0 0,-1 0 0 0 0,0 0 0 0 0,0 0 1 0 0,0 0-1 0 0,-1-1 0 0 0,-1 1 0 0 0,1-1 1 0 0,-2 0-1 0 0,1-8 0 0 0,-1 15 0 0 0,0 0-1 0 0,0 1 1 0 0,0-1 0 0 0,0 1-1 0 0,0-1 1 0 0,0 0 0 0 0,-1 1-1 0 0,1-1 1 0 0,-1 1-1 0 0,1-1 1 0 0,-1 1 0 0 0,0-1-1 0 0,0 1 1 0 0,1 0 0 0 0,-1-1-1 0 0,0 1 1 0 0,0 0-1 0 0,0-1 1 0 0,0 1 0 0 0,-1 0-1 0 0,1 0 1 0 0,0 0 0 0 0,0 0-1 0 0,-1 0 1 0 0,1 0-1 0 0,0 1 1 0 0,-1-1 0 0 0,1 0-1 0 0,-1 1 1 0 0,1-1 0 0 0,-1 1-1 0 0,-2-1 1 0 0,2 1-2 0 0,0 0 1 0 0,0 0 0 0 0,0 1-1 0 0,0-1 1 0 0,0 0-1 0 0,0 1 1 0 0,0 0-1 0 0,0-1 1 0 0,0 1 0 0 0,1 0-1 0 0,-1 0 1 0 0,0 0-1 0 0,0 0 1 0 0,1 1 0 0 0,-1-1-1 0 0,1 0 1 0 0,-1 1-1 0 0,1-1 1 0 0,0 1 0 0 0,-1-1-1 0 0,1 1 1 0 0,0-1-1 0 0,0 1 1 0 0,0 0 0 0 0,-1 2-1 0 0,-3 9-155 0 0,0 0 0 0 0,1 1-1 0 0,1-1 1 0 0,0 0 0 0 0,1 1-1 0 0,-1 15 1 0 0,1-2-198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2328 0 0,'6'-7'209'0'0,"-3"2"-209"0"0,1 0 0 0 0,-3 1 0 0 0,1 2 0 0 0,0 1 0 0 0,0-1 0 0 0,1-2 0 0 0,2-3 0 0 0,2 0 0 0 0,0 0 0 0 0,0 0 0 0 0,-1 2 0 0 0,-3 2 0 0 0,1-3 0 0 0,-3 3 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26 6913 0 0,'-1'-2'141'0'0,"1"1"0"0"0,-1 0 0 0 0,1-1 0 0 0,-1 1-1 0 0,0 0 1 0 0,1-1 0 0 0,-1 1 0 0 0,0 0 0 0 0,0 0-1 0 0,0 0 1 0 0,0 0 0 0 0,0 0 0 0 0,0 0-1 0 0,0 0 1 0 0,-1 0 0 0 0,1 0 0 0 0,0 0 0 0 0,0 0-1 0 0,-1 1 1 0 0,1-1 0 0 0,0 1 0 0 0,-1-1-1 0 0,1 1 1 0 0,-1-1 0 0 0,-1 1 0 0 0,-1 1-3 0 0,1-1 1 0 0,0 2-1 0 0,-1-1 0 0 0,1 0 1 0 0,0 1-1 0 0,0-1 0 0 0,0 1 1 0 0,0 0-1 0 0,0 0 1 0 0,-3 2-1 0 0,-27 23 128 0 0,1 1-1 0 0,2 1 1 0 0,-35 43 0 0 0,-1 0 259 0 0,-61 57 1010 0 0,125-128-1522 0 0,1 0-1 0 0,0 0 1 0 0,-1 0 0 0 0,1 1-1 0 0,0-1 1 0 0,0 0-1 0 0,0 0 1 0 0,0 1 0 0 0,0-1-1 0 0,0 1 1 0 0,0-1-1 0 0,1 1 1 0 0,-1-1 0 0 0,1 1-1 0 0,-1 0 1 0 0,1-1-1 0 0,-1 1 1 0 0,1 0 0 0 0,0-1-1 0 0,0 1 1 0 0,0 0-1 0 0,0-1 1 0 0,0 1 0 0 0,0 0-1 0 0,1 2 1 0 0,0-2-89 0 0,0-1 0 0 0,0 1 1 0 0,0-1-1 0 0,1 1 0 0 0,-1-1 1 0 0,1 0-1 0 0,-1 0 0 0 0,1 0 1 0 0,-1 0-1 0 0,1 0 0 0 0,0 0 0 0 0,0 0 1 0 0,-1-1-1 0 0,1 1 0 0 0,0 0 1 0 0,0-1-1 0 0,0 1 0 0 0,0-1 0 0 0,-1 0 1 0 0,1 0-1 0 0,0 0 0 0 0,2 0 1 0 0,54 2-1704 0 0,-42-3 1694 0 0,0 1 0 0 0,-1 1-1 0 0,1 0 1 0 0,-1 1 0 0 0,0 1 0 0 0,1 1-1 0 0,26 9 1 0 0,-28-7 244 0 0,-1 0 0 0 0,0 2-1 0 0,-1-1 1 0 0,0 1 0 0 0,0 1 0 0 0,0 0 0 0 0,18 20-1 0 0,-28-27-103 0 0,1 1-1 0 0,-1 0 0 0 0,0 0 0 0 0,0 1 0 0 0,0-1 1 0 0,-1 0-1 0 0,1 1 0 0 0,-1-1 0 0 0,0 1 0 0 0,0-1 0 0 0,0 1 1 0 0,0 0-1 0 0,0 0 0 0 0,-1 6 0 0 0,0-6-16 0 0,-1-1-1 0 0,0 1 1 0 0,0 0 0 0 0,0-1 0 0 0,0 1-1 0 0,0-1 1 0 0,-1 1 0 0 0,0-1 0 0 0,0 0-1 0 0,0 1 1 0 0,0-1 0 0 0,0 0-1 0 0,0-1 1 0 0,-1 1 0 0 0,0 0 0 0 0,1-1-1 0 0,-6 5 1 0 0,-124 89 1315 0 0,41-32-2614 0 0,85-59-183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57 6913 0 0,'1'-8'282'0'0,"-1"4"-147"0"0,0 0 1 0 0,0 1 0 0 0,1-1 0 0 0,-1 1-1 0 0,1-1 1 0 0,0 0 0 0 0,0 1 0 0 0,1 0-1 0 0,-1-1 1 0 0,1 1 0 0 0,-1 0 0 0 0,3-4-1 0 0,-6 37 2946 0 0,-18 59-637 0 0,9-45-940 0 0,-6 58 0 0 0,-3 159 601 0 0,17-149-7676 0 0,3-62-453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2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6913 0 0,'-12'22'3288'0'0,"0"24"-4128"0"0,5-17-151 0 0,6-27 1099 0 0,0 1 1 0 0,0-1-1 0 0,0 1 0 0 0,1-1 1 0 0,-1 0-1 0 0,1 1 0 0 0,0-1 1 0 0,0 1-1 0 0,0-1 0 0 0,0 1 1 0 0,0-1-1 0 0,0 1 1 0 0,0-1-1 0 0,1 1 0 0 0,0-1 1 0 0,-1 1-1 0 0,2 2 0 0 0,0-3 72 0 0,-1-1 0 0 0,1 0 0 0 0,-1 0 0 0 0,1 0-1 0 0,-1 0 1 0 0,1 0 0 0 0,-1 0 0 0 0,1 0-1 0 0,0-1 1 0 0,0 1 0 0 0,-1 0 0 0 0,1-1 0 0 0,0 1-1 0 0,0-1 1 0 0,0 0 0 0 0,0 0 0 0 0,0 0-1 0 0,-1 0 1 0 0,1 0 0 0 0,0 0 0 0 0,0 0 0 0 0,0-1-1 0 0,3 0 1 0 0,13-2-173 0 0,-11 2-97 0 0,1-1 1 0 0,-1 1-1 0 0,1 1 0 0 0,-1-1 1 0 0,1 1-1 0 0,14 2 1 0 0,-20-1 71 0 0,0-1 0 0 0,0 1 0 0 0,0 0 0 0 0,0 0 0 0 0,-1 0 0 0 0,1 0 0 0 0,0 0 0 0 0,0 1 0 0 0,-1-1 0 0 0,1 0 0 0 0,-1 1 0 0 0,1-1 0 0 0,-1 1 0 0 0,1 0 0 0 0,-1-1 0 0 0,0 1 0 0 0,0 0 0 0 0,0 0 0 0 0,0 0 0 0 0,0 0 0 0 0,0 0 0 0 0,-1 0 0 0 0,1 0 0 0 0,-1 0 0 0 0,1 0 0 0 0,-1 0 0 0 0,0 0 0 0 0,0 0 0 0 0,0 4 0 0 0,0 4 100 0 0,-1 0-1 0 0,0-1 1 0 0,0 1 0 0 0,-1-1-1 0 0,0 0 1 0 0,-1 1 0 0 0,0-1-1 0 0,0 0 1 0 0,-1-1 0 0 0,0 1 0 0 0,-1-1-1 0 0,0 1 1 0 0,0-2 0 0 0,-1 1-1 0 0,0 0 1 0 0,0-1 0 0 0,-1 0-1 0 0,0-1 1 0 0,0 1 0 0 0,0-1-1 0 0,-1 0 1 0 0,0-1 0 0 0,0 0 0 0 0,-1-1-1 0 0,1 1 1 0 0,-13 3 0 0 0,21-8-124 0 0,-1 1-69 0 0,0-1-1 0 0,1 0 1 0 0,-1 0 0 0 0,0 1 0 0 0,1-1 0 0 0,-1 0 0 0 0,0 0 0 0 0,0 0-1 0 0,1 0 1 0 0,-1 0 0 0 0,0 0 0 0 0,0 0 0 0 0,1 0 0 0 0,-1 0 0 0 0,0 0-1 0 0,1 0 1 0 0,-1-1 0 0 0,0 1 0 0 0,1 0 0 0 0,-1 0 0 0 0,-1-1-1 0 0,0-4-846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362 155 2761 0 0,'-4'-12'629'0'0,"0"-3"227"0"0,-1 0 1 0 0,-1 1 0 0 0,0-1-1 0 0,-1 1 1 0 0,-13-20 0 0 0,18 32-794 0 0,-1-1-1 0 0,1 0 1 0 0,0 0 0 0 0,-1 1 0 0 0,0-1-1 0 0,1 1 1 0 0,-1 0 0 0 0,0 0-1 0 0,0 0 1 0 0,-1 0 0 0 0,1 0 0 0 0,0 1-1 0 0,0 0 1 0 0,-1-1 0 0 0,1 1-1 0 0,-1 0 1 0 0,1 1 0 0 0,-1-1 0 0 0,1 1-1 0 0,-1-1 1 0 0,0 1 0 0 0,1 0-1 0 0,-1 0 1 0 0,1 1 0 0 0,-1-1 0 0 0,0 1-1 0 0,1 0 1 0 0,-1 0 0 0 0,1 0 0 0 0,-5 2-1 0 0,-3 2 70 0 0,-1 1 0 0 0,1 1 0 0 0,0-1 1 0 0,0 2-1 0 0,1 0 0 0 0,-1 0 0 0 0,2 1 0 0 0,0 0 0 0 0,0 0 0 0 0,-15 22 0 0 0,11-14 243 0 0,2 1-1 0 0,0 1 0 0 0,1 0 1 0 0,1 0-1 0 0,-13 40 1 0 0,22-57-359 0 0,-1 1 0 0 0,1 0 0 0 0,0-1 0 0 0,0 1 0 0 0,0-1 0 0 0,0 1 0 0 0,0 0-1 0 0,0-1 1 0 0,1 1 0 0 0,-1-1 0 0 0,1 1 0 0 0,0-1 0 0 0,-1 1 0 0 0,1-1 0 0 0,1 1 0 0 0,-1-1 0 0 0,0 0 0 0 0,0 0 0 0 0,1 0 0 0 0,-1 1 0 0 0,1-1 0 0 0,0-1 0 0 0,0 1 0 0 0,0 0 0 0 0,0 0 0 0 0,0-1 0 0 0,3 3 0 0 0,8 4 108 0 0,0 0 1 0 0,1-1-1 0 0,24 10 0 0 0,-14-7-71 0 0,1 1-97 0 0,0 1-1 0 0,-1 2 1 0 0,0 0-1 0 0,-1 2 0 0 0,22 19 1 0 0,-39-30 25 0 0,0 1 0 0 0,-1 0 0 0 0,1 1 0 0 0,-1-1 0 0 0,-1 1 0 0 0,1 0 0 0 0,-1 0 0 0 0,-1 0 0 0 0,5 12 0 0 0,-6-13 13 0 0,-1-1-1 0 0,0 1 1 0 0,0 0-1 0 0,0 0 1 0 0,-1 0-1 0 0,0 0 1 0 0,0 0-1 0 0,0 0 1 0 0,-1-1-1 0 0,0 1 1 0 0,0 0-1 0 0,0 0 1 0 0,-1-1-1 0 0,-4 10 0 0 0,3-8 64 0 0,-1 0-1 0 0,1-1 1 0 0,-2 1-1 0 0,1-1 1 0 0,-1 0-1 0 0,1 0 0 0 0,-2-1 1 0 0,1 1-1 0 0,-1-1 1 0 0,1-1-1 0 0,-1 1 1 0 0,-1-1-1 0 0,-10 7 0 0 0,-7 0-226 0 0,0-1 0 0 0,-41 12 0 0 0,16-6-3228 0 0,37-13-930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5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24 112 3225 0 0,'50'-46'-805'0'0,"3"-3"6512"0"0,-52 47-5603 0 0,0 1-1 0 0,1 0 0 0 0,-1-1 1 0 0,0 1-1 0 0,1 0 1 0 0,-1 0-1 0 0,1 0 1 0 0,-1 0-1 0 0,1 0 1 0 0,-1 0-1 0 0,1 0 0 0 0,0 1 1 0 0,-1-1-1 0 0,1 1 1 0 0,0-1-1 0 0,-1 1 1 0 0,1-1-1 0 0,0 1 1 0 0,0 0-1 0 0,0 0 0 0 0,2 0 1 0 0,-3 1-37 0 0,0 0 0 0 0,0-1 0 0 0,0 1 0 0 0,0 0 1 0 0,0 0-1 0 0,0 0 0 0 0,0 0 0 0 0,0 0 0 0 0,0 0 0 0 0,0 0 0 0 0,-1 0 0 0 0,1 0 1 0 0,0 0-1 0 0,-1 1 0 0 0,1-1 0 0 0,-1 0 0 0 0,1 0 0 0 0,-1 1 0 0 0,1-1 1 0 0,-1 0-1 0 0,0 1 0 0 0,0-1 0 0 0,0 0 0 0 0,0 1 0 0 0,0-1 0 0 0,0 0 0 0 0,0 3 1 0 0,-1 10-87 0 0,-1 1 0 0 0,0-1 0 0 0,0 0 0 0 0,-1 0 0 0 0,-1 0 0 0 0,-8 18 0 0 0,-40 79-137 0 0,37-81 159 0 0,-60 120 2764 0 0,64-136 617 0 0,29-17-2057 0 0,34-9-1088 0 0,126-22-1437 0 0,-151 31-5443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70 10138 0 0,'-2'-17'1069'0'0,"1"10"-978"0"0,1 2-1 0 0,-1-1 1 0 0,0 0 0 0 0,0 0-1 0 0,-3-7 1 0 0,4 12-96 0 0,-1 1 0 0 0,1-1 1 0 0,0 1-1 0 0,0-1 0 0 0,-1 1 1 0 0,1-1-1 0 0,-1 1 0 0 0,1-1 1 0 0,0 1-1 0 0,-1-1 0 0 0,1 1 0 0 0,-1-1 1 0 0,1 1-1 0 0,-1 0 0 0 0,1-1 1 0 0,-1 1-1 0 0,1 0 0 0 0,-1-1 0 0 0,0 1 1 0 0,1 0-1 0 0,-1 0 0 0 0,0-1 1 0 0,0 2-8 0 0,-1-1 1 0 0,1 0 0 0 0,0 0-1 0 0,0 0 1 0 0,0 1 0 0 0,0-1-1 0 0,-1 1 1 0 0,1-1 0 0 0,0 1 0 0 0,0-1-1 0 0,0 1 1 0 0,0 0 0 0 0,0-1-1 0 0,0 1 1 0 0,0 0 0 0 0,0 1-1 0 0,-32 29-777 0 0,2 2 0 0 0,-28 38 0 0 0,31-33 2217 0 0,-43 78 0 0 0,66-106-1083 0 0,1-1 1 0 0,-1 1-1 0 0,2 0 1 0 0,-1 0 0 0 0,1 0-1 0 0,-2 15 1 0 0,5-21-297 0 0,-1-1 0 0 0,1 1 0 0 0,0-1 0 0 0,0 0 0 0 0,1 1 0 0 0,-1-1 0 0 0,1 0 1 0 0,-1 1-1 0 0,1-1 0 0 0,0 0 0 0 0,0 0 0 0 0,1 0 0 0 0,-1 1 0 0 0,1-1 0 0 0,-1 0 0 0 0,1-1 0 0 0,0 1 0 0 0,0 0 0 0 0,0-1 0 0 0,0 1 0 0 0,1-1 0 0 0,-1 1 0 0 0,6 3 0 0 0,19 11-223 0 0,53 25 1 0 0,-51-29 58 0 0,-1 2 0 0 0,26 18 0 0 0,-23-10 193 0 0,0 1-1 0 0,27 28 0 0 0,-50-45-52 0 0,-1 1-1 0 0,-1 0 1 0 0,1 0 0 0 0,-1 0-1 0 0,0 0 1 0 0,-1 1-1 0 0,0 0 1 0 0,0 0-1 0 0,-1 1 1 0 0,-1-1 0 0 0,1 1-1 0 0,-1 0 1 0 0,1 10-1 0 0,-3-15 81 0 0,-1 1 0 0 0,0-1 0 0 0,-1 0-1 0 0,1 0 1 0 0,-1 1 0 0 0,0-1 0 0 0,0 0-1 0 0,0 0 1 0 0,-1 0 0 0 0,0 0 0 0 0,0 0-1 0 0,0-1 1 0 0,-4 6 0 0 0,1-2 78 0 0,-1 0-1 0 0,0 0 1 0 0,0-1 0 0 0,-1 0-1 0 0,0 0 1 0 0,-12 9 0 0 0,-4 0-371 0 0,-1-2 0 0 0,-1 0 0 0 0,-48 20 0 0 0,-6-4-4326 0 0,53-21-367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18 4289 0 0,'0'0'0'0'0,"0"1"0"0"0,-1-1 0 0 0,1-1 0 0 0,-2-1 0 0 0,5-3-80 0 0,3-6 80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111 115 6913 0 0,'-3'1'-95'0'0,"1"1"-1"0"0,0-1 0 0 0,0 0 0 0 0,-1 0 0 0 0,1 0 0 0 0,-1 0 0 0 0,1 0 0 0 0,-1 0 0 0 0,1-1 0 0 0,-1 1 1 0 0,1-1-1 0 0,-1 1 0 0 0,1-1 0 0 0,-1 0 0 0 0,0 0 0 0 0,1-1 0 0 0,-1 1 0 0 0,1 0 0 0 0,-1-1 0 0 0,0 1 0 0 0,1-1 1 0 0,-3-1-1 0 0,3 2 39 0 0,0-1 0 0 0,1 1 0 0 0,-1 0 0 0 0,0 0 0 0 0,1 0 0 0 0,-1 1 0 0 0,0-1 0 0 0,1 0 0 0 0,-1 0 0 0 0,0 1 0 0 0,1-1 1 0 0,-1 1-1 0 0,1 0 0 0 0,-3 1 0 0 0,-19 13 4371 0 0,32-22-3440 0 0,0 0 0 0 0,0 1 0 0 0,1 0-1 0 0,16-8 1 0 0,12-7-167 0 0,-16 8-286 0 0,1 0 1 0 0,0 1-1 0 0,1 1 0 0 0,0 1 0 0 0,34-9 0 0 0,-55 19-413 0 0,0-1-1 0 0,-1 0 1 0 0,1 1-1 0 0,-1 0 1 0 0,1 0-1 0 0,0-1 0 0 0,-1 2 1 0 0,1-1-1 0 0,0 0 1 0 0,-1 0-1 0 0,1 1 1 0 0,-1-1-1 0 0,1 1 1 0 0,-1 0-1 0 0,1 0 0 0 0,-1 0 1 0 0,1 0-1 0 0,-1 0 1 0 0,0 1-1 0 0,0-1 1 0 0,4 4-1 0 0,-3-2-35 0 0,0 0 0 0 0,-1 1-1 0 0,1 0 1 0 0,-1-1 0 0 0,0 1 0 0 0,-1 0-1 0 0,1 0 1 0 0,0 0 0 0 0,-1 0 0 0 0,0 0-1 0 0,0 0 1 0 0,1 6 0 0 0,-1 7-139 0 0,0 0 1 0 0,-1 0-1 0 0,-1-1 1 0 0,0 1-1 0 0,-8 32 0 0 0,2-19 131 0 0,-2 1-1 0 0,-2-1 1 0 0,0-1-1 0 0,-21 39 1 0 0,30-65 47 0 0,-1 1 46 0 0,1 0 0 0 0,0 0 1 0 0,0 1-1 0 0,0-1 0 0 0,0 1 1 0 0,-2 9-1 0 0,7-15-34 0 0,0 0-1 0 0,0 0 1 0 0,-1 0 0 0 0,1 0 0 0 0,-1 0 0 0 0,1-1 0 0 0,-1 1 0 0 0,4-4-1 0 0,-5 5-27 0 0,2-2-8 0 0,0 0-1 0 0,1 0 1 0 0,-1 1 0 0 0,0 0 0 0 0,0-1-1 0 0,1 1 1 0 0,-1 0 0 0 0,1 1 0 0 0,-1-1-1 0 0,1 1 1 0 0,-1-1 0 0 0,1 1 0 0 0,-1 0-1 0 0,1 0 1 0 0,-1 1 0 0 0,1-1 0 0 0,-1 1-1 0 0,5 1 1 0 0,-2 0 2 0 0,-1 0-1 0 0,1 1 1 0 0,-1 0-1 0 0,0 0 1 0 0,0 0-1 0 0,0 0 1 0 0,0 1-1 0 0,-1 0 1 0 0,1 0-1 0 0,4 6 1 0 0,-3-2 8 0 0,0-1 0 0 0,0 1 0 0 0,-1 0 0 0 0,0 0 0 0 0,-1 0 0 0 0,1 1 1 0 0,-2-1-1 0 0,1 1 0 0 0,-1 0 0 0 0,-1 0 0 0 0,1 0 0 0 0,-2 1 0 0 0,2 16 0 0 0,-4-16 70 0 0,-1 0 0 0 0,0 0-1 0 0,0 0 1 0 0,-1-1 0 0 0,0 1 0 0 0,-1-1 0 0 0,0 0-1 0 0,-1 0 1 0 0,0 0 0 0 0,0-1 0 0 0,0 1-1 0 0,-9 8 1 0 0,-8 9 360 0 0,-2-1-1 0 0,-32 26 0 0 0,14-19-1735 0 0,22-17-4226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14 5065 0 0,'-2'-1'158'0'0,"1"-1"1"0"0,-1 1-1 0 0,1 0 0 0 0,-1 0 1 0 0,0 0-1 0 0,1 0 0 0 0,-1 0 1 0 0,0 0-1 0 0,0 0 0 0 0,0 1 1 0 0,1-1-1 0 0,-1 1 0 0 0,0-1 1 0 0,0 1-1 0 0,0 0 1 0 0,0 0-1 0 0,0-1 0 0 0,-3 2 1 0 0,0-1 44 0 0,1 1 1 0 0,-1 0 0 0 0,1 0-1 0 0,0 1 1 0 0,0-1 0 0 0,-1 1-1 0 0,-6 4 1 0 0,-3 3 7 0 0,1 0 0 0 0,0 1-1 0 0,-15 15 1 0 0,12-7 156 0 0,0 1-1 0 0,1 0 1 0 0,2 1-1 0 0,0 1 1 0 0,0 0-1 0 0,2 0 1 0 0,1 1-1 0 0,1 1 1 0 0,-9 32-1 0 0,17-53-319 0 0,0 0-1 0 0,1 0 1 0 0,-1 0 0 0 0,1 0-1 0 0,-1 0 1 0 0,1 0 0 0 0,0 1-1 0 0,0-1 1 0 0,0 0 0 0 0,0 0-1 0 0,0 0 1 0 0,1 0 0 0 0,-1 0 0 0 0,0 0-1 0 0,1 0 1 0 0,0 1 0 0 0,-1-1-1 0 0,1 0 1 0 0,0-1 0 0 0,0 1-1 0 0,0 0 1 0 0,1 0 0 0 0,-1 0-1 0 0,0-1 1 0 0,1 1 0 0 0,-1 0-1 0 0,1-1 1 0 0,-1 1 0 0 0,1-1-1 0 0,0 0 1 0 0,-1 0 0 0 0,1 0-1 0 0,0 1 1 0 0,0-1 0 0 0,0-1-1 0 0,0 1 1 0 0,2 1 0 0 0,9 1-39 0 0,-1 0 0 0 0,1-1 0 0 0,1 0 0 0 0,-1 0 0 0 0,14-2 0 0 0,4 2 34 0 0,-14 0-65 0 0,0 0-1 0 0,0 2 1 0 0,0 0-1 0 0,-1 1 1 0 0,0 0-1 0 0,21 11 1 0 0,-31-13 19 0 0,0 0 1 0 0,0 0 0 0 0,0 1-1 0 0,-1 0 1 0 0,1 0 0 0 0,-1 0-1 0 0,0 1 1 0 0,0 0-1 0 0,-1 0 1 0 0,0 0 0 0 0,1 0-1 0 0,-2 1 1 0 0,1 0 0 0 0,-1 0-1 0 0,0 0 1 0 0,0 0-1 0 0,0 0 1 0 0,-1 0 0 0 0,2 8-1 0 0,-4-9 6 0 0,1-1 0 0 0,-1 0-1 0 0,-1 0 1 0 0,1 0-1 0 0,-1 0 1 0 0,1 0 0 0 0,-1 0-1 0 0,0 0 1 0 0,0-1-1 0 0,-1 1 1 0 0,1 0 0 0 0,-1 0-1 0 0,0-1 1 0 0,0 1-1 0 0,0-1 1 0 0,0 1 0 0 0,-1-1-1 0 0,1 0 1 0 0,-1 0 0 0 0,-5 4-1 0 0,-7 7 48 0 0,0-2 0 0 0,-32 21 0 0 0,40-29-34 0 0,-12 9 51 0 0,-1-1 0 0 0,0 0-1 0 0,-1-2 1 0 0,-1-1 0 0 0,1 0 0 0 0,-1-2-1 0 0,0 0 1 0 0,-1-2 0 0 0,0 0-1 0 0,0-2 1 0 0,-28 2 0 0 0,30-3-39 0 0,18-1-330 0 0,0 0 0 0 0,0-1-1 0 0,0 1 1 0 0,-1-1 0 0 0,1 0-1 0 0,0 0 1 0 0,0 0-1 0 0,0 0 1 0 0,-6-2 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10594 0 0,'-1'0'157'0'0,"0"0"-1"0"0,0 0 1 0 0,0 0-1 0 0,0 0 0 0 0,-1 0 1 0 0,1 0-1 0 0,0 0 1 0 0,0 0-1 0 0,0 1 0 0 0,0-1 1 0 0,0 0-1 0 0,0 1 1 0 0,-1-1-1 0 0,1 1 0 0 0,0-1 1 0 0,0 1-1 0 0,0 0 1 0 0,0-1-1 0 0,-1 3 1 0 0,-21 24 921 0 0,-11 41-840 0 0,31-61 0 0 0,-18 35 237 0 0,14-29-495 0 0,0 0 1 0 0,0 0-1 0 0,1 1 1 0 0,1 0-1 0 0,1 0 1 0 0,0 0 0 0 0,0 1-1 0 0,-1 14 1 0 0,5-26 29 0 0,0 0 0 0 0,1 0 1 0 0,-1-1-1 0 0,0 1 1 0 0,1 0-1 0 0,0 0 0 0 0,-1-1 1 0 0,1 1-1 0 0,0-1 1 0 0,0 1-1 0 0,1-1 1 0 0,-1 1-1 0 0,0-1 0 0 0,1 1 1 0 0,0-1-1 0 0,-1 0 1 0 0,1 0-1 0 0,2 2 0 0 0,0-1 80 0 0,0-1-1 0 0,0 1 0 0 0,0-1 0 0 0,0 1 1 0 0,0-2-1 0 0,0 1 0 0 0,0 0 0 0 0,1-1 1 0 0,-1 1-1 0 0,6 0 0 0 0,1-1 235 0 0,1 0-1 0 0,-1 0 1 0 0,1-1-1 0 0,0 0 1 0 0,-1-1-1 0 0,1 0 1 0 0,20-6-1 0 0,-3-1-1325 0 0,34-16 0 0 0,-47 16-167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1840 0 0,'-18'13'14839'0'0,"18"-5"-17127"0"0,-1 23 2895 0 0,-1 0 1 0 0,-2 0-1 0 0,-1-1 1 0 0,-2 1-1 0 0,-11 33 1 0 0,-6 27-467 0 0,-5 92-2748 0 0,23-134-3073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1 0 4145 0 0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56 4577 0 0,'0'-3'83'0'0,"0"1"0"0"0,0-1 0 0 0,0 1 0 0 0,-1-1 0 0 0,1 1 0 0 0,-1-1 0 0 0,0 1 0 0 0,1 0 1 0 0,-1-1-1 0 0,0 1 0 0 0,-1 0 0 0 0,1-1 0 0 0,0 1 0 0 0,-1 0 0 0 0,1 0 0 0 0,-1 0 0 0 0,1 0 0 0 0,-1 1 0 0 0,0-1 0 0 0,-2-1 0 0 0,2 2-15 0 0,1 0 0 0 0,-1 0 0 0 0,0 0 0 0 0,0 0 0 0 0,0 0 0 0 0,1 1-1 0 0,-1-1 1 0 0,0 1 0 0 0,0 0 0 0 0,0-1 0 0 0,0 1 0 0 0,0 0 0 0 0,0 0-1 0 0,0 0 1 0 0,0 1 0 0 0,0-1 0 0 0,0 0 0 0 0,0 1 0 0 0,0-1 0 0 0,1 1 0 0 0,-1 0-1 0 0,0-1 1 0 0,0 1 0 0 0,0 0 0 0 0,1 0 0 0 0,-3 2 0 0 0,-14 10 143 0 0,1 1 0 0 0,1 0-1 0 0,0 2 1 0 0,-25 32 0 0 0,-46 76 1703 0 0,85-122-1833 0 0,0 1 0 0 0,0 0 0 0 0,1-1 0 0 0,-1 1 0 0 0,1 0-1 0 0,0 0 1 0 0,-1 0 0 0 0,2 0 0 0 0,-1 1 0 0 0,0-1 0 0 0,0 0 0 0 0,1 0-1 0 0,0 0 1 0 0,0 1 0 0 0,0-1 0 0 0,0 0 0 0 0,0 0 0 0 0,1 1 0 0 0,-1-1-1 0 0,1 0 1 0 0,0 0 0 0 0,0 0 0 0 0,1 3 0 0 0,1-1-80 0 0,0 0 0 0 0,1-1 0 0 0,-1 1 0 0 0,1-1 0 0 0,0 0 1 0 0,0 0-1 0 0,0-1 0 0 0,1 1 0 0 0,-1-1 0 0 0,1 0 0 0 0,0 0 0 0 0,8 4 0 0 0,-3-2 158 0 0,112 62 194 0 0,-110-59-373 0 0,0 1-1 0 0,0 0 1 0 0,-1 0-1 0 0,-1 1 1 0 0,1 1-1 0 0,-2 0 1 0 0,13 17 0 0 0,-20-26 19 0 0,-1 0 1 0 0,0 0 0 0 0,1 0 0 0 0,-1 0 0 0 0,0 1 0 0 0,0-1 0 0 0,0 0 0 0 0,0 1 0 0 0,-1-1 0 0 0,1 0-1 0 0,-1 1 1 0 0,1-1 0 0 0,-1 1 0 0 0,0-1 0 0 0,0 1 0 0 0,0-1 0 0 0,0 0 0 0 0,0 1 0 0 0,-1-1-1 0 0,1 1 1 0 0,-1-1 0 0 0,1 1 0 0 0,-1-1 0 0 0,-1 3 0 0 0,-1-1 19 0 0,-1 1 1 0 0,1-1-1 0 0,-1 0 1 0 0,0-1 0 0 0,0 1-1 0 0,0-1 1 0 0,0 1-1 0 0,0-1 1 0 0,-1 0-1 0 0,-6 3 1 0 0,-10 5 209 0 0,-1 0 0 0 0,0-2 1 0 0,0 0-1 0 0,-25 6 1 0 0,37-13-517 0 0,0 1 1 0 0,0-1 0 0 0,0-1-1 0 0,0 0 1 0 0,-1-1 0 0 0,1 0-1 0 0,0 0 1 0 0,0-1 0 0 0,0 0-1 0 0,0-1 1 0 0,0 0 0 0 0,-12-4-1 0 0,15 2-1193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3681 0 0,'0'0'753'0'0,"4"-7"1052"0"0,0 27 4296 0 0,-2-15-6173 0 0,-2-5-19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83 2761 0 0,'-30'-10'1860'0'0,"30"10"-1794"0"0,0 0 0 0 0,0 0 0 0 0,0 0 0 0 0,-1 0 0 0 0,1-1 66 0 0,0 1-66 0 0,0 0 0 0 0,0 0 0 0 0,0 0 0 0 0,-1 0 0 0 0,1-1 0 0 0,0 1 0 0 0,0 0 0 0 0,0 0 0 0 0,0 0 0 0 0,0-1 0 0 0,0 1 0 0 0,0 0 0 0 0,0 0 0 0 0,0 0 0 0 0,0-1 0 0 0,0 1 0 0 0,0 0 0 0 0,0 0 0 0 0,0 0 0 0 0,0-1 0 0 0,0 1 0 0 0,0 0 0 0 0,0 0 0 0 0,0 0 0 0 0,0-1 0 0 0,0 1 0 0 0,0 0 0 0 0,0 0 0 0 0,0 0 0 0 0,0-1 0 0 0,1 1 0 0 0,15-10 1565 0 0,18-1-990 0 0,0 2-1 0 0,1 0 1 0 0,54-4 0 0 0,-14 2-3425 0 0,-61 9-916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1840 0 0,'-3'0'-263'0'0,"2"0"345"0"0,1 0 1 0 0,-1 0-1 0 0,0 0 0 0 0,1 0 1 0 0,-1 0-1 0 0,1-1 0 0 0,-1 1 1 0 0,1 0-1 0 0,-1 0 0 0 0,1 0 0 0 0,-1 0 1 0 0,1-1-1 0 0,-1 1 0 0 0,1 0 1 0 0,-1-1-1 0 0,1 1 0 0 0,0 0 1 0 0,-1-1-1 0 0,1 1 0 0 0,-1 0 1 0 0,1-1-1 0 0,0 1 0 0 0,-1-1 0 0 0,1 1 1 0 0,0-1-1 0 0,0 1 0 0 0,-1-1 1 0 0,1 1-1 0 0,0-1 0 0 0,0 1 1 0 0,0-1-1 0 0,-1 1 0 0 0,1-1 0 0 0,0 1 1 0 0,0-1-1 0 0,0 1 0 0 0,0-1 1 0 0,0 1-1 0 0,0-1 0 0 0,0 1 1 0 0,0-1-1 0 0,1 0 0 0 0,-1 0 226 0 0,-1 7-213 0 0,-3 12 20 0 0,0-1 0 0 0,-2-1 0 0 0,0 1 1 0 0,-9 18-1 0 0,4-10 1457 0 0,-12 37 0 0 0,23-61-1467 0 0,0 0-1 0 0,-1 0 0 0 0,1 0 0 0 0,0 0 0 0 0,0 0 0 0 0,0 0 1 0 0,-1 0-1 0 0,1 0 0 0 0,0 0 0 0 0,1 0 0 0 0,-1 0 1 0 0,0 0-1 0 0,0 0 0 0 0,0 0 0 0 0,1 0 0 0 0,-1 0 1 0 0,0 0-1 0 0,1 0 0 0 0,-1 0 0 0 0,1 0 0 0 0,-1 0 1 0 0,1 0-1 0 0,-1 0 0 0 0,1-1 0 0 0,1 3 0 0 0,0-2 1 0 0,0 0-1 0 0,0 0 1 0 0,-1 0-1 0 0,1 0 1 0 0,0 0-1 0 0,0-1 1 0 0,1 1-1 0 0,-1-1 0 0 0,0 1 1 0 0,0-1-1 0 0,4 1 1 0 0,8-1-27 0 0,-1-1 1 0 0,0 0-1 0 0,17-4 1 0 0,-22 4-76 0 0,5-2-93 0 0,0 1 0 0 0,0 1 0 0 0,1 0 0 0 0,-1 1 0 0 0,0 1 1 0 0,1 0-1 0 0,23 5 0 0 0,-33-5 66 0 0,1 0 1 0 0,-1 1 0 0 0,0 0-1 0 0,0-1 1 0 0,-1 1 0 0 0,1 1-1 0 0,0-1 1 0 0,-1 0 0 0 0,1 1-1 0 0,-1 0 1 0 0,0 0 0 0 0,0 0-1 0 0,0 0 1 0 0,0 0-1 0 0,-1 1 1 0 0,1-1 0 0 0,-1 1-1 0 0,0-1 1 0 0,0 1 0 0 0,0 0-1 0 0,0 0 1 0 0,-1 0 0 0 0,1 0-1 0 0,-1 0 1 0 0,0 1 0 0 0,-1-1-1 0 0,1 0 1 0 0,0 6 0 0 0,-1-7 72 0 0,-1 0 0 0 0,1 1 0 0 0,-1-1 0 0 0,1 0 0 0 0,-1 0 1 0 0,0 0-1 0 0,0 0 0 0 0,0 0 0 0 0,-1 0 0 0 0,1 0 0 0 0,-1 0 0 0 0,1-1 1 0 0,-1 1-1 0 0,0 0 0 0 0,0-1 0 0 0,0 1 0 0 0,0-1 0 0 0,-1 0 0 0 0,1 0 1 0 0,-1 0-1 0 0,1 0 0 0 0,-6 3 0 0 0,-7 4 456 0 0,-1-1 1 0 0,-32 13-1 0 0,31-14-395 0 0,-44 15-1710 0 0,43-15-3205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49 456 0 0,'5'-8'-41'0'0,"-3"4"373"0"0,0 0-1 0 0,0 0 1 0 0,0 0-1 0 0,-1 0 1 0 0,1 0-1 0 0,-1 0 1 0 0,1-9-1 0 0,-26 32 437 0 0,-69 66 4317 0 0,53-50-3424 0 0,1 1 0 0 0,-47 58 0 0 0,83-92-1584 0 0,1 1 0 0 0,0 0 0 0 0,0-1 0 0 0,1 1 0 0 0,-1 0 0 0 0,0 0 0 0 0,1 0 0 0 0,0 0 0 0 0,0 1 0 0 0,0-1 0 0 0,0 0 0 0 0,0 0 1 0 0,1 1-1 0 0,-1 3 0 0 0,2-6-35 0 0,-1 1 0 0 0,1 0 1 0 0,-1-1-1 0 0,1 1 0 0 0,0-1 1 0 0,-1 1-1 0 0,1-1 0 0 0,0 1 1 0 0,0-1-1 0 0,0 1 0 0 0,0-1 1 0 0,1 0-1 0 0,-1 0 0 0 0,0 1 1 0 0,0-1-1 0 0,1 0 0 0 0,-1 0 1 0 0,1 0-1 0 0,-1-1 0 0 0,1 1 1 0 0,-1 0-1 0 0,1 0 0 0 0,0-1 1 0 0,-1 1-1 0 0,1-1 0 0 0,0 0 1 0 0,-1 1-1 0 0,1-1 0 0 0,2 0 1 0 0,19 4 149 0 0,0-2-1 0 0,42 0 1 0 0,-40-2-40 0 0,0 0 1 0 0,33 7-1 0 0,-44-5-299 0 0,74 18-663 0 0,-80-17 766 0 0,0-1-1 0 0,-1 1 1 0 0,0 0-1 0 0,1 1 1 0 0,-1 0-1 0 0,0 0 1 0 0,-1 0-1 0 0,11 9 0 0 0,-15-11 32 0 0,-1 0 0 0 0,0 0-1 0 0,0 0 1 0 0,-1 0-1 0 0,1-1 1 0 0,0 1-1 0 0,-1 0 1 0 0,1 0-1 0 0,-1 0 1 0 0,1 0-1 0 0,-1 1 1 0 0,0-1 0 0 0,0 0-1 0 0,0 0 1 0 0,0 0-1 0 0,0 0 1 0 0,0 0-1 0 0,-1 0 1 0 0,1 0-1 0 0,-1 0 1 0 0,0 0-1 0 0,1 0 1 0 0,-1 0 0 0 0,0 0-1 0 0,0-1 1 0 0,0 1-1 0 0,0 0 1 0 0,0 0-1 0 0,-3 2 1 0 0,-2 5-28 0 0,0-1 1 0 0,-1 0-1 0 0,0-1 0 0 0,-13 12 1 0 0,-22 12-96 0 0,-1-2 1 0 0,-85 42-1 0 0,-44 28-4220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4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48 3225 0 0,'-1'-2'54'0'0,"0"1"0"0"0,1 0 0 0 0,-1 0 0 0 0,1-1 0 0 0,0 1 0 0 0,-1 0 0 0 0,1-1 0 0 0,0 1 0 0 0,0-1 0 0 0,-1 1 0 0 0,1 0 0 0 0,0-1 0 0 0,1 1 0 0 0,-1-3 0 0 0,0 3 78 0 0,1 0 0 0 0,-1 0 0 0 0,0 0 0 0 0,0 0 1 0 0,0 0-1 0 0,0 0 0 0 0,0 0 0 0 0,0 0 0 0 0,0 1 0 0 0,0-1 1 0 0,0 0-1 0 0,0 0 0 0 0,0 0 0 0 0,-1 0 0 0 0,1 0 0 0 0,0 0 0 0 0,-1 0 1 0 0,1 0-1 0 0,-1 1 0 0 0,1-1 0 0 0,-1 0 0 0 0,1 0 0 0 0,-1 1 1 0 0,1-1-1 0 0,-1 0 0 0 0,0 0 0 0 0,-1 2 12 0 0,0 0 0 0 0,0 0-1 0 0,0 0 1 0 0,0 1 0 0 0,1-1 0 0 0,-1 1 0 0 0,0-1 0 0 0,1 1-1 0 0,0 0 1 0 0,-1-1 0 0 0,1 1 0 0 0,0 0 0 0 0,0 0 0 0 0,0 0-1 0 0,0 0 1 0 0,-1 2 0 0 0,-1 2 181 0 0,-15 25 341 0 0,0 0 0 0 0,3 1-1 0 0,0 1 1 0 0,3 1 0 0 0,0 0 0 0 0,-11 62 0 0 0,20-80-448 0 0,2 1-1 0 0,0 25 1 0 0,1-35-238 0 0,0 0 0 0 0,1-1 0 0 0,0 1 0 0 0,0 0 0 0 0,1-1 0 0 0,0 1 0 0 0,0-1 0 0 0,6 12 0 0 0,-7-16-2 0 0,1 0-1 0 0,-1-1 1 0 0,1 1-1 0 0,-1-1 1 0 0,1 0-1 0 0,0 1 1 0 0,0-1-1 0 0,-1 0 1 0 0,1 0-1 0 0,0 0 1 0 0,0 0-1 0 0,0-1 1 0 0,0 1-1 0 0,0 0 1 0 0,0-1-1 0 0,0 1 1 0 0,0-1-1 0 0,1 0 1 0 0,-1 0-1 0 0,0 0 1 0 0,0 0-1 0 0,0 0 1 0 0,0 0-1 0 0,0 0 1 0 0,0-1-1 0 0,0 1 1 0 0,0-1-1 0 0,1 0 1 0 0,-2 1-1 0 0,1-1 1 0 0,3-1 0 0 0,5-2 103 0 0,-1-1 1 0 0,1 0 0 0 0,-1 0 0 0 0,16-13 0 0 0,-3-1-346 0 0,-2 0-1 0 0,0-2 1 0 0,-2 0 0 0 0,19-27 0 0 0,-36 46 178 0 0,1 0 1 0 0,-1 0-1 0 0,0 0 0 0 0,1 0 0 0 0,-1 0 0 0 0,0 0 0 0 0,0 0 0 0 0,-1 0 0 0 0,1 0 0 0 0,0-1 1 0 0,-1 1-1 0 0,1 0 0 0 0,-1 0 0 0 0,0-3 0 0 0,0 4 44 0 0,-1 0-1 0 0,1 0 1 0 0,0 1-1 0 0,-1-1 1 0 0,0 0 0 0 0,1 0-1 0 0,-1 1 1 0 0,1-1-1 0 0,-1 0 1 0 0,0 1-1 0 0,1-1 1 0 0,-1 0 0 0 0,0 1-1 0 0,0-1 1 0 0,0 1-1 0 0,1-1 1 0 0,-1 1 0 0 0,0 0-1 0 0,0-1 1 0 0,0 1-1 0 0,0 0 1 0 0,0 0-1 0 0,0 0 1 0 0,0-1 0 0 0,0 1-1 0 0,0 0 1 0 0,1 0-1 0 0,-1 0 1 0 0,0 1 0 0 0,0-1-1 0 0,0 0 1 0 0,0 0-1 0 0,0 0 1 0 0,0 1-1 0 0,-1-1 1 0 0,-20 4-196 0 0,0 0 0 0 0,1 2 0 0 0,-1 0 0 0 0,-33 16 0 0 0,-78 46-671 0 0,104-50 640 0 0,2 1-150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259 101 6449 0 0,'-11'4'718'0'0,"11"-2"-1136"0"0,4-3-978 0 0,45-41 1164 0 0,-38 30 1042 0 0,2 1 0 0 0,-1 1 0 0 0,1 0 0 0 0,20-11 0 0 0,-34 25-398 0 0,0-1 0 0 0,-1 1 0 0 0,1-1 0 0 0,-1 1 0 0 0,1-1 0 0 0,-1 1 0 0 0,-3 3 0 0 0,-278 343 828 0 0,278-345-1140 0 0,1 0 0 0 0,0 1-1 0 0,1-1 1 0 0,-1 1 0 0 0,1 0 0 0 0,-3 9 0 0 0,5-13-71 0 0,1-1-1 0 0,-1 1 1 0 0,1 0 0 0 0,0-1 0 0 0,-1 1 0 0 0,1 0 0 0 0,0 0 0 0 0,1-1 0 0 0,-1 1-1 0 0,0 0 1 0 0,0 0 0 0 0,1-1 0 0 0,-1 1 0 0 0,1 0 0 0 0,-1-1 0 0 0,1 1 0 0 0,0 0 0 0 0,-1-1-1 0 0,1 1 1 0 0,0-1 0 0 0,0 1 0 0 0,0-1 0 0 0,0 0 0 0 0,1 1 0 0 0,-1-1 0 0 0,0 0-1 0 0,0 0 1 0 0,3 2 0 0 0,17 10 121 0 0,-1 0-1 0 0,2-2 0 0 0,30 13 1 0 0,-30-15-205 0 0,0 1 0 0 0,0 1 0 0 0,31 22 0 0 0,-41-24-22 0 0,1 1 0 0 0,-1 1 0 0 0,-1-1 0 0 0,0 2 0 0 0,16 22 0 0 0,-24-30 61 0 0,-1 0 1 0 0,1 0 0 0 0,-1 0-1 0 0,0 0 1 0 0,0 1-1 0 0,-1-1 1 0 0,1 1-1 0 0,-1 0 1 0 0,0-1-1 0 0,0 1 1 0 0,0 0-1 0 0,-1 0 1 0 0,0-1-1 0 0,0 1 1 0 0,0 0-1 0 0,-1 0 1 0 0,1 0-1 0 0,-1-1 1 0 0,0 1-1 0 0,0 0 1 0 0,-1-1-1 0 0,1 1 1 0 0,-4 5-1 0 0,-2 3 57 0 0,-1 0 0 0 0,-1-1 0 0 0,0 0 1 0 0,-1 0-1 0 0,0-1 0 0 0,0 0 0 0 0,-2-1 0 0 0,1 0 0 0 0,-13 8 0 0 0,-22 12 306 0 0,-57 28-1 0 0,19-12-178 0 0,26-14-6246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10594 0 0,'0'0'15'0'0,"0"-1"0"0"0,-1 1 1 0 0,1-1-1 0 0,0 1 0 0 0,0 0 0 0 0,0-1 0 0 0,0 1 0 0 0,0 0 0 0 0,0-1 0 0 0,0 1 0 0 0,0-1 0 0 0,0 1 0 0 0,0 0 0 0 0,0-1 1 0 0,1 1-1 0 0,-1-1 0 0 0,0 1 0 0 0,0 0 0 0 0,0-1 0 0 0,0 1 0 0 0,1 0 0 0 0,-1-1 0 0 0,0 1 0 0 0,0 0 0 0 0,1-1 0 0 0,-1 1 1 0 0,0 0-1 0 0,0 0 0 0 0,1-1 0 0 0,-1 1 0 0 0,0 0 0 0 0,1 0 0 0 0,-1 0 0 0 0,1-1 0 0 0,22-11-215 0 0,31-6 596 0 0,-50 17-17 0 0,41-13 783 0 0,-10 2-1036 0 0,0 1 1 0 0,1 2 0 0 0,0 2-1 0 0,60-5 1 0 0,-94 12-106 0 0,0 0-1 0 0,0 0 1 0 0,1 0 0 0 0,-1 0-1 0 0,0 0 1 0 0,0 0 0 0 0,0 0-1 0 0,0 1 1 0 0,0-1-1 0 0,0 1 1 0 0,0-1 0 0 0,0 1-1 0 0,0 0 1 0 0,0 0-1 0 0,0 0 1 0 0,-1 0 0 0 0,1 0-1 0 0,0 0 1 0 0,0 1 0 0 0,-1-1-1 0 0,1 0 1 0 0,-1 1-1 0 0,1 0 1 0 0,0 1 0 0 0,-1 1 21 0 0,0-1 0 0 0,0 0-1 0 0,0 1 1 0 0,-1-1 0 0 0,0 1 0 0 0,1-1 0 0 0,-1 1 0 0 0,-1-1 0 0 0,1 1 0 0 0,0 0 0 0 0,-1-1 0 0 0,0 0 0 0 0,-1 5 0 0 0,-85 281 4180 0 0,59-203-3519 0 0,10-35-625 0 0,11-36-392 0 0,1 1 0 0 0,1-1 1 0 0,0 1-1 0 0,1 0 1 0 0,1 1-1 0 0,-1 21 0 0 0,5-29-1562 0 0,-1-6 657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17972 0 0,'9'-8'82'0'0,"0"0"1"0"0,0 1 0 0 0,1 0-1 0 0,0 1 1 0 0,0 0-1 0 0,1 1 1 0 0,0 0 0 0 0,0 0-1 0 0,14-3 1 0 0,8-5-170 0 0,230-76-1067 0 0,-230 79-3210 0 0,-4-4-1315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10594 0 0,'-35'39'-1493'0'0,"14"-16"659"0"0,-80 97-2043 0 0,87-101 3428 0 0,2 0-1 0 0,-16 30 1 0 0,27-47-452 0 0,0 0 1 0 0,-1 1 0 0 0,1-1 0 0 0,0 0 0 0 0,1 1 0 0 0,-1-1-1 0 0,0 1 1 0 0,1-1 0 0 0,-1 1 0 0 0,1-1 0 0 0,0 1 0 0 0,0-1 0 0 0,0 1-1 0 0,0-1 1 0 0,0 1 0 0 0,0-1 0 0 0,1 1 0 0 0,-1-1 0 0 0,1 0 0 0 0,0 1-1 0 0,0-1 1 0 0,0 1 0 0 0,1 2 0 0 0,2-2-43 0 0,-1 1-1 0 0,1-1 1 0 0,-1 0 0 0 0,1 0 0 0 0,0 0-1 0 0,0 0 1 0 0,1-1 0 0 0,-1 1 0 0 0,0-1-1 0 0,10 3 1 0 0,17 7-5 0 0,-2-1-202 0 0,0 1-1 0 0,36 21 1 0 0,-58-29 133 0 0,0 1 0 0 0,0 0-1 0 0,0 1 1 0 0,0-1 0 0 0,-1 1 0 0 0,0 0 0 0 0,0 1-1 0 0,-1-1 1 0 0,0 1 0 0 0,0 1 0 0 0,0-1-1 0 0,-1 0 1 0 0,4 11 0 0 0,-7-15 20 0 0,0 1-1 0 0,-1-1 1 0 0,1 0-1 0 0,-1 1 1 0 0,0-1-1 0 0,0 1 1 0 0,0-1 0 0 0,0 0-1 0 0,-1 1 1 0 0,1-1-1 0 0,-1 1 1 0 0,0-1-1 0 0,0 0 1 0 0,0 0 0 0 0,0 0-1 0 0,-1 0 1 0 0,0 1-1 0 0,1-2 1 0 0,-1 1-1 0 0,0 0 1 0 0,0 0 0 0 0,0-1-1 0 0,-1 1 1 0 0,1-1-1 0 0,-6 5 1 0 0,-6 5 270 0 0,0-1 0 0 0,-1-1 0 0 0,-24 13 1 0 0,32-19-59 0 0,-38 19 527 0 0,-1-3-1 0 0,-1-2 1 0 0,-51 13-1 0 0,83-26-845 0 0,-7 1-483 0 0,0-2-218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8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77 343 6913 0 0,'-4'-1'55'0'0,"1"0"-1"0"0,0-1 0 0 0,-1 0 0 0 0,1 1 0 0 0,0-1 0 0 0,0 0 0 0 0,0-1 0 0 0,0 1 0 0 0,0 0 0 0 0,1-1 0 0 0,-1 0 0 0 0,1 1 0 0 0,0-1 0 0 0,0 0 0 0 0,0 0 0 0 0,0 0 0 0 0,-2-5 1 0 0,0 0 111 0 0,0-1 0 0 0,0 0 0 0 0,1 0 0 0 0,0 0 0 0 0,-3-14 0 0 0,5 14-145 0 0,1 1 0 0 0,-1-1 0 0 0,1 0 0 0 0,1 0 0 0 0,0 1 0 0 0,0-1 0 0 0,1 1 0 0 0,0-1 0 0 0,0 1 0 0 0,1-1 0 0 0,0 1 1 0 0,0 0-1 0 0,1 0 0 0 0,0 1 0 0 0,0-1 0 0 0,1 1 0 0 0,0 0 0 0 0,1 0 0 0 0,-1 0 0 0 0,1 1 0 0 0,0 0 0 0 0,1 0 0 0 0,0 1 0 0 0,0-1 0 0 0,0 1 0 0 0,0 1 0 0 0,1 0 0 0 0,0 0 0 0 0,-1 0 0 0 0,2 1 0 0 0,-1 0 0 0 0,0 0 0 0 0,14-1 0 0 0,-17 2 57 0 0,0 1-1 0 0,1 1 1 0 0,-1-1-1 0 0,0 1 1 0 0,1 0-1 0 0,-1 0 1 0 0,0 1-1 0 0,1-1 0 0 0,7 3 1 0 0,-11-2-83 0 0,0-1 0 0 0,-1 1 0 0 0,1 0 1 0 0,-1 0-1 0 0,1 0 0 0 0,-1 0 0 0 0,1 0 0 0 0,-1 1 0 0 0,0-1 1 0 0,0 0-1 0 0,1 1 0 0 0,-1-1 0 0 0,0 0 0 0 0,0 1 0 0 0,0 0 1 0 0,-1-1-1 0 0,1 1 0 0 0,0-1 0 0 0,0 1 0 0 0,-1 0 0 0 0,1 0 1 0 0,-1-1-1 0 0,0 1 0 0 0,1 0 0 0 0,-1 0 0 0 0,0 0 0 0 0,0-1 1 0 0,0 1-1 0 0,0 0 0 0 0,-1 0 0 0 0,0 2 0 0 0,-4 31-233 0 0,-3 0-1 0 0,0-1 1 0 0,-26 63-1 0 0,-10 37 950 0 0,40-117-469 0 0,1 1 0 0 0,0-1 0 0 0,1 1 0 0 0,1-1 0 0 0,2 36-1 0 0,-1-50-162 0 0,1 0-1 0 0,-1 1 0 0 0,1-1 1 0 0,0 0-1 0 0,0 1 0 0 0,0-1 1 0 0,0 0-1 0 0,0 0 0 0 0,1 0 1 0 0,-1 0-1 0 0,1 0 0 0 0,0 0 1 0 0,0 0-1 0 0,0 0 0 0 0,0-1 0 0 0,0 1 1 0 0,1-1-1 0 0,-1 0 0 0 0,1 1 1 0 0,0-1-1 0 0,0 0 0 0 0,-1-1 1 0 0,1 1-1 0 0,4 1 0 0 0,-3-2 14 0 0,0 0 0 0 0,0 0 0 0 0,1 0-1 0 0,-1-1 1 0 0,0 1 0 0 0,0-1 0 0 0,1 0-1 0 0,-1 0 1 0 0,0-1 0 0 0,0 1 0 0 0,0-1-1 0 0,1 0 1 0 0,-1 0 0 0 0,0-1 0 0 0,0 1-1 0 0,0-1 1 0 0,-1 0 0 0 0,1 0 0 0 0,4-3-1 0 0,-2 1 8 0 0,1 0 0 0 0,-2 0 0 0 0,1-1 0 0 0,0 0-1 0 0,-1 0 1 0 0,0 0 0 0 0,0-1 0 0 0,-1 0 0 0 0,1 0 0 0 0,-1 0-1 0 0,0 0 1 0 0,-1-1 0 0 0,0 1 0 0 0,0-1 0 0 0,0 0 0 0 0,2-11-1 0 0,-4 13-41 0 0,-1 0 0 0 0,1 0-1 0 0,-1 0 1 0 0,0 0-1 0 0,0-1 1 0 0,-1 1-1 0 0,1 0 1 0 0,-1 0 0 0 0,0 0-1 0 0,-1 0 1 0 0,1 0-1 0 0,-1 0 1 0 0,0 0-1 0 0,0 0 1 0 0,-1 1 0 0 0,0-1-1 0 0,1 1 1 0 0,-1 0-1 0 0,-1 0 1 0 0,1 0 0 0 0,0 0-1 0 0,-1 0 1 0 0,-8-6-1 0 0,4 4-166 0 0,0 0-1 0 0,-1 1 1 0 0,0 0-1 0 0,1 0 1 0 0,-2 1-1 0 0,1 0 1 0 0,0 1-1 0 0,-18-5 1 0 0,15 6-609 0 0,1 1-1 0 0,-1-1 1 0 0,1 2 0 0 0,-15 0 0 0 0,-2 2-4386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181 127 3225 0 0,'16'-43'1913'0'0,"-13"38"-1645"0"0,-1 0 0 0 0,1-1 1 0 0,-1 0-1 0 0,0 1 1 0 0,0-1-1 0 0,-1 0 0 0 0,0 0 1 0 0,0 0-1 0 0,0 0 0 0 0,0-8 1 0 0,-1 14-262 0 0,0-1 1 0 0,-1 0-1 0 0,1 1 0 0 0,0-1 1 0 0,0 1-1 0 0,0-1 1 0 0,0 1-1 0 0,0-1 1 0 0,-1 1-1 0 0,1-1 0 0 0,0 1 1 0 0,0-1-1 0 0,-1 1 1 0 0,1-1-1 0 0,0 1 1 0 0,-1-1-1 0 0,1 1 0 0 0,0 0 1 0 0,-1-1-1 0 0,1 1 1 0 0,-1-1-1 0 0,1 1 1 0 0,-1 0-1 0 0,1 0 0 0 0,-1-1 1 0 0,1 1-1 0 0,-1 0 1 0 0,1 0-1 0 0,-1-1 0 0 0,1 1 1 0 0,-1 0-1 0 0,0 0 1 0 0,-20 7 451 0 0,-18 24 553 0 0,37-29-945 0 0,-15 13 351 0 0,1 1 0 0 0,0 1 0 0 0,1 1 0 0 0,1 0 0 0 0,0 1 0 0 0,2 0 0 0 0,-19 38 0 0 0,30-54-356 0 0,0-1 0 0 0,0 0-1 0 0,0 1 1 0 0,0-1-1 0 0,1 1 1 0 0,-1-1 0 0 0,1 1-1 0 0,0 0 1 0 0,0-1-1 0 0,0 1 1 0 0,0-1 0 0 0,0 1-1 0 0,0 0 1 0 0,1-1-1 0 0,-1 1 1 0 0,1-1 0 0 0,0 1-1 0 0,-1-1 1 0 0,1 0-1 0 0,1 1 1 0 0,-1-1-1 0 0,0 0 1 0 0,0 1 0 0 0,1-1-1 0 0,-1 0 1 0 0,1 0-1 0 0,0 0 1 0 0,0 0 0 0 0,0-1-1 0 0,-1 1 1 0 0,2 0-1 0 0,-1-1 1 0 0,0 0 0 0 0,0 1-1 0 0,0-1 1 0 0,1 0-1 0 0,2 1 1 0 0,11 4-7 0 0,-1-1 1 0 0,0-1-1 0 0,1-1 0 0 0,30 4 1 0 0,-26-5-72 0 0,11 3-23 0 0,0 0 0 0 0,53 18 0 0 0,-76-20-34 0 0,-1-1 1 0 0,0 1-1 0 0,1 1 1 0 0,-1-1-1 0 0,0 1 0 0 0,-1 0 1 0 0,1 1-1 0 0,-1 0 0 0 0,0 0 1 0 0,0 0-1 0 0,0 1 0 0 0,-1-1 1 0 0,0 1-1 0 0,0 1 0 0 0,0-1 1 0 0,6 12-1 0 0,-10-15 78 0 0,-1 0 1 0 0,1 0-1 0 0,0 1 0 0 0,-1-1 0 0 0,0 0 0 0 0,0 0 1 0 0,0 0-1 0 0,0 0 0 0 0,-1 0 0 0 0,1 0 0 0 0,-1 0 1 0 0,1 1-1 0 0,-1-1 0 0 0,0-1 0 0 0,0 1 0 0 0,-1 0 1 0 0,1 0-1 0 0,-1 0 0 0 0,1-1 0 0 0,-1 1 1 0 0,0 0-1 0 0,0-1 0 0 0,0 0 0 0 0,0 1 0 0 0,0-1 1 0 0,-1 0-1 0 0,-4 3 0 0 0,-8 7 155 0 0,0-1-1 0 0,-1-1 1 0 0,-22 12 0 0 0,28-17-49 0 0,-9 5-283 0 0,-1-1-1 0 0,0-1 0 0 0,0-1 0 0 0,-27 6 0 0 0,23-8-2664 0 0,-41 4 0 0 0,53-9 1766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5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0 1 3321 0 0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00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408 120 6913 0 0,'1'0'123'0'0,"0"1"-1"0"0,-1-1 0 0 0,1 1 0 0 0,-1-1 0 0 0,0 1 0 0 0,1-1 1 0 0,-1 1-1 0 0,1 0 0 0 0,-1-1 0 0 0,0 1 0 0 0,1 0 0 0 0,-1-1 0 0 0,0 1 1 0 0,0 0-1 0 0,0 0 0 0 0,1-1 0 0 0,-1 1 0 0 0,0 0 0 0 0,0-1 0 0 0,0 1 1 0 0,0 0-1 0 0,0 0 0 0 0,0-1 0 0 0,-1 1 0 0 0,1 0 0 0 0,0 0 0 0 0,0-1 1 0 0,0 1-1 0 0,-1 0 0 0 0,1-1 0 0 0,0 1 0 0 0,-1 1 0 0 0,-8 26-441 0 0,3-17 127 0 0,0 0 1 0 0,0 0-1 0 0,-1 0 0 0 0,0-1 1 0 0,-1 0-1 0 0,0 0 0 0 0,-1-1 1 0 0,1 0-1 0 0,-2 0 0 0 0,0-1 1 0 0,0-1-1 0 0,-21 13 0 0 0,22-15 602 0 0,-1 0-1 0 0,0-1 1 0 0,0 0-1 0 0,0 0 1 0 0,0-1-1 0 0,-1-1 1 0 0,1 0-1 0 0,-1 0 1 0 0,-16 0-1 0 0,14-2-148 0 0,0-1 1 0 0,1 0-1 0 0,0-1 0 0 0,-1 0 1 0 0,1-1-1 0 0,-19-6 0 0 0,28 8-338 0 0,0 0-1 0 0,0-1 0 0 0,0 1 1 0 0,0 0-1 0 0,1-1 0 0 0,-1 1 0 0 0,0-1 1 0 0,1 0-1 0 0,0 0 0 0 0,-1 0 1 0 0,1 0-1 0 0,0-1 0 0 0,0 1 0 0 0,0-1 1 0 0,0 1-1 0 0,0-1 0 0 0,1 1 1 0 0,-1-1-1 0 0,1 0 0 0 0,0 0 0 0 0,0 0 1 0 0,0 0-1 0 0,0 0 0 0 0,0 0 0 0 0,1 0 1 0 0,-1 0-1 0 0,1 0 0 0 0,0 0 1 0 0,0 0-1 0 0,0-1 0 0 0,1-4 0 0 0,1-4-141 0 0,1-1-1 0 0,0 1 0 0 0,1 0 0 0 0,1 0 0 0 0,-1 0 0 0 0,2 0 0 0 0,0 1 0 0 0,0 0 0 0 0,1 0 0 0 0,1 1 0 0 0,-1 0 0 0 0,19-18 0 0 0,-17 20 428 0 0,0 1-1 0 0,0 0 1 0 0,1 0-1 0 0,0 1 1 0 0,0 0-1 0 0,1 1 1 0 0,-1 0-1 0 0,1 0 1 0 0,0 1-1 0 0,0 1 1 0 0,1 0-1 0 0,-1 1 1 0 0,1 0-1 0 0,15-1 1 0 0,-23 3-186 0 0,0 0 0 0 0,0 0 0 0 0,0 0-1 0 0,0 1 1 0 0,0 0 0 0 0,0-1 0 0 0,0 1 0 0 0,0 1 0 0 0,0-1 0 0 0,-1 1 0 0 0,1-1-1 0 0,0 1 1 0 0,-1 0 0 0 0,1 0 0 0 0,-1 1 0 0 0,5 4 0 0 0,-3-2 8 0 0,0 0 1 0 0,0 1-1 0 0,-1 0 1 0 0,0 0-1 0 0,0 0 1 0 0,0 0-1 0 0,-1 1 1 0 0,5 11-1 0 0,-1 6 186 0 0,-1 0-1 0 0,-1 0 1 0 0,0 1 0 0 0,0 33-1 0 0,-2-27 206 0 0,-2-1 0 0 0,-2 1 0 0 0,0 0 0 0 0,-2 0 0 0 0,-8 34 0 0 0,8-53-232 0 0,0-1 0 0 0,-1 0 0 0 0,0 1-1 0 0,-1-1 1 0 0,0-1 0 0 0,-1 1 0 0 0,0-1 0 0 0,0 0 0 0 0,-1 0-1 0 0,-1-1 1 0 0,1 0 0 0 0,-1 0 0 0 0,-1-1 0 0 0,0 0-1 0 0,0 0 1 0 0,-14 8 0 0 0,-17 5-472 0 0,29-19-258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55 920 0 0,'-3'0'114'0'0,"-1"-1"0"0"0,1 0 1 0 0,0 0-1 0 0,0 0 0 0 0,-1 0 0 0 0,1 0 0 0 0,0-1 0 0 0,0 1 0 0 0,1-1 0 0 0,-1 0 1 0 0,0 0-1 0 0,0 0 0 0 0,1 0 0 0 0,-4-4 0 0 0,3 3-221 0 0,0 1-1 0 0,0-1 1 0 0,0 1 0 0 0,0 0-1 0 0,-1-1 1 0 0,1 2-1 0 0,-1-1 1 0 0,-4-2 0 0 0,-5 3-71 0 0,-7-3 3483 0 0,18 2-2833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8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1 533 3225 0 0,'-1'-11'6760'0'0,"46"10"-5111"0"0,47 6-1 0 0,41 0-631 0 0,41-9 23 0 0,184-11-100 0 0,-332 12-936 0 0,-1 2-1 0 0,1 1 1 0 0,-1 1-1 0 0,32 5 1 0 0,-36 8-47 0 0,-21-14 155 0 0,5 1-279 0 0,-3-1 169 0 0,-1 0-1 0 0,1 0 1 0 0,-1 0-1 0 0,1-1 1 0 0,-1 1-1 0 0,1 0 1 0 0,-1-1-1 0 0,0 1 1 0 0,1 0-1 0 0,-1-1 1 0 0,1 0-1 0 0,-1 1 1 0 0,0-1-1 0 0,1 0 0 0 0,-1 0 1 0 0,0 0-1 0 0,0 0 1 0 0,0 0-1 0 0,0 0 1 0 0,2-1-1 0 0,0-3-38 0 0,0 1 0 0 0,0 0 0 0 0,-1-1 0 0 0,1 0 0 0 0,-1 0 0 0 0,1-5 0 0 0,16-46-361 0 0,18-87-1 0 0,-30 126 539 0 0,-4 31-116 0 0,-1 30-95 0 0,-4 9 188 0 0,5 82 0 0 0,-1-116 65 0 0,1-1 0 0 0,0 1 0 0 0,2-1 0 0 0,0 0-1 0 0,1 0 1 0 0,1-1 0 0 0,17 33 0 0 0,-14-32-145 0 0,-8-13-32 0 0,0 0 0 0 0,1 0-1 0 0,0-1 1 0 0,-1 1 0 0 0,1-1 0 0 0,1 0-1 0 0,-1 0 1 0 0,7 7 0 0 0,-8-14 7 0 0,1 1 1 0 0,-1-1 0 0 0,0 1-1 0 0,0-1 1 0 0,-1 0 0 0 0,1 0-1 0 0,-1 0 1 0 0,1 0 0 0 0,0-4-1 0 0,14-46-67 0 0,-3-2-1 0 0,-2 1 0 0 0,4-61 0 0 0,-10 64-332 0 0,2 0 0 0 0,3 0-1 0 0,31-94 1 0 0,-41 144 358 0 0,0 0-1 0 0,1 0 1 0 0,-1 0-1 0 0,0 0 1 0 0,1 0-1 0 0,-1 0 1 0 0,1 0-1 0 0,0 0 1 0 0,-1 0 0 0 0,1 0-1 0 0,0 0 1 0 0,-1 0-1 0 0,1 0 1 0 0,0 1-1 0 0,0-1 1 0 0,0 0-1 0 0,1-1 1 0 0,-1 2 21 0 0,-1 1-1 0 0,1-1 1 0 0,-1 0-1 0 0,1 0 1 0 0,-1 0-1 0 0,1 0 1 0 0,-1 1 0 0 0,1-1-1 0 0,-1 0 1 0 0,1 0-1 0 0,-1 1 1 0 0,1-1-1 0 0,-1 0 1 0 0,0 1 0 0 0,1-1-1 0 0,-1 0 1 0 0,0 1-1 0 0,1-1 1 0 0,-1 1 0 0 0,0-1-1 0 0,0 1 1 0 0,1-1-1 0 0,-1 1 1 0 0,0-1-1 0 0,0 1 1 0 0,1 0 0 0 0,11 49 101 0 0,-9-37 51 0 0,1 4 21 0 0,44 158 956 0 0,-40-152-1040 0 0,1 0 1 0 0,1-1 0 0 0,1 0 0 0 0,0 0 0 0 0,21 26 0 0 0,-29-43-76 0 0,1 0 1 0 0,0-1 0 0 0,0 0 0 0 0,0 0 0 0 0,0 0 0 0 0,1 0 0 0 0,0 0 0 0 0,9 5 0 0 0,-13-9-4 0 0,-1-1 0 0 0,1 1 0 0 0,-1 0 0 0 0,1 0 0 0 0,-1 0 0 0 0,1-1 0 0 0,-1 1 0 0 0,1 0 0 0 0,-1-1 0 0 0,1 1-1 0 0,-1 0 1 0 0,0-1 0 0 0,1 1 0 0 0,-1-1 0 0 0,0 1 0 0 0,1-1 0 0 0,-1 1 0 0 0,0-1 0 0 0,1 1 0 0 0,-1-1 0 0 0,0 1 0 0 0,0-1 0 0 0,1 1 0 0 0,-1-1 0 0 0,0 1 0 0 0,0-1 0 0 0,0 1 0 0 0,0-1 0 0 0,0 1 0 0 0,0-1 0 0 0,0 0 0 0 0,0 1 0 0 0,0-2 0 0 0,2-26 77 0 0,-2 21-98 0 0,14-97-326 0 0,5 0 1 0 0,46-149 0 0 0,-55 216 262 0 0,-9 35 67 0 0,7-25-83 0 0,-7 26 96 0 0,-1 1 1 0 0,0-1-1 0 0,0 0 1 0 0,0 0-1 0 0,1 1 0 0 0,-1-1 1 0 0,0 0-1 0 0,0 1 1 0 0,1-1-1 0 0,-1 0 0 0 0,1 1 1 0 0,-1-1-1 0 0,1 1 1 0 0,-1-1-1 0 0,1 0 0 0 0,-1 1 1 0 0,1-1-1 0 0,-1 1 0 0 0,1 0 1 0 0,0-1-1 0 0,-1 1 1 0 0,1-1-1 0 0,0 1 0 0 0,-1 0 1 0 0,1-1-1 0 0,1 1 1 0 0,-1 2-25 0 0,0 0 0 0 0,0 0 0 0 0,0 0 0 0 0,0 0 0 0 0,0 0 0 0 0,0 0 0 0 0,-1 1 0 0 0,1-1 1 0 0,-1 0-1 0 0,1 0 0 0 0,-1 1 0 0 0,0-1 0 0 0,0 0 0 0 0,0 5 0 0 0,0-4-15 0 0,2 101 212 0 0,-1-33-185 0 0,12 86-1 0 0,-10-135 167 0 0,1-1-1 0 0,1-1 0 0 0,1 1 1 0 0,1-1-1 0 0,1 0 1 0 0,0 0-1 0 0,1-1 0 0 0,19 28 1 0 0,-28-46-129 0 0,1 0 1 0 0,-1 0-1 0 0,1 0 1 0 0,0-1-1 0 0,-1 1 1 0 0,1 0 0 0 0,-1 0-1 0 0,1 0 1 0 0,0-1-1 0 0,0 1 1 0 0,0 0-1 0 0,-1-1 1 0 0,1 1 0 0 0,0 0-1 0 0,0-1 1 0 0,0 1-1 0 0,0-1 1 0 0,0 0 0 0 0,0 1-1 0 0,0-1 1 0 0,0 0-1 0 0,0 0 1 0 0,0 1-1 0 0,0-1 1 0 0,1 0 0 0 0,-1-1-19 0 0,0 1 1 0 0,1-1-1 0 0,-1 0 1 0 0,0 1-1 0 0,0-1 1 0 0,-1 0 0 0 0,1 0-1 0 0,0 1 1 0 0,0-1-1 0 0,0 0 1 0 0,0 0-1 0 0,-1 0 1 0 0,1 0 0 0 0,0 0-1 0 0,-1 0 1 0 0,1 0-1 0 0,0-3 1 0 0,3-7-135 0 0,-1 0-1 0 0,0 0 1 0 0,3-16 0 0 0,-6 22 49 0 0,12-94-1061 0 0,-11 76 1071 0 0,1 0 0 0 0,1 0 0 0 0,1 1 0 0 0,0-1 0 0 0,2 1 0 0 0,15-36 0 0 0,-21 58 57 0 0,0 0 1 0 0,0-1-1 0 0,0 1 1 0 0,0-1-1 0 0,0 1 1 0 0,0-1-1 0 0,0 1 1 0 0,1-1-1 0 0,-1 1 1 0 0,0 0-1 0 0,0-1 1 0 0,1 1-1 0 0,-1-1 1 0 0,0 1-1 0 0,0 0 0 0 0,1-1 1 0 0,-1 1-1 0 0,0 0 1 0 0,1-1-1 0 0,-1 1 1 0 0,1 0-1 0 0,-1 0 1 0 0,0-1-1 0 0,1 1 1 0 0,-1 0-1 0 0,1 0 1 0 0,-1 0-1 0 0,1 0 1 0 0,-1 0-1 0 0,0-1 1 0 0,1 1-1 0 0,-1 0 1 0 0,1 0-1 0 0,5 15-36 0 0,-3 24 246 0 0,-4-10 31 0 0,0-20-190 0 0,1 1 1 0 0,-1-1-1 0 0,2 1 1 0 0,-1 0 0 0 0,1-1-1 0 0,1 0 1 0 0,0 1-1 0 0,6 17 1 0 0,-8-26-92 0 0,1-1-1 0 0,0 1 1 0 0,-1 0 0 0 0,1 0-1 0 0,0-1 1 0 0,0 1 0 0 0,0 0-1 0 0,-1-1 1 0 0,1 1 0 0 0,0-1-1 0 0,0 1 1 0 0,0-1 0 0 0,0 1-1 0 0,0-1 1 0 0,0 0-1 0 0,0 1 1 0 0,0-1 0 0 0,0 0-1 0 0,1 0 1 0 0,0 0 0 0 0,29 0-1353 0 0,-16-1 4317 0 0,-10 1-2844 0 0,34 0 266 0 0,46-5 0 0 0,24-2 159 0 0,447-3 359 0 0,-2-40 21 0 0,-303 6-443 0 0,-232 43-427 0 0,-16 1 3 0 0,1 0 0 0 0,-1 0 0 0 0,0 0-1 0 0,1 0 1 0 0,-1 0 0 0 0,0-1 0 0 0,0 1-1 0 0,1-1 1 0 0,-1 0 0 0 0,0 0 0 0 0,0-1-1 0 0,4-1 1 0 0,-20 3 48 0 0,5 2-58 0 0,-37 10-635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24 226 2449 0 0,'2'-1'629'0'0,"5"-8"2353"0"0,-1-21-2336 0 0,-6 28-588 0 0,0 1 1 0 0,1 0 0 0 0,-1-1-1 0 0,0 1 1 0 0,0-1 0 0 0,0 1-1 0 0,0-1 1 0 0,-1 1 0 0 0,1 0-1 0 0,0-1 1 0 0,0 1 0 0 0,-1 0-1 0 0,1-1 1 0 0,-1 1 0 0 0,0 0-1 0 0,1-1 1 0 0,-1 1 0 0 0,0 0-1 0 0,0 0 1 0 0,1 0 0 0 0,-1 0-1 0 0,0-1 1 0 0,-2 0 0 0 0,3 2-54 0 0,-1 0-1 0 0,1 0 1 0 0,0 0 0 0 0,-1 0 0 0 0,1-1 0 0 0,0 1-1 0 0,-1 0 1 0 0,1 0 0 0 0,0 0 0 0 0,-1 1 0 0 0,1-1-1 0 0,-1 0 1 0 0,1 0 0 0 0,0 0 0 0 0,-1 0 0 0 0,1 0-1 0 0,0 0 1 0 0,-1 0 0 0 0,1 1 0 0 0,0-1 0 0 0,0 0-1 0 0,-1 0 1 0 0,1 0 0 0 0,0 1 0 0 0,0-1 0 0 0,-1 0-1 0 0,1 0 1 0 0,0 1 0 0 0,0-1 0 0 0,-1 0 0 0 0,1 0-1 0 0,0 1 1 0 0,0 0 0 0 0,-8 17 266 0 0,3 7 95 0 0,3-16-179 0 0,1 0 0 0 0,0 1 1 0 0,0-1-1 0 0,1 0 0 0 0,0 1 1 0 0,1-1-1 0 0,0 0 0 0 0,1 0 0 0 0,0 0 1 0 0,0 0-1 0 0,1 0 0 0 0,4 12 0 0 0,-5-18-108 0 0,-1 0-1 0 0,1 0 0 0 0,0 0 0 0 0,0 0 1 0 0,0 0-1 0 0,0 0 0 0 0,1 0 1 0 0,-1-1-1 0 0,1 1 0 0 0,0-1 0 0 0,0 0 1 0 0,0 0-1 0 0,0 0 0 0 0,0 0 0 0 0,0 0 1 0 0,0 0-1 0 0,0-1 0 0 0,1 0 0 0 0,-1 0 1 0 0,1 0-1 0 0,-1 0 0 0 0,1 0 0 0 0,-1-1 1 0 0,1 1-1 0 0,0-1 0 0 0,-1 0 0 0 0,1 0 1 0 0,-1 0-1 0 0,1-1 0 0 0,0 1 0 0 0,-1-1 1 0 0,6-2-1 0 0,-3 1-50 0 0,1-1 0 0 0,-1 0 0 0 0,0 0 1 0 0,0 0-1 0 0,0-1 0 0 0,0 0 0 0 0,-1 0 0 0 0,0-1 0 0 0,1 1 0 0 0,-2-1 1 0 0,1 0-1 0 0,0-1 0 0 0,-1 1 0 0 0,5-9 0 0 0,-1 1-140 0 0,-1 0 1 0 0,0 0-1 0 0,-1 0 0 0 0,-1-1 1 0 0,7-24-1 0 0,-9 22-180 0 0,0-1 0 0 0,-1 1 1 0 0,1-28-1 0 0,-3 36 106 0 0,-1 0 1 0 0,1 0 0 0 0,-2 0-1 0 0,1 0 1 0 0,-1 0 0 0 0,0 0-1 0 0,0 1 1 0 0,-1-1 0 0 0,-5-11-1 0 0,7 18 163 0 0,0 0-1 0 0,0-1 1 0 0,0 1-1 0 0,0 0 1 0 0,0 0-1 0 0,0-1 0 0 0,-1 1 1 0 0,1 0-1 0 0,0 0 1 0 0,0 0-1 0 0,-1 0 1 0 0,1 1-1 0 0,-1-1 1 0 0,1 0-1 0 0,-1 1 1 0 0,1-1-1 0 0,-1 0 0 0 0,1 1 1 0 0,-1 0-1 0 0,1-1 1 0 0,-1 1-1 0 0,-1 0 1 0 0,-1 0 40 0 0,0 0 0 0 0,0 1 0 0 0,0-1 0 0 0,0 1 0 0 0,0 0 0 0 0,1 0 1 0 0,-1 0-1 0 0,0 1 0 0 0,-3 1 0 0 0,-1 2 12 0 0,0-1-1 0 0,0 1 1 0 0,1 0 0 0 0,0 0 0 0 0,0 1 0 0 0,0 0-1 0 0,-8 11 1 0 0,10-10 22 0 0,1 0-1 0 0,0 1 1 0 0,1 0 0 0 0,0 0-1 0 0,0 0 1 0 0,1 0 0 0 0,0 1-1 0 0,0-1 1 0 0,1 1-1 0 0,0-1 1 0 0,0 11 0 0 0,1 2 106 0 0,1 0-1 0 0,0 0 1 0 0,6 28 0 0 0,-6-44-133 0 0,0-1-1 0 0,0 1 1 0 0,0-1 0 0 0,1 1-1 0 0,0-1 1 0 0,0 1 0 0 0,0-1-1 0 0,0 0 1 0 0,0 0 0 0 0,1 0-1 0 0,4 5 1 0 0,-5-7 9 0 0,0-1 1 0 0,-1 0-1 0 0,1 0 1 0 0,0 0-1 0 0,0 0 0 0 0,0 0 1 0 0,0 0-1 0 0,-1-1 1 0 0,1 1-1 0 0,0-1 0 0 0,0 1 1 0 0,0-1-1 0 0,1 0 1 0 0,-1 1-1 0 0,0-1 0 0 0,0 0 1 0 0,0-1-1 0 0,0 1 1 0 0,0 0-1 0 0,0 0 0 0 0,0-1 1 0 0,0 1-1 0 0,0-1 0 0 0,0 0 1 0 0,0 0-1 0 0,0 0 1 0 0,-1 0-1 0 0,3-1 0 0 0,4-3 32 0 0,1 0-1 0 0,-2 0 1 0 0,1-1 0 0 0,-1 0-1 0 0,0-1 1 0 0,0 1-1 0 0,0-1 1 0 0,-1-1-1 0 0,-1 1 1 0 0,7-10-1 0 0,-6 8-397 0 0,-1-1 0 0 0,0 0 0 0 0,0 0 0 0 0,-1 0 0 0 0,0 0 0 0 0,-1-1 0 0 0,0 1 0 0 0,0-1 0 0 0,-1 0 0 0 0,-1 0-1 0 0,0 0 1 0 0,0 0 0 0 0,-1 0 0 0 0,-2-11 0 0 0,2 21 316 0 0,0-1 0 0 0,0 1 0 0 0,-1 0 0 0 0,1 0 0 0 0,-1 0 0 0 0,1 0 1 0 0,-1 0-1 0 0,1 0 0 0 0,-1 0 0 0 0,1 1 0 0 0,-1-1 0 0 0,0 0 0 0 0,1 0 0 0 0,-1 0 0 0 0,0 1 0 0 0,0-1 0 0 0,0 0 0 0 0,1 1 0 0 0,-1-1 0 0 0,0 0 0 0 0,0 1 0 0 0,0-1 0 0 0,0 1 0 0 0,0 0 0 0 0,0-1 0 0 0,0 1 0 0 0,0 0 0 0 0,-1 0 0 0 0,0-1 1 0 0,-1 1-9 0 0,1 0 0 0 0,-1 0 1 0 0,0 0-1 0 0,1 0 0 0 0,-1 1 1 0 0,1-1-1 0 0,-1 1 1 0 0,1 0-1 0 0,-1-1 0 0 0,1 1 1 0 0,-5 2-1 0 0,-1 2-2781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 5065 0 0,'-7'10'194'0'0,"0"1"0"0"0,1 0 0 0 0,0 0 0 0 0,1 0 0 0 0,0 0 0 0 0,1 1 0 0 0,1 0 0 0 0,-1 0 0 0 0,2 0 0 0 0,0 0 1 0 0,0 0-1 0 0,1 1 0 0 0,1-1 0 0 0,0 1 0 0 0,2 17 0 0 0,-2-28-158 0 0,0 1 0 0 0,1-1 1 0 0,-1 0-1 0 0,1 0 0 0 0,-1 0 1 0 0,1 0-1 0 0,0 0 0 0 0,-1-1 1 0 0,1 1-1 0 0,0 0 0 0 0,0 0 1 0 0,1 0-1 0 0,-1-1 0 0 0,0 1 1 0 0,0-1-1 0 0,1 1 0 0 0,-1-1 1 0 0,1 1-1 0 0,0-1 0 0 0,-1 0 1 0 0,1 0-1 0 0,0 1 0 0 0,0-2 1 0 0,-1 1-1 0 0,1 0 0 0 0,0 0 1 0 0,0 0-1 0 0,0-1 0 0 0,0 1 1 0 0,0-1-1 0 0,0 0 0 0 0,4 1 1 0 0,-3-1 86 0 0,0-1 1 0 0,1 0 0 0 0,-1 1 0 0 0,0-1-1 0 0,0 0 1 0 0,0 0 0 0 0,0-1-1 0 0,0 1 1 0 0,0-1 0 0 0,0 1-1 0 0,0-1 1 0 0,0 0 0 0 0,-1 0-1 0 0,1-1 1 0 0,-1 1 0 0 0,1 0-1 0 0,-1-1 1 0 0,0 1 0 0 0,3-5 0 0 0,4-7-54 0 0,-1 0 0 0 0,-1 0 0 0 0,0-1 0 0 0,-1 0 1 0 0,7-25-1 0 0,-11 33-359 0 0,0-1 1 0 0,0 0 0 0 0,-1 0-1 0 0,0 0 1 0 0,-1 0-1 0 0,0 0 1 0 0,0 0-1 0 0,-1 0 1 0 0,0 0 0 0 0,0 0-1 0 0,-1 0 1 0 0,0 1-1 0 0,-4-11 1 0 0,6 17 282 0 0,-1 0 0 0 0,1 0-1 0 0,-1-1 1 0 0,1 1 0 0 0,-1 0 0 0 0,1 0 0 0 0,-1 0 0 0 0,0 0 0 0 0,1 0 0 0 0,-1 0-1 0 0,0 0 1 0 0,0 1 0 0 0,0-1 0 0 0,0 0 0 0 0,0 0 0 0 0,0 1 0 0 0,0-1 0 0 0,0 0 0 0 0,0 1-1 0 0,0-1 1 0 0,0 1 0 0 0,-1 0 0 0 0,1-1 0 0 0,0 1 0 0 0,0 0 0 0 0,-2-1 0 0 0,1 2 27 0 0,0-1 0 0 0,0 1 1 0 0,0-1-1 0 0,0 1 0 0 0,0 0 1 0 0,0 0-1 0 0,0 0 0 0 0,0 0 1 0 0,0 0-1 0 0,0 0 0 0 0,1 0 0 0 0,-1 0 1 0 0,-2 3-1 0 0,-3 3 83 0 0,1 0-1 0 0,0 0 0 0 0,1 0 1 0 0,0 0-1 0 0,0 1 1 0 0,-4 9-1 0 0,4-7 182 0 0,1 1-1 0 0,0 0 1 0 0,-3 22 0 0 0,6-31-193 0 0,0 0 0 0 0,1 1 0 0 0,0-1 0 0 0,-1 0 0 0 0,1 0 0 0 0,0 1 0 0 0,0-1 0 0 0,0 0 0 0 0,0 0 1 0 0,1 1-1 0 0,-1-1 0 0 0,1 0 0 0 0,-1 0 0 0 0,1 0 0 0 0,0 0 0 0 0,0 0 0 0 0,0 1 0 0 0,0-1 0 0 0,0-1 0 0 0,0 1 0 0 0,1 0 1 0 0,-1 0-1 0 0,0 0 0 0 0,1-1 0 0 0,0 1 0 0 0,-1-1 0 0 0,4 3 0 0 0,-4-4-47 0 0,-1 1 0 0 0,1-1 0 0 0,0 0-1 0 0,0 1 1 0 0,0-1 0 0 0,0 0 0 0 0,0 0 0 0 0,0 1-1 0 0,0-1 1 0 0,0 0 0 0 0,0 0 0 0 0,0 0 0 0 0,0 0-1 0 0,0 0 1 0 0,0 0 0 0 0,0-1 0 0 0,0 1 0 0 0,0 0 0 0 0,0-1-1 0 0,0 1 1 0 0,0 0 0 0 0,0-1 0 0 0,0 1 0 0 0,1-2-1 0 0,0 0-34 0 0,0 1-1 0 0,0-1 0 0 0,0 0 1 0 0,0 0-1 0 0,-1-1 0 0 0,1 1 0 0 0,-1 0 1 0 0,0 0-1 0 0,2-5 0 0 0,2-5-391 0 0,-1-1-1 0 0,5-26 0 0 0,-8 34 250 0 0,1-2-8 0 0,-1 0 1 0 0,0 1-1 0 0,-1-1 0 0 0,0 1 1 0 0,0-9-1 0 0,0 14 128 0 0,0 1-1 0 0,0 0 0 0 0,0-1 1 0 0,0 1-1 0 0,0-1 1 0 0,0 1-1 0 0,-1-1 0 0 0,1 1 1 0 0,0-1-1 0 0,0 1 1 0 0,0 0-1 0 0,-1-1 0 0 0,1 1 1 0 0,0-1-1 0 0,0 1 1 0 0,-1 0-1 0 0,1-1 1 0 0,0 1-1 0 0,-1 0 0 0 0,1-1 1 0 0,0 1-1 0 0,-1 0 1 0 0,1 0-1 0 0,0-1 0 0 0,-1 1 1 0 0,1 0-1 0 0,-1 0 1 0 0,1 0-1 0 0,-1-1 0 0 0,0 1 1 0 0,0 0-17 0 0,0 1 1 0 0,-1-1-1 0 0,1 1 0 0 0,-1-1 1 0 0,1 1-1 0 0,0 0 0 0 0,-1-1 1 0 0,1 1-1 0 0,0 0 1 0 0,0 0-1 0 0,-1 0 0 0 0,1 0 1 0 0,0 0-1 0 0,-2 2 0 0 0,-1 2-73 0 0,0 0 0 0 0,0 0 0 0 0,0 0 0 0 0,0 0 0 0 0,1 1 0 0 0,0-1 0 0 0,0 1 0 0 0,0 0 0 0 0,1 0 0 0 0,0 0 0 0 0,0 0 0 0 0,-1 9 0 0 0,1 0-210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5529 0 0,'0'0'31'0'0,"1"1"0"0"0,-1-1 0 0 0,1 0 0 0 0,-1 1-1 0 0,1-1 1 0 0,0 0 0 0 0,-1 1 0 0 0,1-1 0 0 0,-1 0 0 0 0,1 1 0 0 0,0-1-1 0 0,-1 0 1 0 0,1 0 0 0 0,0 0 0 0 0,-1 0 0 0 0,1 0 0 0 0,0 0 0 0 0,-1 0-1 0 0,1 0 1 0 0,0 0 0 0 0,-1 0 0 0 0,1 0 0 0 0,0 0 0 0 0,25-2 162 0 0,-20 1 43 0 0,72-3 2188 0 0,104 7 1 0 0,144 11-113 0 0,-211-11-2014 0 0,28 0-179 0 0,236 18-180 0 0,-350-19 81 0 0,0-1 0 0 0,0-1-1 0 0,51-8 1 0 0,32 0 75 0 0,-108 8-60 0 0,-1 0 0 0 0,1 0 1 0 0,0 0-1 0 0,-1-1 0 0 0,1 1 1 0 0,0-1-1 0 0,-1 0 0 0 0,1 0 1 0 0,0 0-1 0 0,-1 0 0 0 0,0-1 1 0 0,1 1-1 0 0,-1-1 1 0 0,0 0-1 0 0,5-3 0 0 0,-4 4 633 0 0,-34 0 0 0 0,30 0-668 0 0,2-14 57 0 0,0 0-1 0 0,0 1 0 0 0,8-21 0 0 0,2-17 96 0 0,-8 27-138 0 0,-1-1 66 0 0,12-39 0 0 0,-14 59-173 0 0,1 0 0 0 0,1-1 0 0 0,-1 1 0 0 0,1 0-1 0 0,0 0 1 0 0,1 1 0 0 0,-1-1 0 0 0,1 1 0 0 0,0-1 0 0 0,1 1 0 0 0,5-5 0 0 0,-10 9 83 0 0,1 1 1 0 0,-1 0-1 0 0,0 0 1 0 0,0 0 0 0 0,0-1-1 0 0,0 1 1 0 0,1 0-1 0 0,-1 0 1 0 0,0 0-1 0 0,0 0 1 0 0,1-1-1 0 0,-1 1 1 0 0,0 0 0 0 0,0 0-1 0 0,0 0 1 0 0,1 0-1 0 0,-1 0 1 0 0,0 0-1 0 0,0 0 1 0 0,1 0-1 0 0,-1 0 1 0 0,0 0 0 0 0,0 0-1 0 0,1 0 1 0 0,-1 0-1 0 0,0 0 1 0 0,0 0-1 0 0,1 0 1 0 0,-1 0 0 0 0,0 0-1 0 0,0 0 1 0 0,1 0-1 0 0,-1 0 1 0 0,0 0-1 0 0,0 1 1 0 0,1-1-1 0 0,-1 0 1 0 0,0 0 0 0 0,0 0-1 0 0,0 0 1 0 0,1 1-1 0 0,-1-1 1 0 0,0 0-1 0 0,0 0 1 0 0,0 0-1 0 0,0 1 1 0 0,1-1 0 0 0,2 19 21 0 0,-6 29 416 0 0,3-42-414 0 0,-4 37 130 0 0,5 83 0 0 0,0-112-148 0 0,0 0 0 0 0,1-1 0 0 0,1 1 0 0 0,0-1 1 0 0,1 1-1 0 0,0-1 0 0 0,1 0 0 0 0,1-1 0 0 0,0 1 0 0 0,9 13 0 0 0,-14-25 6 0 0,-1 0-1 0 0,1 0 0 0 0,0 1 0 0 0,0-1 1 0 0,0 0-1 0 0,0 0 0 0 0,0 0 0 0 0,0 0 1 0 0,0 0-1 0 0,0 0 0 0 0,1-1 0 0 0,-1 1 0 0 0,0 0 1 0 0,0 0-1 0 0,1-1 0 0 0,-1 1 0 0 0,1-1 1 0 0,-1 1-1 0 0,0-1 0 0 0,1 0 0 0 0,-1 0 1 0 0,1 1-1 0 0,-1-1 0 0 0,1 0 0 0 0,1 0 1 0 0,-1-1-3 0 0,0 0 0 0 0,0 0 0 0 0,1 0 0 0 0,-1 0 0 0 0,0 0 0 0 0,0-1 0 0 0,0 1 0 0 0,0 0 0 0 0,0-1 0 0 0,-1 0 0 0 0,1 1 0 0 0,0-1 0 0 0,2-3 0 0 0,4-8-134 0 0,1 0 1 0 0,-2-1-1 0 0,11-23 1 0 0,-16 32 32 0 0,17-47-689 0 0,21-83 1 0 0,-26 82 592 0 0,33-85 1 0 0,-47 138 205 0 0,0-1 0 0 0,0 1 1 0 0,0 0-1 0 0,0-1 1 0 0,1 1-1 0 0,-1-1 0 0 0,0 1 1 0 0,0 0-1 0 0,0-1 1 0 0,0 1-1 0 0,1 0 1 0 0,-1-1-1 0 0,0 1 0 0 0,0 0 1 0 0,1-1-1 0 0,-1 1 1 0 0,0 0-1 0 0,0 0 0 0 0,1-1 1 0 0,-1 1-1 0 0,0 0 1 0 0,1 0-1 0 0,-1-1 1 0 0,1 1-1 0 0,-1 0 0 0 0,0 0 1 0 0,1 0-1 0 0,-1 0 1 0 0,1 0-1 0 0,-1 0 0 0 0,0 0 1 0 0,1-1-1 0 0,-1 1 1 0 0,1 0-1 0 0,-1 0 1 0 0,0 1-1 0 0,1-1 0 0 0,10 14 355 0 0,2 24 248 0 0,1 64-28 0 0,2 14-336 0 0,-13-102-226 0 0,1 0-1 0 0,0 0 0 0 0,1-1 1 0 0,0 1-1 0 0,14 23 0 0 0,-18-35-16 0 0,0 0-1 0 0,0-1 1 0 0,0 1-1 0 0,1 0 1 0 0,-1 0-1 0 0,0 0 0 0 0,1-1 1 0 0,0 1-1 0 0,-1-1 1 0 0,1 1-1 0 0,0-1 1 0 0,0 0-1 0 0,-1 0 0 0 0,1 0 1 0 0,0 0-1 0 0,0 0 1 0 0,0 0-1 0 0,1 0 1 0 0,2 0-1 0 0,-3-1 6 0 0,0 0 0 0 0,1 0 0 0 0,-1 0 0 0 0,0-1 0 0 0,0 1-1 0 0,0-1 1 0 0,0 0 0 0 0,0 1 0 0 0,0-1 0 0 0,0 0 0 0 0,0 0 0 0 0,0 0 0 0 0,-1 0 0 0 0,1-1 0 0 0,0 1-1 0 0,2-3 1 0 0,3-3 23 0 0,0-1-1 0 0,0-1 1 0 0,-1 1-1 0 0,0-1 1 0 0,0 0-1 0 0,7-18 0 0 0,27-81-113 0 0,-30 77 21 0 0,1 0 0 0 0,2 1 1 0 0,23-42-1 0 0,-35 70 31 0 0,0 0 0 0 0,1 0 0 0 0,-1 0 0 0 0,1 0 0 0 0,-1 0 0 0 0,1 0 1 0 0,-1 1-1 0 0,1-1 0 0 0,0 0 0 0 0,0 1 0 0 0,0 0 0 0 0,0-1 0 0 0,0 1 0 0 0,0 0 0 0 0,0 0 0 0 0,3-1 0 0 0,-4 2 21 0 0,0 0 0 0 0,-1 0-1 0 0,1 0 1 0 0,-1 0-1 0 0,1 0 1 0 0,-1 0 0 0 0,1 1-1 0 0,-1-1 1 0 0,1 0 0 0 0,0 0-1 0 0,-1 0 1 0 0,1 0 0 0 0,-1 1-1 0 0,1-1 1 0 0,-1 0-1 0 0,1 0 1 0 0,-1 1 0 0 0,0-1-1 0 0,1 0 1 0 0,-1 1 0 0 0,1-1-1 0 0,-1 1 1 0 0,0-1 0 0 0,1 1-1 0 0,-1 0 1 0 0,1 0 12 0 0,0 1 0 0 0,0 0 0 0 0,-1 0 0 0 0,1 0 1 0 0,0 0-1 0 0,-1 0 0 0 0,0 0 0 0 0,0 0 0 0 0,1-1 0 0 0,-1 5 1 0 0,-3 90 681 0 0,1 58 107 0 0,3-135-696 0 0,1-1-1 0 0,1 1 1 0 0,1-1 0 0 0,1 0-1 0 0,0 0 1 0 0,10 21 0 0 0,-15-38-72 0 0,0 0 0 0 0,0 0 0 0 0,0-1 0 0 0,1 1 0 0 0,-1 0 1 0 0,1 0-1 0 0,-1 0 0 0 0,0 0 0 0 0,1-1 0 0 0,-1 1 0 0 0,1 0 0 0 0,0-1 1 0 0,-1 1-1 0 0,1 0 0 0 0,0-1 0 0 0,-1 1 0 0 0,1-1 0 0 0,0 1 0 0 0,-1-1 1 0 0,1 1-1 0 0,0-1 0 0 0,0 1 0 0 0,1-1 0 0 0,-1 0-22 0 0,0 0 0 0 0,-1-1 0 0 0,1 1 0 0 0,0-1-1 0 0,0 1 1 0 0,-1-1 0 0 0,1 1 0 0 0,-1-1 0 0 0,1 0 0 0 0,-1 1-1 0 0,1-1 1 0 0,-1 0 0 0 0,1 1 0 0 0,-1-1 0 0 0,1 0 0 0 0,-1 0-1 0 0,0 1 1 0 0,1-1 0 0 0,-1 0 0 0 0,0-1 0 0 0,13-56-662 0 0,-12 47 494 0 0,5-25-527 0 0,-1 1 235 0 0,2 0 0 0 0,1 0 0 0 0,1 1 0 0 0,2 0 0 0 0,19-40 0 0 0,-30 73 437 0 0,0 0 0 0 0,1 0-1 0 0,-1 0 1 0 0,1 0 0 0 0,-1 0 0 0 0,1 1 0 0 0,-1-1 0 0 0,1 0-1 0 0,-1 0 1 0 0,1 0 0 0 0,0 1 0 0 0,0-1 0 0 0,-1 0 0 0 0,1 1-1 0 0,0-1 1 0 0,0 1 0 0 0,0-1 0 0 0,0 1 0 0 0,-1-1 0 0 0,1 1-1 0 0,2-1 1 0 0,-3 1 9 0 0,1 0-1 0 0,0 1 0 0 0,-1-1 1 0 0,1 0-1 0 0,-1 1 0 0 0,1-1 1 0 0,-1 1-1 0 0,1-1 0 0 0,-1 1 0 0 0,1-1 1 0 0,-1 1-1 0 0,1-1 0 0 0,-1 1 1 0 0,0 0-1 0 0,1-1 0 0 0,-1 1 1 0 0,0-1-1 0 0,0 1 0 0 0,1 0 1 0 0,-1-1-1 0 0,0 1 0 0 0,0 1 1 0 0,6 44 290 0 0,-7 3 145 0 0,0-11-1527 0 0,5 40-1 0 0,-3-63-3031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64 150 3225 0 0,'-8'3'403'0'0,"-27"9"-2222"0"0,34-12 1804 0 0,0 1 0 0 0,0-1-1 0 0,0 0 1 0 0,-1 1 0 0 0,1 0-1 0 0,0-1 1 0 0,0 1 0 0 0,0 0 0 0 0,0 0-1 0 0,0-1 1 0 0,0 1 0 0 0,0 0-1 0 0,1 0 1 0 0,-1 0 0 0 0,0 0-1 0 0,0 0 1 0 0,1 0 0 0 0,-1 0-1 0 0,0 1 1 0 0,1-1 0 0 0,-1 2-1 0 0,1-2 170 0 0,1-1 0 0 0,-1 1 0 0 0,1 0-1 0 0,-1-1 1 0 0,1 1 0 0 0,0 0 0 0 0,-1-1 0 0 0,1 1-1 0 0,0-1 1 0 0,0 1 0 0 0,-1-1 0 0 0,1 1 0 0 0,0-1-1 0 0,0 1 1 0 0,0-1 0 0 0,-1 0 0 0 0,1 0-1 0 0,0 1 1 0 0,0-1 0 0 0,0 0 0 0 0,0 0 0 0 0,0 0-1 0 0,0 0 1 0 0,0 0 0 0 0,-1 0 0 0 0,3 0-1 0 0,24-1 2390 0 0,349-45 4372 0 0,191 22-3304 0 0,62-34-2103 0 0,-123 4-520 0 0,-465 52-1417 0 0,87-8-5676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 6449 0 0,'-1'-2'9'0'0,"0"1"1"0"0,0 0-1 0 0,0-1 0 0 0,0 1 0 0 0,-1 0 0 0 0,1 0 0 0 0,0 0 0 0 0,0 0 0 0 0,-1 0 0 0 0,1 0 0 0 0,-1 0 0 0 0,1 0 0 0 0,-1 0 0 0 0,1 1 0 0 0,-1-1 0 0 0,1 1 0 0 0,-1-1 0 0 0,0 1 1 0 0,1-1-1 0 0,-1 1 0 0 0,0 0 0 0 0,1 0 0 0 0,-1 0 0 0 0,0 0 0 0 0,1 0 0 0 0,-1 0 0 0 0,0 1 0 0 0,1-1 0 0 0,-4 1 0 0 0,3 0 80 0 0,1-1-1 0 0,-1 1 1 0 0,0-1-1 0 0,0 1 1 0 0,1-1 0 0 0,-1 1-1 0 0,1 0 1 0 0,-1 0-1 0 0,1 0 1 0 0,-1 0-1 0 0,1 0 1 0 0,0 0-1 0 0,-1 0 1 0 0,1 0-1 0 0,0 1 1 0 0,0-1 0 0 0,0 1-1 0 0,0-1 1 0 0,0 1-1 0 0,0-1 1 0 0,0 1-1 0 0,0-1 1 0 0,1 1-1 0 0,-1 0 1 0 0,0-1 0 0 0,1 1-1 0 0,-1 2 1 0 0,2-1 166 0 0,0 1 1 0 0,1-1 0 0 0,-1 1-1 0 0,1-1 1 0 0,-1 1 0 0 0,1-1-1 0 0,0 0 1 0 0,0 0 0 0 0,1 0 0 0 0,-1 0-1 0 0,1 0 1 0 0,-1 0 0 0 0,1-1-1 0 0,0 1 1 0 0,4 2 0 0 0,19 22 534 0 0,-21-19-706 0 0,-1-1 0 0 0,0 1 0 0 0,-1 0 0 0 0,0 0 0 0 0,0 0 0 0 0,-1 0 0 0 0,0 0 0 0 0,0 1 0 0 0,0 10 0 0 0,0 10 38 0 0,-4 42 0 0 0,0-5 54 0 0,28 273 633 0 0,-7-131-260 0 0,-22 54-189 0 0,0-2 36 0 0,8-215 12 0 0,13 50-1 0 0,-3-19 318 0 0,-15-68-495 0 0,0-8-247 0 0,0-1 0 0 0,0 1 0 0 0,0 0 0 0 0,0 0-1 0 0,0 0 1 0 0,1 0 0 0 0,-1 0 0 0 0,0 0 0 0 0,0 0 0 0 0,0 0 0 0 0,0 0 0 0 0,0 0 0 0 0,0 0 0 0 0,0 0 0 0 0,1 0 0 0 0,-1 0 0 0 0,0 0-1 0 0,0 0 1 0 0,0 0 0 0 0,0 0 0 0 0,0 0 0 0 0,0 0 0 0 0,0 0 0 0 0,0 0 0 0 0,1 0 0 0 0,-1 0 0 0 0,0 0 0 0 0,0 0 0 0 0,0 0 0 0 0,0 0 0 0 0,0 0-1 0 0,0 1 1 0 0,0-1 0 0 0,0 0 0 0 0,1 0 0 0 0,-1 0 0 0 0,0 0 0 0 0,0 0 0 0 0,0 0 0 0 0,0 0 0 0 0,0 0 0 0 0,0 0 0 0 0,0 0 0 0 0,0 1 0 0 0,0-1-1 0 0,0 0 1 0 0,0 0 0 0 0,0 0 0 0 0,0 0 0 0 0,0 0 0 0 0,0 0 0 0 0,0 0 0 0 0,0 1 0 0 0,0-1 0 0 0,0 0 0 0 0,0 0 0 0 0,0 0 0 0 0,0 0 0 0 0,0 0-1 0 0,0 0 1 0 0,0 0 0 0 0,0 1 0 0 0,0-1 0 0 0,0 0 0 0 0,0 0 0 0 0,0 0 0 0 0,0 0 0 0 0,0 0 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53 2304 0 0,'-3'-6'396'0'0,"0"1"-1"0"0,0 0 0 0 0,0 0 0 0 0,-1 0 0 0 0,1 0 0 0 0,-1 1 0 0 0,-1-1 0 0 0,-7-6 0 0 0,12 11-364 0 0,-1 0 1 0 0,1 0-1 0 0,0 0 1 0 0,-1-1-1 0 0,1 1 1 0 0,-1 0-1 0 0,1 0 1 0 0,0 0-1 0 0,-1 0 1 0 0,1 0-1 0 0,-1 0 1 0 0,1 0-1 0 0,0 0 1 0 0,-1 0-1 0 0,1 0 1 0 0,0 0-1 0 0,-1 0 1 0 0,1 0-1 0 0,-1 0 1 0 0,1 1-1 0 0,0-1 1 0 0,-1 0-1 0 0,1 0 1 0 0,0 0-1 0 0,-1 0 1 0 0,1 1-1 0 0,0-1 1 0 0,-1 0-1 0 0,1 0 1 0 0,0 1-1 0 0,0-1 1 0 0,-1 0-1 0 0,1 1 0 0 0,0-1 1 0 0,0 0-1 0 0,0 1 1 0 0,-1-1-1 0 0,1 0 1 0 0,0 1-1 0 0,0-1 1 0 0,0 0-1 0 0,0 1 1 0 0,0-1-1 0 0,0 0 1 0 0,-1 1-1 0 0,1-1 1 0 0,0 1-1 0 0,0-1 1 0 0,0 1-1 0 0,0 0 8 0 0,0 0-1 0 0,0 0 0 0 0,0 0 0 0 0,-1 0 0 0 0,1 0 1 0 0,0 0-1 0 0,0 0 0 0 0,0 0 0 0 0,1 0 1 0 0,-1 0-1 0 0,0 0 0 0 0,0 0 0 0 0,0 0 1 0 0,1 0-1 0 0,-1 0 0 0 0,0-1 0 0 0,1 1 1 0 0,-1 0-1 0 0,1 0 0 0 0,-1 0 0 0 0,1 0 1 0 0,0 0-1 0 0,15 9 664 0 0,0-1 1 0 0,0 0 0 0 0,1-2-1 0 0,0 0 1 0 0,22 6-1 0 0,-9-3-222 0 0,2 0-3 0 0,2-1-1 0 0,-1-2 0 0 0,1-2 0 0 0,64 3 0 0 0,-93-8-464 0 0,34 4 277 0 0,-38-4-284 0 0,0 0-1 0 0,0 0 0 0 0,0 0 1 0 0,0 0-1 0 0,0 1 0 0 0,0-1 0 0 0,0 0 1 0 0,0 1-1 0 0,0-1 0 0 0,0 1 1 0 0,0-1-1 0 0,0 1 0 0 0,0-1 0 0 0,0 1 1 0 0,0-1-1 0 0,0 1 0 0 0,0 0 1 0 0,-1 0-1 0 0,1-1 0 0 0,0 1 0 0 0,-1 0 1 0 0,1 0-1 0 0,0 0 0 0 0,-1 0 1 0 0,1 0-1 0 0,-1 0 0 0 0,1 2 0 0 0,-1-2-25 0 0,-1 1 0 0 0,1 0-1 0 0,-1-1 1 0 0,1 1-1 0 0,-1 0 1 0 0,0-1-1 0 0,0 1 1 0 0,1-1 0 0 0,-1 1-1 0 0,0-1 1 0 0,-1 0-1 0 0,1 1 1 0 0,0-1 0 0 0,0 0-1 0 0,-1 0 1 0 0,1 0-1 0 0,-2 2 1 0 0,-30 18-625 0 0,22-14 472 0 0,-46 26 304 0 0,-2-3 1 0 0,-93 35-1 0 0,-12 5-253 0 0,146-61-165 0 0,1 0 1 0 0,1 1 0 0 0,0 1-1 0 0,0 1 1 0 0,-22 21-1 0 0,37-33 288 0 0,0 1 0 0 0,0 0 0 0 0,0-1 0 0 0,1 1-1 0 0,-1 0 1 0 0,0 0 0 0 0,1 0 0 0 0,-1-1-1 0 0,1 1 1 0 0,-1 0 0 0 0,1 0 0 0 0,-1 0-1 0 0,1 0 1 0 0,-1 0 0 0 0,1 0 0 0 0,0 0-1 0 0,0 0 1 0 0,-1 0 0 0 0,1 0 0 0 0,0 0-1 0 0,0 0 1 0 0,0 1 0 0 0,0-1 0 0 0,0 0 0 0 0,0 0-1 0 0,1 1 1 0 0,0 0 4 0 0,0-1-1 0 0,0 1 1 0 0,0-1 0 0 0,0 0 0 0 0,0 0-1 0 0,1 1 1 0 0,-1-1 0 0 0,0 0-1 0 0,1 0 1 0 0,-1 0 0 0 0,1 0 0 0 0,-1-1-1 0 0,1 1 1 0 0,2 1 0 0 0,7 1-88 0 0,0 0 1 0 0,1 0 0 0 0,17 2-1 0 0,103 0 1331 0 0,-17-2-631 0 0,-57-1-553 0 0,-44-3-25 0 0,0 1-1 0 0,0 1 0 0 0,-1 0 1 0 0,1 1-1 0 0,-1 0 0 0 0,20 6 1 0 0,-32-7-41 0 0,-1-1 0 0 0,1 0 0 0 0,0 1 0 0 0,0-1 0 0 0,0 0 0 0 0,-1 1 0 0 0,1-1 0 0 0,0 1 0 0 0,-1-1 0 0 0,1 1 0 0 0,0 0 0 0 0,-1-1 0 0 0,1 1 0 0 0,0 0 0 0 0,-1-1 0 0 0,1 1 0 0 0,-1 0 0 0 0,0 0 0 0 0,1 0 0 0 0,-1-1 0 0 0,0 1 0 0 0,1 0 0 0 0,-1 0 0 0 0,0 0 0 0 0,0 0 0 0 0,0 0 0 0 0,1-1 0 0 0,-1 1 0 0 0,-1 2 0 0 0,1 0-37 0 0,-1 0 0 0 0,0 0-1 0 0,0 0 1 0 0,0 0 0 0 0,0 0 0 0 0,0 0 0 0 0,-1-1 0 0 0,1 1 0 0 0,-3 3 0 0 0,-5 6-148 0 0,0-1 1 0 0,-19 18-1 0 0,-159 136-239 0 0,178-157 684 0 0,4-4-489 0 0,1-1-1 0 0,0 0 1 0 0,0 1 0 0 0,1 0-1 0 0,-1 0 1 0 0,-5 8 0 0 0,9-12 189 0 0,0 1 0 0 0,0-1 1 0 0,0 1-1 0 0,-1-1 0 0 0,1 0 0 0 0,0 1 1 0 0,0-1-1 0 0,0 1 0 0 0,0-1 1 0 0,0 1-1 0 0,0-1 0 0 0,0 1 1 0 0,0-1-1 0 0,0 1 0 0 0,0-1 0 0 0,0 1 1 0 0,0-1-1 0 0,1 1 0 0 0,-1-1 1 0 0,0 0-1 0 0,0 1 0 0 0,0-1 1 0 0,1 1-1 0 0,-1-1 0 0 0,0 0 0 0 0,0 1 1 0 0,1-1-1 0 0,-1 1 0 0 0,1 0 1 0 0,1 0-26 0 0,0 0 1 0 0,0 0-1 0 0,0 0 1 0 0,0 0-1 0 0,0-1 1 0 0,0 1-1 0 0,1 0 1 0 0,-1-1-1 0 0,0 1 1 0 0,4-1 0 0 0,61 6 212 0 0,-48-6-20 0 0,0 1 1 0 0,-1 1 0 0 0,0 1 0 0 0,0 0-1 0 0,0 2 1 0 0,0 0 0 0 0,24 10-1 0 0,-42-15-122 0 0,1 1-1 0 0,0-1 1 0 0,-1 0-1 0 0,1 1 0 0 0,-1-1 1 0 0,1 0-1 0 0,0 1 1 0 0,-1-1-1 0 0,1 1 1 0 0,-1-1-1 0 0,0 1 0 0 0,1-1 1 0 0,-1 1-1 0 0,1-1 1 0 0,-1 1-1 0 0,0-1 0 0 0,1 1 1 0 0,-1 0-1 0 0,0-1 1 0 0,1 1-1 0 0,-1 0 0 0 0,0-1 1 0 0,0 1-1 0 0,0 0 1 0 0,0-1-1 0 0,0 1 0 0 0,0 0 1 0 0,0-1-1 0 0,0 1 1 0 0,0 0-1 0 0,0-1 1 0 0,0 2-1 0 0,-1 1 94 0 0,0-1 1 0 0,0 0-1 0 0,0 1 0 0 0,-1-1 1 0 0,1 0-1 0 0,-1 0 0 0 0,1 0 1 0 0,-1 0-1 0 0,-2 3 0 0 0,-46 33 815 0 0,50-38-931 0 0,-19 13 20 0 0,8-8 11 0 0,2 1-1 0 0,-1 1 1 0 0,0 0 0 0 0,1 0-1 0 0,1 1 1 0 0,-1 0 0 0 0,1 0-1 0 0,1 1 1 0 0,-11 15 0 0 0,17-24-33 0 0,1 1 0 0 0,0 0 0 0 0,-1-1 0 0 0,1 1 0 0 0,0 0 0 0 0,-1 0 0 0 0,1 0 0 0 0,0-1 1 0 0,0 1-1 0 0,-1 0 0 0 0,1 0 0 0 0,0 0 0 0 0,0-1 0 0 0,0 1 0 0 0,0 0 0 0 0,0 0 0 0 0,0 0 0 0 0,1-1 0 0 0,-1 1 0 0 0,0 0 0 0 0,0 0 0 0 0,1 0 1 0 0,-1-1-1 0 0,0 1 0 0 0,1 0 0 0 0,-1 0 0 0 0,1 0 0 0 0,0 0-77 0 0,0 0 0 0 0,1 0 0 0 0,-1 0 0 0 0,0 0 1 0 0,1-1-1 0 0,-1 1 0 0 0,0 0 0 0 0,1-1 0 0 0,-1 1 0 0 0,1-1 0 0 0,-1 0 1 0 0,1 1-1 0 0,1-1 0 0 0,5 1-368 0 0,0-1 1 0 0,0 0-1 0 0,-1 0 1 0 0,12-3 0 0 0,0 2 236 0 0,0 0 0 0 0,0 2 0 0 0,-1 0 0 0 0,1 1 0 0 0,29 6 0 0 0,-45-7 183 0 0,14 2-13 0 0,-11-3 60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6793 0 0,'0'0'507'0'0,"21"-8"1538"0"0,24-1-1222 0 0,0 2-1 0 0,0 2 1 0 0,48 1 0 0 0,146 13 1006 0 0,-25-1-1639 0 0,204 23 1708 0 0,-389-28-1958 0 0,49-3-1 0 0,-57-2 1 0 0,0 2 0 0 0,0 1 0 0 0,0 0 0 0 0,41 9-1 0 0,-52-5-164 0 0,-10-4 207 0 0,0-1 0 0 0,1 1-1 0 0,-1-1 1 0 0,1 1 0 0 0,-1-1-1 0 0,0 0 1 0 0,1 1-1 0 0,-1-1 1 0 0,1 0 0 0 0,-1 0-1 0 0,1 1 1 0 0,-1-1-1 0 0,1 0 1 0 0,-1 0 0 0 0,1 0-1 0 0,-1 1 1 0 0,1-1 0 0 0,-1 0-1 0 0,1 0 1 0 0,-1 0-1 0 0,1 0 1 0 0,0 0 0 0 0,-1 0-1 0 0,1 0 1 0 0,-1 0 0 0 0,1 0-1 0 0,-1-1 1 0 0,1 1-1 0 0,-1 0 1 0 0,1 0 0 0 0,-1 0-1 0 0,1-1 1 0 0,-1 1 0 0 0,1 0-1 0 0,-1 0 1 0 0,1-1-1 0 0,-1 1 1 0 0,1 0 0 0 0,0-1-1 0 0,7-7-208 0 0,0 1 0 0 0,1 0-1 0 0,18-11 1 0 0,-17 12 80 0 0,0 0 0 0 0,-1 0 0 0 0,0-1 0 0 0,-1-1-1 0 0,0 1 1 0 0,8-10 0 0 0,17-29-135 0 0,-2-2 0 0 0,36-77-1 0 0,-61 113 355 0 0,0 2-1 0 0,1-1 0 0 0,12-15 1 0 0,-17 24-51 0 0,1-1 0 0 0,-1 1 0 0 0,1-1 0 0 0,-1 1 0 0 0,1 0 0 0 0,0 0 0 0 0,0 0 0 0 0,4-2 0 0 0,-6 4 2 0 0,1 0 0 0 0,-1-1 0 0 0,0 1 0 0 0,0 0 1 0 0,1-1-1 0 0,-1 1 0 0 0,0 0 0 0 0,0 0 0 0 0,1 0 0 0 0,-1 0 0 0 0,0 0 1 0 0,1 0-1 0 0,-1 1 0 0 0,0-1 0 0 0,0 0 0 0 0,1 1 0 0 0,-1-1 0 0 0,0 1 1 0 0,0-1-1 0 0,0 1 0 0 0,0-1 0 0 0,2 2 0 0 0,-1 0 53 0 0,-1-1-1 0 0,1 1 0 0 0,0 0 1 0 0,-1 0-1 0 0,1 0 0 0 0,-1 0 1 0 0,0 1-1 0 0,0-1 0 0 0,0 0 1 0 0,0 0-1 0 0,0 1 0 0 0,1 4 1 0 0,5 35 641 0 0,-4-23-373 0 0,-1-4-142 0 0,1 1 1 0 0,1-1 0 0 0,1 0-1 0 0,0-1 1 0 0,0 1 0 0 0,1-1 0 0 0,1 0-1 0 0,1 0 1 0 0,0-1 0 0 0,1 0-1 0 0,0 0 1 0 0,0-1 0 0 0,2 0 0 0 0,-1-1-1 0 0,16 12 1 0 0,-24-22-164 0 0,-1 1-1 0 0,1-1 1 0 0,0 0-1 0 0,0 0 1 0 0,-1 0 0 0 0,1-1-1 0 0,0 1 1 0 0,0 0 0 0 0,0-1-1 0 0,0 1 1 0 0,0-1-1 0 0,0 1 1 0 0,0-1 0 0 0,0 0-1 0 0,0 0 1 0 0,0 0-1 0 0,0 0 1 0 0,0 0 0 0 0,0-1-1 0 0,-1 1 1 0 0,4-1 0 0 0,-2-1-32 0 0,0 1 1 0 0,1-1 0 0 0,-1 0-1 0 0,0 0 1 0 0,0 0 0 0 0,0-1-1 0 0,-1 1 1 0 0,1-1 0 0 0,0 1-1 0 0,3-7 1 0 0,5-6-213 0 0,-2-1 0 0 0,0 0-1 0 0,12-30 1 0 0,-17 37 101 0 0,8-20-279 0 0,-3 5 230 0 0,1 0-1 0 0,1 0 1 0 0,1 1-1 0 0,1 0 1 0 0,1 1-1 0 0,27-31 1 0 0,-40 52 148 0 0,0-1 1 0 0,0 1-1 0 0,0 0 1 0 0,0 0 0 0 0,1-1-1 0 0,-1 1 1 0 0,0 0-1 0 0,1 0 1 0 0,-1 0-1 0 0,0 0 1 0 0,1 1 0 0 0,0-1-1 0 0,-1 0 1 0 0,1 1-1 0 0,-1-1 1 0 0,1 1 0 0 0,0-1-1 0 0,-1 1 1 0 0,1 0-1 0 0,0-1 1 0 0,-1 1-1 0 0,1 0 1 0 0,0 0 0 0 0,0 1-1 0 0,-1-1 1 0 0,1 0-1 0 0,0 0 1 0 0,-1 1-1 0 0,1-1 1 0 0,0 1 0 0 0,-1-1-1 0 0,1 1 1 0 0,-1 0-1 0 0,1 0 1 0 0,-1 0 0 0 0,1 0-1 0 0,-1 0 1 0 0,0 0-1 0 0,1 0 1 0 0,-1 0-1 0 0,0 0 1 0 0,0 1 0 0 0,0-1-1 0 0,2 2 1 0 0,4 9 202 0 0,0 0 0 0 0,0 0 0 0 0,-2 0 0 0 0,9 24 1 0 0,-4-11 85 0 0,40 73 33 0 0,7 19-262 0 0,-57-123 11 0 0,0 1 0 0 0,0 0-1 0 0,1-1 1 0 0,-1 1 0 0 0,1 0 0 0 0,0 0 0 0 0,3-6-1 0 0,14-56-1146 0 0,-14 56 1045 0 0,2-11-181 0 0,7-24-99 0 0,2 1 0 0 0,1 1 0 0 0,23-43 0 0 0,-38 85 269 0 0,0 1 1 0 0,0-1-1 0 0,-1 1 1 0 0,1-1 0 0 0,1 1-1 0 0,-1-1 1 0 0,0 1 0 0 0,0-1-1 0 0,0 1 1 0 0,1 0 0 0 0,-1 0-1 0 0,0 0 1 0 0,1-1-1 0 0,0 1 1 0 0,-1 1 0 0 0,1-1-1 0 0,-1 0 1 0 0,1 0 0 0 0,0 1-1 0 0,0-1 1 0 0,-1 1-1 0 0,1-1 1 0 0,0 1 0 0 0,3-1-1 0 0,-3 2 32 0 0,0-1-1 0 0,-1 1 1 0 0,1 0 0 0 0,0-1-1 0 0,-1 1 1 0 0,1 0-1 0 0,-1 0 1 0 0,1 0-1 0 0,-1 0 1 0 0,0 0 0 0 0,1 1-1 0 0,-1-1 1 0 0,0 0-1 0 0,0 1 1 0 0,0-1-1 0 0,0 1 1 0 0,0-1 0 0 0,0 1-1 0 0,0-1 1 0 0,0 1-1 0 0,-1 0 1 0 0,1-1-1 0 0,0 1 1 0 0,-1 0 0 0 0,1 1-1 0 0,61 307 2672 0 0,-52-248-2571 0 0,-8-44-58 0 0,-2-14-22 0 0,0 0 0 0 0,0 0-1 0 0,1 0 1 0 0,0 0-1 0 0,-1 0 1 0 0,3 5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6449 0 0,'-3'4'4267'0'0,"4"3"-2663"0"0,5 30-658 0 0,2-1 1 0 0,2 0-1 0 0,1 0 0 0 0,2-1 0 0 0,21 39 1 0 0,34 48-223 0 0,11-12-5188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2 1840 0 0,'-3'0'210'0'0,"1"-1"0"0"0,0 1-1 0 0,0 0 1 0 0,0 0 0 0 0,-1-1-1 0 0,1 1 1 0 0,0 1 0 0 0,0-1-1 0 0,-1 0 1 0 0,1 0 0 0 0,0 1-1 0 0,0 0 1 0 0,0-1 0 0 0,0 1-1 0 0,0 0 1 0 0,0 0 0 0 0,0 0-1 0 0,0 0 1 0 0,0 0 0 0 0,0 0-1 0 0,0 1 1 0 0,1-1 0 0 0,-1 1-1 0 0,0-1 1 0 0,1 1 0 0 0,-1 0-1 0 0,1 0 1 0 0,0-1-1 0 0,0 1 1 0 0,-1 0 0 0 0,1 0-1 0 0,0 0 1 0 0,-1 4 0 0 0,-1 2 620 0 0,0 1 0 0 0,0-1 0 0 0,0 1 0 0 0,1-1 0 0 0,0 1 0 0 0,1 0 0 0 0,-1 14 0 0 0,-13 159 1549 0 0,-1 2-2080 0 0,35 76 413 0 0,-2-37-43 0 0,-16-196-551 0 0,-2 0 0 0 0,-5 32 0 0 0,5-50-29 0 0,-1 1 1 0 0,0-1-1 0 0,-1 0 1 0 0,1 0-1 0 0,-2 0 1 0 0,1-1-1 0 0,-2 1 1 0 0,1-1-1 0 0,-11 15 0 0 0,14-22-101 0 0,0 1-1 0 0,0-1 0 0 0,0 0 0 0 0,0 0 0 0 0,0 0 0 0 0,0 0 1 0 0,-1 0-1 0 0,1 0 0 0 0,0 0 0 0 0,-1 0 0 0 0,1 0 0 0 0,0-1 0 0 0,-1 1 1 0 0,-1 0-1 0 0,-8-4-3361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6793 0 0,'0'0'507'0'0,"21"-8"1538"0"0,24-1-1222 0 0,0 2-1 0 0,0 2 1 0 0,48 1 0 0 0,146 13 1006 0 0,-25-1-1639 0 0,204 23 1708 0 0,-389-28-1958 0 0,49-3-1 0 0,-57-2 1 0 0,0 2 0 0 0,0 1 0 0 0,0 0 0 0 0,41 9-1 0 0,-52-5-164 0 0,-10-4 207 0 0,0-1 0 0 0,1 1-1 0 0,-1-1 1 0 0,1 1 0 0 0,-1-1-1 0 0,0 0 1 0 0,1 1-1 0 0,-1-1 1 0 0,1 0 0 0 0,-1 0-1 0 0,1 1 1 0 0,-1-1-1 0 0,1 0 1 0 0,-1 0 0 0 0,1 0-1 0 0,-1 1 1 0 0,1-1 0 0 0,-1 0-1 0 0,1 0 1 0 0,-1 0-1 0 0,1 0 1 0 0,0 0 0 0 0,-1 0-1 0 0,1 0 1 0 0,-1 0 0 0 0,1 0-1 0 0,-1-1 1 0 0,1 1-1 0 0,-1 0 1 0 0,1 0 0 0 0,-1 0-1 0 0,1-1 1 0 0,-1 1 0 0 0,1 0-1 0 0,-1 0 1 0 0,1-1-1 0 0,-1 1 1 0 0,1 0 0 0 0,0-1-1 0 0,7-7-208 0 0,0 1 0 0 0,1 0-1 0 0,18-11 1 0 0,-17 12 80 0 0,0 0 0 0 0,-1 0 0 0 0,0-1 0 0 0,-1-1-1 0 0,0 1 1 0 0,8-10 0 0 0,17-29-135 0 0,-2-2 0 0 0,36-77-1 0 0,-61 113 355 0 0,0 2-1 0 0,1-1 0 0 0,12-15 1 0 0,-17 24-51 0 0,1-1 0 0 0,-1 1 0 0 0,1-1 0 0 0,-1 1 0 0 0,1 0 0 0 0,0 0 0 0 0,0 0 0 0 0,4-2 0 0 0,-6 4 2 0 0,1 0 0 0 0,-1-1 0 0 0,0 1 0 0 0,0 0 1 0 0,1-1-1 0 0,-1 1 0 0 0,0 0 0 0 0,0 0 0 0 0,1 0 0 0 0,-1 0 0 0 0,0 0 1 0 0,1 0-1 0 0,-1 1 0 0 0,0-1 0 0 0,0 0 0 0 0,1 1 0 0 0,-1-1 0 0 0,0 1 1 0 0,0-1-1 0 0,0 1 0 0 0,0-1 0 0 0,2 2 0 0 0,-1 0 53 0 0,-1-1-1 0 0,1 1 0 0 0,0 0 1 0 0,-1 0-1 0 0,1 0 0 0 0,-1 0 1 0 0,0 1-1 0 0,0-1 0 0 0,0 0 1 0 0,0 0-1 0 0,0 1 0 0 0,1 4 1 0 0,5 35 641 0 0,-4-23-373 0 0,-1-4-142 0 0,1 1 1 0 0,1-1 0 0 0,1 0-1 0 0,0-1 1 0 0,0 1 0 0 0,1-1 0 0 0,1 0-1 0 0,1 0 1 0 0,0-1 0 0 0,1 0-1 0 0,0 0 1 0 0,0-1 0 0 0,2 0 0 0 0,-1-1-1 0 0,16 12 1 0 0,-24-22-164 0 0,-1 1-1 0 0,1-1 1 0 0,0 0-1 0 0,0 0 1 0 0,-1 0 0 0 0,1-1-1 0 0,0 1 1 0 0,0 0 0 0 0,0-1-1 0 0,0 1 1 0 0,0-1-1 0 0,0 1 1 0 0,0-1 0 0 0,0 0-1 0 0,0 0 1 0 0,0 0-1 0 0,0 0 1 0 0,0 0 0 0 0,0-1-1 0 0,-1 1 1 0 0,4-1 0 0 0,-2-1-32 0 0,0 1 1 0 0,1-1 0 0 0,-1 0-1 0 0,0 0 1 0 0,0 0 0 0 0,0-1-1 0 0,-1 1 1 0 0,1-1 0 0 0,0 1-1 0 0,3-7 1 0 0,5-6-213 0 0,-2-1 0 0 0,0 0-1 0 0,12-30 1 0 0,-17 37 101 0 0,8-20-279 0 0,-3 5 230 0 0,1 0-1 0 0,1 0 1 0 0,1 1-1 0 0,1 0 1 0 0,1 1-1 0 0,27-31 1 0 0,-40 52 148 0 0,0-1 1 0 0,0 1-1 0 0,0 0 1 0 0,0 0 0 0 0,1-1-1 0 0,-1 1 1 0 0,0 0-1 0 0,1 0 1 0 0,-1 0-1 0 0,0 0 1 0 0,1 1 0 0 0,0-1-1 0 0,-1 0 1 0 0,1 1-1 0 0,-1-1 1 0 0,1 1 0 0 0,0-1-1 0 0,-1 1 1 0 0,1 0-1 0 0,0-1 1 0 0,-1 1-1 0 0,1 0 1 0 0,0 0 0 0 0,0 1-1 0 0,-1-1 1 0 0,1 0-1 0 0,0 0 1 0 0,-1 1-1 0 0,1-1 1 0 0,0 1 0 0 0,-1-1-1 0 0,1 1 1 0 0,-1 0-1 0 0,1 0 1 0 0,-1 0 0 0 0,1 0-1 0 0,-1 0 1 0 0,0 0-1 0 0,1 0 1 0 0,-1 0-1 0 0,0 0 1 0 0,0 1 0 0 0,0-1-1 0 0,2 2 1 0 0,4 9 202 0 0,0 0 0 0 0,0 0 0 0 0,-2 0 0 0 0,9 24 1 0 0,-4-11 85 0 0,40 73 33 0 0,7 19-262 0 0,-57-123 11 0 0,0 1 0 0 0,0 0-1 0 0,1-1 1 0 0,-1 1 0 0 0,1 0 0 0 0,0 0 0 0 0,3-6-1 0 0,14-56-1146 0 0,-14 56 1045 0 0,2-11-181 0 0,7-24-99 0 0,2 1 0 0 0,1 1 0 0 0,23-43 0 0 0,-38 85 269 0 0,0 1 1 0 0,0-1-1 0 0,-1 1 1 0 0,1-1 0 0 0,1 1-1 0 0,-1-1 1 0 0,0 1 0 0 0,0-1-1 0 0,0 1 1 0 0,1 0 0 0 0,-1 0-1 0 0,0 0 1 0 0,1-1-1 0 0,0 1 1 0 0,-1 1 0 0 0,1-1-1 0 0,-1 0 1 0 0,1 0 0 0 0,0 1-1 0 0,0-1 1 0 0,-1 1-1 0 0,1-1 1 0 0,0 1 0 0 0,3-1-1 0 0,-3 2 32 0 0,0-1-1 0 0,-1 1 1 0 0,1 0 0 0 0,0-1-1 0 0,-1 1 1 0 0,1 0-1 0 0,-1 0 1 0 0,1 0-1 0 0,-1 0 1 0 0,0 0 0 0 0,1 1-1 0 0,-1-1 1 0 0,0 0-1 0 0,0 1 1 0 0,0-1-1 0 0,0 1 1 0 0,0-1 0 0 0,0 1-1 0 0,0-1 1 0 0,0 1-1 0 0,-1 0 1 0 0,1-1-1 0 0,0 1 1 0 0,-1 0 0 0 0,1 1-1 0 0,61 307 2672 0 0,-52-248-2571 0 0,-8-44-58 0 0,-2-14-22 0 0,0 0 0 0 0,0 0-1 0 0,1 0 1 0 0,0 0-1 0 0,-1 0 1 0 0,3 5 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9674 0 0,'4'-3'240'0'0,"0"0"0"0"0,0 1 0 0 0,0-1 0 0 0,1 1 0 0 0,-1 0 0 0 0,7-2 0 0 0,-7 2-130 0 0,39-16 249 0 0,1 3-1 0 0,86-20 1 0 0,97 2 2383 0 0,61 25 339 0 0,-9 0-1473 0 0,-224 4-1539 0 0,101-13-1386 0 0,-123 12-1539 0 0,34-11 0 0 0,-52 11-2009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2761 0 0,'5'124'7080'0'0,"0"61"-5198"0"0,4 143 350 0 0,-1 37-432 0 0,-11-315-1608 0 0,3 0 0 0 0,2 1 0 0 0,16 97 1 0 0,-13-131-1856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6913 0 0,'-3'2'-119'0'0,"-1"0"0"0"0,1 1-1 0 0,-1-1 1 0 0,1 1 0 0 0,0-1-1 0 0,-1 1 1 0 0,2 0-1 0 0,-1 0 1 0 0,0 1 0 0 0,-4 5-1 0 0,7-8 53 0 0,0 0-1 0 0,-1 0 0 0 0,1-1 1 0 0,-1 1-1 0 0,1 0 1 0 0,0 0-1 0 0,0 0 1 0 0,-1 0-1 0 0,1 0 1 0 0,0 0-1 0 0,0 0 0 0 0,0 0 1 0 0,0 0-1 0 0,0 0 1 0 0,0 0-1 0 0,0 0 1 0 0,1 0-1 0 0,-1 0 1 0 0,1 2-1 0 0,0-2 123 0 0,-1 0 0 0 0,1 0-1 0 0,0 0 1 0 0,1 1 0 0 0,-1-1 0 0 0,0 0-1 0 0,0-1 1 0 0,0 1 0 0 0,1 0 0 0 0,-1 0-1 0 0,0 0 1 0 0,1-1 0 0 0,-1 1-1 0 0,0-1 1 0 0,1 1 0 0 0,-1-1 0 0 0,3 1-1 0 0,16 2 570 0 0,0 0 0 0 0,0-2-1 0 0,0 0 1 0 0,0-1-1 0 0,23-4 1 0 0,7 1 514 0 0,-14 2-202 0 0,-1-1-522 0 0,45 4 1 0 0,-71-2-479 0 0,0 2-1 0 0,0-1 1 0 0,0 1 0 0 0,0 0-1 0 0,-1 1 1 0 0,1 0 0 0 0,-1 0 0 0 0,1 1-1 0 0,-1 0 1 0 0,9 6 0 0 0,-16-9 38 0 0,0 0 0 0 0,1 0 0 0 0,-1 0 0 0 0,0 0 0 0 0,0 0 0 0 0,0 0 0 0 0,1 1 0 0 0,-1-1 0 0 0,0 0 0 0 0,-1 1 0 0 0,1-1 0 0 0,0 1 0 0 0,0-1 0 0 0,-1 1 0 0 0,1 0 0 0 0,-1-1 0 0 0,1 1 0 0 0,-1-1 0 0 0,0 1 0 0 0,1 0 0 0 0,-1 0 0 0 0,0-1 0 0 0,0 4 0 0 0,-1-1 1 0 0,0 0-1 0 0,0-1 0 0 0,0 1 0 0 0,-1-1 1 0 0,1 1-1 0 0,-1-1 0 0 0,0 1 0 0 0,0-1 1 0 0,0 0-1 0 0,-4 4 0 0 0,-5 5 32 0 0,0 0 1 0 0,-2 0-1 0 0,-23 17 0 0 0,-40 20 734 0 0,56-38-539 0 0,1 1 0 0 0,0 0 0 0 0,1 2-1 0 0,0 0 1 0 0,-29 31 0 0 0,46-44-201 0 0,0 0 0 0 0,1-1 1 0 0,-1 1-1 0 0,0-1 0 0 0,1 1 1 0 0,-1 0-1 0 0,1 0 1 0 0,-1-1-1 0 0,1 1 0 0 0,0 0 1 0 0,-1 0-1 0 0,1 0 0 0 0,0 0 1 0 0,-1-1-1 0 0,1 1 1 0 0,0 0-1 0 0,0 0 0 0 0,0 0 1 0 0,0 0-1 0 0,0 0 0 0 0,0 0 1 0 0,0 0-1 0 0,0 0 0 0 0,0-1 1 0 0,0 2-1 0 0,1-1-19 0 0,0 0 0 0 0,0-1 0 0 0,-1 1 0 0 0,1 0 0 0 0,0-1 0 0 0,0 1 0 0 0,0-1 1 0 0,0 1-1 0 0,0-1 0 0 0,0 0 0 0 0,0 1 0 0 0,0-1 0 0 0,0 0 0 0 0,0 0 0 0 0,0 0 0 0 0,0 0 0 0 0,0 0 0 0 0,1 0 0 0 0,10 0-235 0 0,1-1 0 0 0,20-5 0 0 0,-26 5 240 0 0,14-3-105 0 0,-13 2 267 0 0,0 0 1 0 0,0 0-1 0 0,0 1 0 0 0,0 0 0 0 0,0 1 0 0 0,12 0 1 0 0,-20 1-132 0 0,0-1 1 0 0,1 0 0 0 0,-1 0-1 0 0,0 1 1 0 0,0-1 0 0 0,1 0-1 0 0,-1 1 1 0 0,0-1 0 0 0,0 0-1 0 0,0 1 1 0 0,1-1 0 0 0,-1 0-1 0 0,0 1 1 0 0,0-1 0 0 0,0 1-1 0 0,0-1 1 0 0,0 0 0 0 0,0 1 0 0 0,0-1-1 0 0,0 1 1 0 0,0-1 0 0 0,0 0-1 0 0,0 1 1 0 0,0-1 0 0 0,0 1-1 0 0,0-1 1 0 0,0 0 0 0 0,0 1-1 0 0,-1-1 1 0 0,1 0 0 0 0,0 1-1 0 0,0-1 1 0 0,0 0 0 0 0,-1 1-1 0 0,1-1 1 0 0,0 0 0 0 0,0 1-1 0 0,-1-1 1 0 0,1 0 0 0 0,0 0-1 0 0,0 1 1 0 0,-1-1 0 0 0,1 0 0 0 0,0 0-1 0 0,-1 0 1 0 0,0 1 0 0 0,-13 15 235 0 0,-55 40-391 0 0,-18 16-150 0 0,79-64 337 0 0,0 0 0 0 0,0 1-1 0 0,1 0 1 0 0,0 1 0 0 0,0-1-1 0 0,1 1 1 0 0,-5 13 0 0 0,9-20-52 0 0,1-1 1 0 0,0 1-1 0 0,0-1 0 0 0,0 1 1 0 0,0-1-1 0 0,1 1 0 0 0,-1 0 1 0 0,1-1-1 0 0,0 1 1 0 0,0 0-1 0 0,0-1 0 0 0,0 1 1 0 0,0 0-1 0 0,0-1 0 0 0,1 1 1 0 0,-1 0-1 0 0,1-1 1 0 0,0 1-1 0 0,-1 0 0 0 0,1-1 1 0 0,2 4-1 0 0,-1-4-37 0 0,0 0 0 0 0,0 0 0 0 0,0 0-1 0 0,1-1 1 0 0,-1 1 0 0 0,0-1 0 0 0,1 1 0 0 0,-1-1-1 0 0,1 0 1 0 0,-1 0 0 0 0,1 0 0 0 0,0 0 0 0 0,0 0 0 0 0,-1 0-1 0 0,1-1 1 0 0,0 0 0 0 0,0 1 0 0 0,0-1 0 0 0,-1 0-1 0 0,4-1 1 0 0,44 0-276 0 0,-27-1 549 0 0,-1 2-1 0 0,0 0 0 0 0,32 5 0 0 0,-48-4-248 0 0,0 0 1 0 0,0 1-1 0 0,0-1 0 0 0,-1 1 1 0 0,1 1-1 0 0,-1-1 0 0 0,1 1 1 0 0,-1 0-1 0 0,0 0 0 0 0,0 0 1 0 0,0 1-1 0 0,-1 0 0 0 0,1 0 1 0 0,-1 0-1 0 0,0 0 0 0 0,0 1 1 0 0,5 7-1 0 0,-8-11-54 0 0,0 0 1 0 0,-1 1-1 0 0,1-1 1 0 0,0 0-1 0 0,-1 0 1 0 0,1 0-1 0 0,-1 0 1 0 0,1 1-1 0 0,-1-1 1 0 0,0 0-1 0 0,1 0 1 0 0,-1 1-1 0 0,0-1 1 0 0,0 0-1 0 0,0 1 1 0 0,0-1-1 0 0,0 0 1 0 0,0 0-1 0 0,0 1 1 0 0,0-1-1 0 0,-1 0 1 0 0,1 1-1 0 0,-1-1 1 0 0,1 0-1 0 0,-1 0 0 0 0,1 0 1 0 0,-1 1-1 0 0,1-1 1 0 0,-1 0-1 0 0,0 0 1 0 0,0 0-1 0 0,0 0 1 0 0,1 0-1 0 0,-1 0 1 0 0,0 0-1 0 0,0-1 1 0 0,0 1-1 0 0,-3 1 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8754 0 0,'0'0'30'0'0,"-1"0"0"0"0,1 0 0 0 0,-1 0 0 0 0,1 0 1 0 0,0 0-1 0 0,-1 0 0 0 0,1 0 0 0 0,0 0 0 0 0,-1 0 0 0 0,1 0 1 0 0,-1 0-1 0 0,1 0 0 0 0,0 0 0 0 0,-1 0 0 0 0,1 0 0 0 0,0 1 0 0 0,-1-1 1 0 0,1 0-1 0 0,0 0 0 0 0,-1 0 0 0 0,1 0 0 0 0,0 1 0 0 0,-1-1 1 0 0,1 0-1 0 0,0 1 0 0 0,0-1 0 0 0,-1 0 0 0 0,1 1 0 0 0,-4 4 129 0 0,6-1 584 0 0,1 9 291 0 0,0-1 0 0 0,0 0 1 0 0,-1 0-1 0 0,0 26 0 0 0,6 284 1221 0 0,7-106-1483 0 0,1 26-407 0 0,-30 233 1408 0 0,13-466-1717 0 0,0-1 1 0 0,-1 1-1 0 0,1-1 1 0 0,-5 13-1 0 0,4-15-44 0 0,0 0-1 0 0,0 0 1 0 0,1 0-1 0 0,-1 1 1 0 0,2-1 0 0 0,-1 1-1 0 0,1-1 1 0 0,0 13 0 0 0,1-18-56 0 0,-1 0 0 0 0,0 1 0 0 0,0-1 0 0 0,1 0 0 0 0,-1 0 1 0 0,1 0-1 0 0,-1 0 0 0 0,1 0 0 0 0,-1 0 0 0 0,1 0 1 0 0,0 0-1 0 0,-1 0 0 0 0,1-1 0 0 0,0 1 0 0 0,0 0 0 0 0,1 1 1 0 0,3 2-1018 0 0,-5-3 1037 0 0,0-1 77 0 0,0 2-48 0 0,1-1-1 0 0,0 1 1 0 0,0-1-1 0 0,-1 1 1 0 0,1-1 0 0 0,0 0-1 0 0,0 1 1 0 0,0-1-1 0 0,0 0 1 0 0,0 0 0 0 0,1 0-1 0 0,0 1 1 0 0,0 0-1 0 0,4 7-78 0 0,-1 0 0 0 0,0 1-1 0 0,-1-1 1 0 0,0 1 0 0 0,0 0-1 0 0,3 15 1 0 0,-3-11 274 0 0,-2-4 37 0 0,1 0-1 0 0,-2 1 0 0 0,1-1 1 0 0,-1 16-1 0 0,-3 9-2404 0 0,-5 37-1 0 0,0-16-725 0 0,6-32 2221 0 0,2-12 102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4 466 7370 0 0,'0'1'25'0'0,"0"-1"1"0"0,0 0 0 0 0,0 0 0 0 0,-1 0 0 0 0,1 0 0 0 0,0 0 0 0 0,0 0 0 0 0,0 0-1 0 0,0 0 1 0 0,0 0 0 0 0,0 0 0 0 0,0 0 0 0 0,-1-1 0 0 0,1 1 0 0 0,0 0 0 0 0,0 0 0 0 0,0 0-1 0 0,0 0 1 0 0,0 0 0 0 0,0 0 0 0 0,0 0 0 0 0,0 0 0 0 0,-1 0 0 0 0,1 0 0 0 0,0 0-1 0 0,0 0 1 0 0,0 0 0 0 0,0-1 0 0 0,0 1 0 0 0,0 0 0 0 0,0 0 0 0 0,0 0 0 0 0,0 0-1 0 0,0 0 1 0 0,0 0 0 0 0,0 0 0 0 0,0 0 0 0 0,0-1 0 0 0,0 1 0 0 0,0 0 0 0 0,0 0-1 0 0,0 0 1 0 0,0 0 0 0 0,0 0 0 0 0,0 0 0 0 0,0 0 0 0 0,0-1 0 0 0,0 1 0 0 0,0 0 0 0 0,0 0-1 0 0,0 0 1 0 0,0 0 0 0 0,0 0 0 0 0,0 0 0 0 0,0 0 0 0 0,0-1 0 0 0,0 1 0 0 0,0 0-1 0 0,0 0 1 0 0,0 0 0 0 0,1 0 0 0 0,14-7-27 0 0,17 3 629 0 0,1 2 1 0 0,0 1 0 0 0,39 3-1 0 0,31 1 1352 0 0,53-9 312 0 0,210 1-274 0 0,-266 7-1736 0 0,0-5-1 0 0,151-24 0 0 0,-240 25-347 0 0,0 0-23 0 0,1 0 1 0 0,0 0-1 0 0,0 1 1 0 0,0 0-1 0 0,0 1 1 0 0,0 0-1 0 0,0 1 1 0 0,20 5-1 0 0,-31-6 31 0 0,-1 0 0 0 0,1 0 0 0 0,-1 0-1 0 0,0 0 1 0 0,1 1 0 0 0,-1-1-1 0 0,1 0 1 0 0,-1 0 0 0 0,1 1-1 0 0,-1-1 1 0 0,0 0 0 0 0,1 1-1 0 0,-1-1 1 0 0,0 0 0 0 0,1 1-1 0 0,-1-1 1 0 0,0 1 0 0 0,1-1-1 0 0,-1 0 1 0 0,0 1 0 0 0,0-1-1 0 0,0 1 1 0 0,1-1 0 0 0,-1 1 0 0 0,0-1-1 0 0,0 1 1 0 0,0-1 0 0 0,0 1-1 0 0,0-1 1 0 0,0 1 0 0 0,0-1-1 0 0,0 1 1 0 0,0-1 0 0 0,0 1-1 0 0,0-1 1 0 0,0 1 0 0 0,-10 16-2727 0 0,10-10 6036 0 0,41-16-2789 0 0,1 2 0 0 0,57-2 0 0 0,88 6 1752 0 0,-130 4-1949 0 0,21 2-337 0 0,-68-6-331 0 0,-17-4-371 0 0,6 7 723 0 0,-1-1-1 0 0,1 0 1 0 0,0 1 0 0 0,0-1 0 0 0,0 0-1 0 0,0 0 1 0 0,1 0 0 0 0,-1 0 0 0 0,0 0-1 0 0,0 0 1 0 0,1 0 0 0 0,-1 0 0 0 0,0 0 0 0 0,1 0-1 0 0,-1 0 1 0 0,0-2 0 0 0,5-53 42 0 0,2 0 1 0 0,3 0 0 0 0,21-72-1 0 0,-30 126 26 0 0,1 0-1 0 0,-1 0 1 0 0,1 0-1 0 0,0 0 0 0 0,-1 0 1 0 0,1 0-1 0 0,0 0 1 0 0,0 1-1 0 0,0-1 0 0 0,0 0 1 0 0,0 0-1 0 0,3-2 1 0 0,-4 4-22 0 0,0 0 1 0 0,1 0-1 0 0,-1 0 1 0 0,0 0-1 0 0,0 0 1 0 0,0 0-1 0 0,1 0 1 0 0,-1 0 0 0 0,0 0-1 0 0,0 0 1 0 0,0 0-1 0 0,1 0 1 0 0,-1 0-1 0 0,0 0 1 0 0,0 0-1 0 0,0 0 1 0 0,1 0 0 0 0,-1 0-1 0 0,0 0 1 0 0,0 0-1 0 0,0 0 1 0 0,0 1-1 0 0,1-1 1 0 0,-1 0-1 0 0,0 0 1 0 0,0 0 0 0 0,0 0-1 0 0,0 0 1 0 0,1 1-1 0 0,-1-1 1 0 0,0 0-1 0 0,0 0 1 0 0,0 0-1 0 0,0 0 1 0 0,0 1 0 0 0,0-1-1 0 0,0 0 1 0 0,6 19-187 0 0,7 128 693 0 0,-10-92-167 0 0,2-1 1 0 0,14 61-1 0 0,-15-99-319 0 0,0-1 0 0 0,1 0 0 0 0,1 0 0 0 0,0 0 0 0 0,12 18 0 0 0,-18-32-13 0 0,0-1-1 0 0,1 0 1 0 0,-1 0-1 0 0,0 1 1 0 0,0-1-1 0 0,0 0 1 0 0,1 0-1 0 0,-1 1 1 0 0,0-1 0 0 0,0 0-1 0 0,1 0 1 0 0,-1 0-1 0 0,0 1 1 0 0,0-1-1 0 0,1 0 1 0 0,-1 0-1 0 0,0 0 1 0 0,0 0-1 0 0,1 0 1 0 0,-1 0-1 0 0,0 0 1 0 0,1 0 0 0 0,-1 0-1 0 0,0 0 1 0 0,1 0-1 0 0,-1 0 1 0 0,0 0-1 0 0,1 0 1 0 0,-1 0-1 0 0,0 0 1 0 0,1 0-1 0 0,-1 0 1 0 0,0 0-1 0 0,0 0 1 0 0,1 0 0 0 0,-1-1-1 0 0,11-11 211 0 0,3-18 154 0 0,-14 29-365 0 0,60-203-513 0 0,-8 18-111 0 0,-45 167 579 0 0,19-49 1 0 0,-23 62-6 0 0,0 0 1 0 0,0 0-1 0 0,0 1 1 0 0,1-1-1 0 0,0 1 1 0 0,0 0-1 0 0,1 0 1 0 0,6-7 0 0 0,-10 12 39 0 0,-1 0-1 0 0,1-1 1 0 0,-1 1 0 0 0,1-1 0 0 0,-1 1 0 0 0,1 0 0 0 0,0-1 0 0 0,-1 1 0 0 0,1 0 0 0 0,0 0 0 0 0,-1 0 0 0 0,1-1 0 0 0,0 1 0 0 0,-1 0 0 0 0,1 0 0 0 0,0 0 0 0 0,-1 0 0 0 0,1 0 0 0 0,0 0 0 0 0,-1 0 0 0 0,1 0 0 0 0,0 0-1 0 0,-1 1 1 0 0,1-1 0 0 0,0 0 0 0 0,-1 0 0 0 0,1 1 0 0 0,0-1 0 0 0,-1 0 0 0 0,1 1 0 0 0,-1-1 0 0 0,1 0 0 0 0,-1 1 0 0 0,1-1 0 0 0,-1 1 0 0 0,1-1 0 0 0,-1 1 0 0 0,1-1 0 0 0,-1 1 0 0 0,0 0 0 0 0,1-1 0 0 0,-1 1 0 0 0,0-1 0 0 0,1 1-1 0 0,-1 0 1 0 0,0-1 0 0 0,0 1 0 0 0,1 1 0 0 0,9 38 457 0 0,-8-32-237 0 0,17 104 363 0 0,14 57 177 0 0,-28-148-745 0 0,-4-14 5 0 0,1 0 1 0 0,-1 0 0 0 0,1 0 0 0 0,0 0 0 0 0,1-1-1 0 0,0 1 1 0 0,0-1 0 0 0,0 0 0 0 0,1 0 0 0 0,-1 0-1 0 0,7 6 1 0 0,-9-11 2 0 0,0-1-1 0 0,1 1 0 0 0,-1-1 0 0 0,0 1 1 0 0,0-1-1 0 0,1 0 0 0 0,-1 0 1 0 0,0 0-1 0 0,1 0 0 0 0,-1 0 1 0 0,0 0-1 0 0,1 0 0 0 0,-1 0 0 0 0,0 0 1 0 0,1-1-1 0 0,-1 1 0 0 0,0 0 1 0 0,0-1-1 0 0,1 1 0 0 0,-1-1 1 0 0,0 0-1 0 0,0 1 0 0 0,0-1 0 0 0,0 0 1 0 0,0 0-1 0 0,0 1 0 0 0,0-1 1 0 0,0 0-1 0 0,0 0 0 0 0,1-2 1 0 0,29-32-920 0 0,-30 33 846 0 0,61-98-1422 0 0,-2 2 1378 0 0,-52 87 128 0 0,0 1 0 0 0,1-1 0 0 0,0 2 0 0 0,1-1 1 0 0,-1 1-1 0 0,15-9 0 0 0,-22 16-25 0 0,0 1 0 0 0,0-1 0 0 0,0 1 0 0 0,0 0 0 0 0,0 0 0 0 0,0 0 0 0 0,0 0 0 0 0,0 0 0 0 0,0 0 0 0 0,0 1 0 0 0,0-1 0 0 0,0 1 0 0 0,1 0 0 0 0,-1-1 1 0 0,0 1-1 0 0,0 0 0 0 0,1 0 0 0 0,-1 0 0 0 0,0 0 0 0 0,0 1 0 0 0,1-1 0 0 0,-1 1 0 0 0,0-1 0 0 0,0 1 0 0 0,0 0 0 0 0,0 0 0 0 0,0 0 0 0 0,0 0 0 0 0,0 0 0 0 0,0 0 0 0 0,0 1 0 0 0,0-1 0 0 0,-1 1 0 0 0,1-1 0 0 0,0 1 0 0 0,-1-1 1 0 0,0 1-1 0 0,3 3 0 0 0,3 8 157 0 0,0 0 1 0 0,0 0-1 0 0,-1 1 1 0 0,-1 0 0 0 0,4 15-1 0 0,5 12 403 0 0,-3-16-345 0 0,1 0 1 0 0,2-1-1 0 0,0 0 1 0 0,34 43-1 0 0,-47-66-227 0 0,0 0-1 0 0,0 0 0 0 0,0 0 1 0 0,0 0-1 0 0,0 0 0 0 0,0-1 0 0 0,0 1 1 0 0,0 0-1 0 0,1-1 0 0 0,-1 1 0 0 0,0 0 1 0 0,0-1-1 0 0,1 1 0 0 0,-1-1 1 0 0,0 0-1 0 0,1 1 0 0 0,-1-1 0 0 0,0 0 1 0 0,1 0-1 0 0,-1 0 0 0 0,0 0 0 0 0,1 0 1 0 0,1 0-1 0 0,0-1-51 0 0,0 0 1 0 0,0 0-1 0 0,-1-1 0 0 0,1 1 1 0 0,-1 0-1 0 0,1-1 0 0 0,-1 0 1 0 0,1 1-1 0 0,-1-1 0 0 0,3-4 1 0 0,4-3-260 0 0,-1-1 0 0 0,0 0 0 0 0,12-23 0 0 0,-11 14-407 0 0,0 0 0 0 0,-2-1 0 0 0,0-1 0 0 0,4-23 0 0 0,-5 21-715 0 0,0 1 0 0 0,19-43 0 0 0,-25 64 1331 0 0,0 1-1 0 0,0-1 1 0 0,1 0 0 0 0,-1 0-1 0 0,0 1 1 0 0,1-1-1 0 0,-1 0 1 0 0,0 1 0 0 0,1-1-1 0 0,-1 0 1 0 0,1 1-1 0 0,-1-1 1 0 0,1 1 0 0 0,0-1-1 0 0,-1 1 1 0 0,1-1-1 0 0,-1 1 1 0 0,1-1 0 0 0,0 1-1 0 0,-1-1 1 0 0,1 1-1 0 0,0 0 1 0 0,0 0-1 0 0,-1-1 1 0 0,1 1 0 0 0,0 0-1 0 0,1 0 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0,'273'4'7026'0'0,"63"7"-3330"0"0,-170 3-3018 0 0,-65-4-332 0 0,144-3 0 0 0,-202-9-214 0 0,-8 2-198 0 0,0-3 1 0 0,0 0 0 0 0,61-15 0 0 0,-86 14-1629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7 202 2761 0 0,'-1'-2'182'0'0,"0"0"1"0"0,0-1-1 0 0,0 1 1 0 0,1-1-1 0 0,-1 1 1 0 0,1-1-1 0 0,-1 1 1 0 0,1-1-1 0 0,0 1 1 0 0,0-1-1 0 0,0 1 1 0 0,0-1-1 0 0,0 0 1 0 0,1 1-1 0 0,-1-1 1 0 0,1 1-1 0 0,1-4 1 0 0,20-46 1568 0 0,-16 39-1114 0 0,5-19 356 0 0,-10 26-585 0 0,1 0 1 0 0,0 0-1 0 0,0 0 1 0 0,1 0-1 0 0,-1 1 0 0 0,1-1 1 0 0,0 1-1 0 0,5-6 1 0 0,-9 36 692 0 0,-1 56 148 0 0,16 149-1 0 0,-1-52-607 0 0,-8-44-448 0 0,-2 7 217 0 0,35 227 1 0 0,18-147 375 0 0,-7-29 475 0 0,-21-38-1428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6913 0 0,'-2'1'10'0'0,"-1"-1"0"0"0,1 0-1 0 0,0 1 1 0 0,0 0-1 0 0,-1 0 1 0 0,1-1-1 0 0,0 1 1 0 0,0 1-1 0 0,0-1 1 0 0,0 0-1 0 0,0 0 1 0 0,0 1-1 0 0,0-1 1 0 0,1 1-1 0 0,-1 0 1 0 0,1-1-1 0 0,-1 1 1 0 0,1 0-1 0 0,-1 0 1 0 0,-1 4 0 0 0,3-6 1 0 0,1 1 0 0 0,-1-1 0 0 0,0 1 0 0 0,1-1 0 0 0,-1 1 0 0 0,0-1 0 0 0,1 0 0 0 0,-1 1 0 0 0,1-1 0 0 0,-1 1 0 0 0,1-1 0 0 0,-1 0 0 0 0,1 0 0 0 0,-1 1 0 0 0,1-1 0 0 0,-1 0 0 0 0,1 0 0 0 0,-1 1 0 0 0,1-1 0 0 0,0 0 0 0 0,-1 0 0 0 0,1 0 0 0 0,-1 0 0 0 0,1 0 0 0 0,-1 0 0 0 0,1 0 0 0 0,1 0 0 0 0,21 0 550 0 0,-19 0-417 0 0,48-1 2250 0 0,78 3-314 0 0,-113-1-2081 0 0,-1 1 1 0 0,0 1 0 0 0,-1 1 0 0 0,1 0 0 0 0,27 11 0 0 0,-42-15 7 0 0,0 0-1 0 0,0 0 1 0 0,-1 0-1 0 0,1 1 1 0 0,0-1-1 0 0,-1 0 1 0 0,1 0-1 0 0,0 1 1 0 0,-1-1 0 0 0,1 0-1 0 0,0 1 1 0 0,-1-1-1 0 0,1 1 1 0 0,0-1-1 0 0,-1 1 1 0 0,1-1-1 0 0,-1 1 1 0 0,1-1 0 0 0,-1 1-1 0 0,1 0 1 0 0,-1-1-1 0 0,0 1 1 0 0,1 0-1 0 0,-1-1 1 0 0,0 1-1 0 0,1 0 1 0 0,-1-1-1 0 0,0 1 1 0 0,0 0 0 0 0,0 0-1 0 0,0-1 1 0 0,0 1-1 0 0,0 0 1 0 0,0 0-1 0 0,0-1 1 0 0,0 1-1 0 0,0 0 1 0 0,0 0 0 0 0,0-1-1 0 0,0 1 1 0 0,-1 0-1 0 0,1-1 1 0 0,0 1-1 0 0,0 0 1 0 0,-1-1-1 0 0,1 1 1 0 0,-1 0 0 0 0,1-1-1 0 0,0 1 1 0 0,-1 0-1 0 0,1-1 1 0 0,-1 1-1 0 0,0-1 1 0 0,1 1-1 0 0,-2 0 1 0 0,-5 4-73 0 0,0 1 0 0 0,0-2-1 0 0,0 1 1 0 0,-9 3 0 0 0,5-2-7 0 0,-371 226 1765 0 0,379-230-1716 0 0,-25 17 127 0 0,22-9-268 0 0,6-10 145 0 0,0 1-1 0 0,0-1 1 0 0,1 0 0 0 0,-1 1 0 0 0,0-1 0 0 0,1 0 0 0 0,-1 1 0 0 0,0-1 0 0 0,1 0 0 0 0,-1 0 0 0 0,0 0-1 0 0,1 1 1 0 0,-1-1 0 0 0,0 0 0 0 0,1 0 0 0 0,-1 0 0 0 0,1 0 0 0 0,-1 1 0 0 0,0-1 0 0 0,1 0 0 0 0,-1 0-1 0 0,1 0 1 0 0,-1 0 0 0 0,0 0 0 0 0,1 0 0 0 0,-1 0 0 0 0,1 0 0 0 0,-1-1 0 0 0,1 1 0 0 0,231-16 1534 0 0,0 1 818 0 0,-232 15-2328 0 0,34 2 267 0 0,-32-2-260 0 0,0 0 0 0 0,-1 0 0 0 0,1 0 0 0 0,0 0-1 0 0,-1 1 1 0 0,1-1 0 0 0,-1 1 0 0 0,1-1 0 0 0,-1 1 0 0 0,1 0 0 0 0,-1-1 0 0 0,1 1 0 0 0,-1 0 0 0 0,0 0 0 0 0,1 0 0 0 0,-1 0 0 0 0,2 2 0 0 0,-3-2-8 0 0,0 0 1 0 0,0 0 0 0 0,0 0-1 0 0,-1 0 1 0 0,1 0 0 0 0,0 0-1 0 0,0 0 1 0 0,0 0 0 0 0,-1 0-1 0 0,1 0 1 0 0,-1 0 0 0 0,1 0-1 0 0,0-1 1 0 0,-1 1 0 0 0,0 0-1 0 0,1 0 1 0 0,-1 0 0 0 0,1 0-1 0 0,-1-1 1 0 0,0 1 0 0 0,0 0-1 0 0,1-1 1 0 0,-1 1 0 0 0,-1 0-1 0 0,-23 18 86 0 0,23-18-92 0 0,-173 99-516 0 0,-2 1 21 0 0,177-101 501 0 0,-1 0 0 0 0,1 0 1 0 0,-1 0-1 0 0,0 1 1 0 0,1-1-1 0 0,-1 0 1 0 0,1 1-1 0 0,-1-1 0 0 0,1 0 1 0 0,-1 1-1 0 0,1-1 1 0 0,0 1-1 0 0,-1-1 0 0 0,1 1 1 0 0,-1-1-1 0 0,1 1 1 0 0,0-1-1 0 0,0 1 1 0 0,-1-1-1 0 0,1 1 0 0 0,0 0 1 0 0,0-1-1 0 0,-1 1 1 0 0,1-1-1 0 0,0 1 0 0 0,0 0 1 0 0,0-1-1 0 0,0 1 1 0 0,0-1-1 0 0,0 1 0 0 0,0 0 1 0 0,1 0 13 0 0,0 0 0 0 0,0 0 0 0 0,0 0 0 0 0,0 0 0 0 0,-1 0 0 0 0,1-1 0 0 0,0 1 0 0 0,1 0 0 0 0,-1-1 0 0 0,0 1 0 0 0,0-1 0 0 0,0 1 0 0 0,0-1 0 0 0,2 1 0 0 0,54 8 495 0 0,-50-8-468 0 0,355 30 1616 0 0,-361-31-1652 0 0,0 0-1 0 0,1 0 1 0 0,-1 0-1 0 0,1 0 1 0 0,-1 0-1 0 0,1 0 1 0 0,-1 1 0 0 0,0-1-1 0 0,1 0 1 0 0,-1 1-1 0 0,0-1 1 0 0,1 1-1 0 0,-1-1 1 0 0,0 1-1 0 0,1 0 1 0 0,-1 0-1 0 0,0-1 1 0 0,0 1 0 0 0,0 0-1 0 0,0 0 1 0 0,0 0-1 0 0,0 0 1 0 0,1 2-1 0 0,-2-2-20 0 0,0 0 0 0 0,0 1-1 0 0,0-1 1 0 0,-1 1-1 0 0,1-1 1 0 0,0 0 0 0 0,-1 1-1 0 0,1-1 1 0 0,-1 0-1 0 0,1 1 1 0 0,-1-1 0 0 0,0 0-1 0 0,1 0 1 0 0,-1 0 0 0 0,0 1-1 0 0,0-1 1 0 0,0 0-1 0 0,0 0 1 0 0,0 0 0 0 0,0 0-1 0 0,0-1 1 0 0,0 1 0 0 0,-2 1-1 0 0,-24 17-183 0 0,0-1 0 0 0,-1-1 1 0 0,-1-1-1 0 0,-37 15 0 0 0,23-12-522 0 0,-42 27 0 0 0,71-38 451 0 0,-57 40-1171 0 0,64-42 1208 0 0,1-1 0 0 0,-1 1 1 0 0,1 0-1 0 0,1 0 0 0 0,-1 1 0 0 0,1-1 0 0 0,-8 14 0 0 0,13-20 224 0 0,0 1-1 0 0,0-1 1 0 0,0 0 0 0 0,0 0-1 0 0,0 0 1 0 0,0 0-1 0 0,0 0 1 0 0,0 0 0 0 0,0 1-1 0 0,0-1 1 0 0,0 0 0 0 0,-1 0-1 0 0,1 0 1 0 0,0 0-1 0 0,0 0 1 0 0,0 1 0 0 0,0-1-1 0 0,0 0 1 0 0,1 0-1 0 0,-1 0 1 0 0,0 0 0 0 0,0 0-1 0 0,0 1 1 0 0,0-1 0 0 0,0 0-1 0 0,0 0 1 0 0,0 0-1 0 0,0 0 1 0 0,0 0 0 0 0,0 1-1 0 0,0-1 1 0 0,0 0-1 0 0,0 0 1 0 0,1 0 0 0 0,-1 0-1 0 0,0 0 1 0 0,0 0-1 0 0,0 0 1 0 0,0 0 0 0 0,0 0-1 0 0,0 1 1 0 0,1-1 0 0 0,-1 0-1 0 0,0 0 1 0 0,0 0-1 0 0,0 0 1 0 0,0 0 0 0 0,0 0-1 0 0,1 0 1 0 0,-1 0-1 0 0,13-1 75 0 0,12-5 608 0 0,-24 6-641 0 0,14-5 148 0 0,0 1-1 0 0,0 0 1 0 0,1 1 0 0 0,19-1-1 0 0,-31 4-150 0 0,0 0 1 0 0,0 0-1 0 0,0 0 0 0 0,-1 0 0 0 0,1 1 0 0 0,0 0 0 0 0,0-1 1 0 0,-1 1-1 0 0,1 1 0 0 0,0-1 0 0 0,-1 0 0 0 0,1 1 0 0 0,-1 0 1 0 0,0 0-1 0 0,1 0 0 0 0,-1 0 0 0 0,0 0 0 0 0,0 1 0 0 0,-1 0 1 0 0,1-1-1 0 0,0 1 0 0 0,-1 0 0 0 0,3 4 0 0 0,-4-6 5 0 0,-1 0-1 0 0,0 0 0 0 0,1-1 0 0 0,-1 1 0 0 0,0 0 1 0 0,1 0-1 0 0,-1 0 0 0 0,0 0 0 0 0,0 0 1 0 0,0 0-1 0 0,0-1 0 0 0,0 1 0 0 0,0 0 0 0 0,0 0 1 0 0,0 0-1 0 0,0 0 0 0 0,-1 0 0 0 0,1 0 0 0 0,0 0 1 0 0,0-1-1 0 0,-1 1 0 0 0,1 0 0 0 0,-1 0 1 0 0,1 0-1 0 0,-1-1 0 0 0,1 1 0 0 0,-1 0 0 0 0,1-1 1 0 0,-1 1-1 0 0,0 0 0 0 0,1-1 0 0 0,-1 1 1 0 0,0-1-1 0 0,0 1 0 0 0,-34 19 2041 0 0,16-10-1424 0 0,17-8-613 0 0,-1 0 1 0 0,0 0-1 0 0,1 0 0 0 0,0 0 1 0 0,-1 1-1 0 0,1-1 0 0 0,0 0 1 0 0,0 1-1 0 0,0 0 0 0 0,0 0 1 0 0,1-1-1 0 0,-1 1 0 0 0,1 0 1 0 0,0 0-1 0 0,-2 5 0 0 0,3-1 142 0 0,-1 0 0 0 0,1 0-1 0 0,0 0 1 0 0,1 0 0 0 0,0 0-1 0 0,2 8 1 0 0,1 22-36 0 0,0-1 1 0 0,-4 64-1 0 0,-15 76-165 0 0,1-4 23 0 0,11-3 350 0 0,25 213 0 0 0,-8-206-218 0 0,5 48 117 0 0,-19-222-263 0 0,1 1 0 0 0,-1-1-1 0 0,0 1 1 0 0,0-1 0 0 0,0 1 0 0 0,0-1 0 0 0,-1 1-1 0 0,1-1 1 0 0,-1 3 0 0 0,0-4-126 0 0,1-1 0 0 0,0 1 0 0 0,-1-1 0 0 0,1 1 0 0 0,0-1 0 0 0,-1 1 0 0 0,1-1 1 0 0,-1 0-1 0 0,1 1 0 0 0,-1-1 0 0 0,1 0 0 0 0,-1 0 0 0 0,1 1 0 0 0,-1-1 0 0 0,1 0 0 0 0,-1 0 1 0 0,1 1-1 0 0,-1-1 0 0 0,1 0 0 0 0,-1 0 0 0 0,0 0 0 0 0,1 0 0 0 0,-1 0 0 0 0,1 0 0 0 0,-1 0 0 0 0,1 0 1 0 0,-1 0-1 0 0,0 0 0 0 0,1-1 0 0 0,-1 1 0 0 0,1 0 0 0 0,-1 0 0 0 0,1 0 0 0 0,-1-1 0 0 0,1 1 0 0 0,-1 0 1 0 0,1-1-1 0 0,-1 1 0 0 0,1 0 0 0 0,-1-1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8 181 1928 0 0,'-2'-2'56'0'0,"1"-1"-1"0"0,0 0 1 0 0,0 0-1 0 0,0 1 1 0 0,1-1-1 0 0,-1 0 1 0 0,1 0-1 0 0,-1 0 1 0 0,1 0-1 0 0,0 0 1 0 0,0 0-1 0 0,0 0 1 0 0,1 0-1 0 0,-1 0 1 0 0,1 0-1 0 0,-1 0 1 0 0,2-3-1 0 0,1 0 356 0 0,0 0-1 0 0,0 0 1 0 0,1 0 0 0 0,-1 1-1 0 0,1-1 1 0 0,8-8-1 0 0,-4 6-158 0 0,0 1-1 0 0,0 0 0 0 0,1 1 0 0 0,0-1 1 0 0,0 2-1 0 0,1-1 0 0 0,-1 1 1 0 0,1 1-1 0 0,0 0 0 0 0,15-4 0 0 0,-18 5-175 0 0,0 1 0 0 0,0 1-1 0 0,1 0 1 0 0,-1 0-1 0 0,0 0 1 0 0,0 1-1 0 0,0 0 1 0 0,1 0 0 0 0,-1 0-1 0 0,0 1 1 0 0,0 1-1 0 0,0-1 1 0 0,0 1-1 0 0,0 0 1 0 0,0 1 0 0 0,10 4-1 0 0,-14-5-49 0 0,0 1 0 0 0,0 0 0 0 0,0 0 0 0 0,-1 0 0 0 0,1 0 0 0 0,-1 0 0 0 0,1 0 0 0 0,-1 1-1 0 0,0-1 1 0 0,0 1 0 0 0,-1-1 0 0 0,1 1 0 0 0,-1 0 0 0 0,0 0 0 0 0,0 0 0 0 0,0 0 0 0 0,0 0 0 0 0,0 0 0 0 0,-1 0 0 0 0,0 0 0 0 0,0 0 0 0 0,0 0-1 0 0,-1 0 1 0 0,1 0 0 0 0,-2 7 0 0 0,-2 6 172 0 0,0 0 0 0 0,-1 0 0 0 0,-1 0 0 0 0,-11 22 0 0 0,5-17 175 0 0,-8 20 630 0 0,19-40-917 0 0,0 1-1 0 0,0 0 0 0 0,0-1 0 0 0,1 1 1 0 0,-1 0-1 0 0,1 0 0 0 0,0-1 1 0 0,0 1-1 0 0,0 0 0 0 0,0 0 0 0 0,0-1 1 0 0,0 1-1 0 0,2 3 0 0 0,-2-5-22 0 0,1-1-1 0 0,-1 1 1 0 0,1-1 0 0 0,0 0-1 0 0,-1 1 1 0 0,1-1-1 0 0,0 1 1 0 0,-1-1 0 0 0,1 0-1 0 0,0 0 1 0 0,-1 1-1 0 0,1-1 1 0 0,0 0-1 0 0,0 0 1 0 0,-1 0 0 0 0,1 0-1 0 0,0 0 1 0 0,-1 0-1 0 0,1 0 1 0 0,0 0-1 0 0,0 0 1 0 0,-1 0 0 0 0,1-1-1 0 0,0 1 1 0 0,-1 0-1 0 0,2-1 1 0 0,23-6 983 0 0,-21 6-814 0 0,8-3 294 0 0,24-8-262 0 0,1 1 0 0 0,0 2 0 0 0,1 2 1 0 0,65-5-1 0 0,-95 12-764 0 0,1 1 0 0 0,-1 0 0 0 0,0 1 0 0 0,0-1 1 0 0,0 1-1 0 0,0 1 0 0 0,0 0 0 0 0,0 0 0 0 0,-1 0 0 0 0,1 1 0 0 0,-1 0 1 0 0,0 1-1 0 0,0 0 0 0 0,8 7 0 0 0,-4 0-971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4609 0 0,'-9'10'9026'0'0,"4"-8"-8809"0"0,-2 1 82 0 0,0 0 0 0 0,-1-1 0 0 0,1 0 0 0 0,-9 1 0 0 0,9 7 2303 0 0,2 13-2796 0 0,5-23 307 0 0,-9 42 52 0 0,3 0 1 0 0,-4 81 0 0 0,16 83-32 0 0,0-33 131 0 0,-6-140-231 0 0,14 491 583 0 0,0-104 524 0 0,-14-390-805 0 0,-7 52 0 0 0,5-71-285 0 0,0 0 0 0 0,-1 0 0 0 0,0 0 0 0 0,-1 0 0 0 0,0 0 1 0 0,-1-1-1 0 0,-11 18 0 0 0,13-26-358 0 0,3-10 10 0 0,3-11-5324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7802 0 0,'-1'0'75'0'0,"0"0"0"0"0,0 0 1 0 0,0 0-1 0 0,0 1 1 0 0,0-1-1 0 0,0 0 0 0 0,0 0 1 0 0,0 1-1 0 0,0-1 0 0 0,1 0 1 0 0,-1 1-1 0 0,0-1 1 0 0,0 1-1 0 0,0-1 0 0 0,1 1 1 0 0,-1-1-1 0 0,0 1 0 0 0,1-1 1 0 0,-2 2-1 0 0,13 6 751 0 0,37 4-374 0 0,-41-11-437 0 0,24 6 1267 0 0,52 17-1 0 0,-72-19-1003 0 0,1 0 0 0 0,-1 0 0 0 0,0 1 1 0 0,0 0-1 0 0,-1 1 0 0 0,0 0 0 0 0,15 15 0 0 0,-24-21-322 0 0,0 0 1 0 0,0 0-1 0 0,-1 1 1 0 0,1-1-1 0 0,0 0 1 0 0,-1 1-1 0 0,1-1 1 0 0,-1 0-1 0 0,1 1 1 0 0,-1-1-1 0 0,0 0 1 0 0,1 1-1 0 0,-1-1 0 0 0,0 1 1 0 0,0-1-1 0 0,0 1 1 0 0,0-1-1 0 0,0 1 1 0 0,-1-1-1 0 0,1 0 1 0 0,0 1-1 0 0,-1-1 1 0 0,1 1-1 0 0,0-1 1 0 0,-1 0-1 0 0,0 1 1 0 0,1-1-1 0 0,-1 0 0 0 0,0 0 1 0 0,0 1-1 0 0,0-1 1 0 0,0 0-1 0 0,0 0 1 0 0,0 0-1 0 0,0 0 1 0 0,-1 1-1 0 0,-8 7-140 0 0,0 0 1 0 0,0 0-1 0 0,-13 7 0 0 0,9-5 341 0 0,-32 21-95 0 0,0-2-1 0 0,-64 30 0 0 0,19-11 224 0 0,91-49-282 0 0,0 1 0 0 0,0-1 1 0 0,0 0-1 0 0,0 0 0 0 0,0 0 1 0 0,1 0-1 0 0,-1 0 1 0 0,0 0-1 0 0,0 0 0 0 0,0 0 1 0 0,0 1-1 0 0,0-1 1 0 0,0 0-1 0 0,0 0 0 0 0,0 0 1 0 0,0 0-1 0 0,0 0 0 0 0,0 0 1 0 0,0 1-1 0 0,0-1 1 0 0,0 0-1 0 0,0 0 0 0 0,1 0 1 0 0,-1 0-1 0 0,-1 0 0 0 0,1 1 1 0 0,0-1-1 0 0,0 0 1 0 0,0 0-1 0 0,0 0 0 0 0,0 0 1 0 0,0 0-1 0 0,0 1 0 0 0,0-1 1 0 0,0 0-1 0 0,0 0 1 0 0,0 0-1 0 0,0 0 0 0 0,0 0 1 0 0,0 0-1 0 0,0 1 1 0 0,0-1-1 0 0,-1 0 0 0 0,1 0 1 0 0,0 0-1 0 0,0 0 0 0 0,0 0 1 0 0,0 0-1 0 0,0 0 1 0 0,0 0-1 0 0,-1 0 0 0 0,1 0 1 0 0,0 0-1 0 0,0 0 0 0 0,0 1 1 0 0,0-1-1 0 0,0 0 1 0 0,-1 0-1 0 0,1 0 0 0 0,0 0 1 0 0,0 0-1 0 0,20 0 118 0 0,24-6 58 0 0,286-33 2515 0 0,-324 38-2626 0 0,-3 1-45 0 0,0-1 0 0 0,-1 1-1 0 0,1 0 1 0 0,0 0 0 0 0,0 0 0 0 0,0 0 0 0 0,0 0 0 0 0,-1 1 0 0 0,1-1-1 0 0,0 1 1 0 0,0 0 0 0 0,-1 0 0 0 0,1 0 0 0 0,4 2 0 0 0,-8 0-38 0 0,0-1 1 0 0,0 1 0 0 0,-1-1-1 0 0,1 1 1 0 0,-1-1-1 0 0,1 0 1 0 0,-1 0 0 0 0,0 0-1 0 0,0 0 1 0 0,-3 3 0 0 0,4-5-15 0 0,-73 68-1874 0 0,-24 25-583 0 0,-6 13 1571 0 0,103-106 902 0 0,1 0-1 0 0,0 1 0 0 0,-1-1 1 0 0,1 0-1 0 0,0 1 1 0 0,-1-1-1 0 0,1 0 0 0 0,0 1 1 0 0,-1-1-1 0 0,1 0 1 0 0,0 1-1 0 0,0-1 0 0 0,0 1 1 0 0,-1-1-1 0 0,1 0 1 0 0,0 1-1 0 0,0-1 0 0 0,0 1 1 0 0,0-1-1 0 0,0 0 1 0 0,0 1-1 0 0,0-1 0 0 0,0 1 1 0 0,0-1-1 0 0,0 1 1 0 0,0-1-1 0 0,0 1 0 0 0,0-1 1 0 0,0 0-1 0 0,0 1 1 0 0,0-1-1 0 0,0 1 0 0 0,1-1 1 0 0,-1 1-1 0 0,0-1 1 0 0,1 1-1 0 0,17 8-532 0 0,26-4 114 0 0,-25-6 469 0 0,2 1 147 0 0,0 0-1 0 0,0 2 1 0 0,23 3 0 0 0,-40-4-146 0 0,1 0 0 0 0,-1 0 0 0 0,0 0 0 0 0,1 1 0 0 0,-1-1 0 0 0,0 1 0 0 0,0 0 0 0 0,0 0 0 0 0,0 1 0 0 0,0-1 0 0 0,0 1 0 0 0,0 0 0 0 0,-1 0 0 0 0,0 0 0 0 0,1 0 0 0 0,-1 1 0 0 0,-1-1 0 0 0,1 1 0 0 0,0 0 0 0 0,2 4 1 0 0,-5-6-24 0 0,1 0 1 0 0,-1 0-1 0 0,0 1 1 0 0,0-1-1 0 0,0 0 1 0 0,0 0-1 0 0,0 0 1 0 0,0 0-1 0 0,-1 1 1 0 0,1-1-1 0 0,-1 0 1 0 0,1 0-1 0 0,-1 0 1 0 0,0 0 0 0 0,0 0-1 0 0,0 0 1 0 0,0 0-1 0 0,0 0 1 0 0,0-1-1 0 0,0 1 1 0 0,-1 0-1 0 0,1-1 1 0 0,-1 1-1 0 0,1-1 1 0 0,-4 3-1 0 0,-3 3-12 0 0,1 0-1 0 0,-2-1 1 0 0,1 0-1 0 0,-10 4 1 0 0,-21 13 84 0 0,23-13-198 0 0,-1-1-1 0 0,0 0 0 0 0,0-1 1 0 0,-23 7-1 0 0,58-34-5047 0 0,23 9 7736 0 0,-39 9-2323 0 0,-1 1-1 0 0,1 0 0 0 0,-1-1 1 0 0,1 1-1 0 0,-1 0 1 0 0,1 0-1 0 0,0 0 1 0 0,-1 0-1 0 0,1 0 1 0 0,-1 1-1 0 0,1-1 0 0 0,-1 0 1 0 0,1 1-1 0 0,-1-1 1 0 0,1 1-1 0 0,-1-1 1 0 0,0 1-1 0 0,1 0 0 0 0,-1-1 1 0 0,0 1-1 0 0,1 0 1 0 0,-1 0-1 0 0,0 0 1 0 0,2 2-1 0 0,-3 1-46 0 0,0-1 0 0 0,0 1-1 0 0,0 0 1 0 0,0 0 0 0 0,-1 0 0 0 0,1 0 0 0 0,-1 0-1 0 0,0 0 1 0 0,0 0 0 0 0,0-1 0 0 0,-4 7 0 0 0,-1 10 341 0 0,3 3-274 0 0,1 0 0 0 0,1 1-1 0 0,1 0 1 0 0,1-1 0 0 0,6 34 0 0 0,0 8-141 0 0,-14 443 1277 0 0,-38-82-198 0 0,33-327-945 0 0,8-73-481 0 0,1-5-132 0 0,0-1 1 0 0,1 1 0 0 0,1 0 0 0 0,1-1-1 0 0,5 37 1 0 0,1-43-1739 0 0,-1-9 1013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75 2761 0 0,'1'-11'-127'0'0,"-3"-28"-944"0"0,-9 14 9938 0 0,6 33-6841 0 0,-3 14-1678 0 0,7-20-204 0 0,-1 9 121 0 0,1-1-1 0 0,0 0 1 0 0,1 0-1 0 0,1 15 1 0 0,0 11 1121 0 0,-21 233 82 0 0,-3 129-1429 0 0,32-193 482 0 0,-3-113-110 0 0,-5 104 1 0 0,-4-173-378 0 0,2 0 1 0 0,0 1-1 0 0,2-1 0 0 0,0 1 0 0 0,2-1 1 0 0,10 43-1 0 0,-14-64-79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4609 0 0,'-69'32'1434'0'0,"44"-22"-402"0"0,0 1 0 0 0,1 1 0 0 0,1 1 0 0 0,-38 28-1 0 0,61-41-1014 0 0,0 0 0 0 0,0 0 0 0 0,-1 0 0 0 0,1 0 0 0 0,0 0 1 0 0,-1 1-1 0 0,1-1 0 0 0,0 0 0 0 0,0 0 0 0 0,-1 0 0 0 0,1 1 0 0 0,0-1 0 0 0,0 0 0 0 0,-1 0 0 0 0,1 1 0 0 0,0-1 0 0 0,0 0 0 0 0,0 0 0 0 0,0 1 0 0 0,-1-1 0 0 0,1 0 0 0 0,0 1 0 0 0,0-1 0 0 0,0 0 0 0 0,0 1 0 0 0,0-1 0 0 0,0 0 0 0 0,0 1 0 0 0,0-1 0 0 0,0 0 0 0 0,0 0 0 0 0,0 1 0 0 0,0-1 0 0 0,0 0 0 0 0,0 1 0 0 0,0-1 0 0 0,0 0 0 0 0,0 1 0 0 0,1-1 0 0 0,-1 0 0 0 0,0 1 0 0 0,17 2 263 0 0,37-7-338 0 0,-42 3 44 0 0,65-8 155 0 0,-41 4 553 0 0,1 2 0 0 0,0 1 1 0 0,62 5-1 0 0,-96-3-597 0 0,1 0-1 0 0,-1 1 1 0 0,0 0-1 0 0,1 0 1 0 0,-1 0-1 0 0,0 0 1 0 0,0 0-1 0 0,0 0 1 0 0,6 4-1 0 0,-9-4-99 0 0,1-1-1 0 0,-1 1 0 0 0,1-1 1 0 0,-1 0-1 0 0,0 1 0 0 0,1-1 1 0 0,-1 1-1 0 0,0-1 0 0 0,1 1 1 0 0,-1-1-1 0 0,0 1 1 0 0,0 0-1 0 0,1-1 0 0 0,-1 1 1 0 0,0-1-1 0 0,0 1 0 0 0,0-1 1 0 0,0 1-1 0 0,0 0 0 0 0,0-1 1 0 0,0 1-1 0 0,0 0 0 0 0,-1 1-51 0 0,1-1 0 0 0,-1 1-1 0 0,1-1 1 0 0,-1 1-1 0 0,0-1 1 0 0,0 1-1 0 0,0-1 1 0 0,1 0 0 0 0,-1 1-1 0 0,-1-1 1 0 0,-1 2-1 0 0,-70 59-1235 0 0,52-46 1236 0 0,1 1 0 0 0,1 1-1 0 0,-18 20 1 0 0,35-36 57 0 0,0 0 1 0 0,1 0-1 0 0,-1 0 1 0 0,1 0-1 0 0,0 0 1 0 0,-1 0-1 0 0,1 0 1 0 0,0 1-1 0 0,0-1 1 0 0,1 0-1 0 0,-1 1 1 0 0,0-1-1 0 0,0 5 1 0 0,1-7-10 0 0,0 1 1 0 0,0 0-1 0 0,1-1 0 0 0,-1 1 1 0 0,0-1-1 0 0,0 1 1 0 0,0-1-1 0 0,1 1 0 0 0,-1 0 1 0 0,0-1-1 0 0,1 1 1 0 0,-1-1-1 0 0,0 1 0 0 0,1-1 1 0 0,-1 0-1 0 0,0 1 1 0 0,1-1-1 0 0,-1 1 0 0 0,1-1 1 0 0,-1 0-1 0 0,2 1 1 0 0,21 3 124 0 0,15-5-350 0 0,43-9 0 0 0,-43 5-160 0 0,43-1 0 0 0,-80 6 409 0 0,-1 0-1 0 0,0 0 1 0 0,1 0 0 0 0,-1 0 0 0 0,0 0 0 0 0,1 0 0 0 0,-1 0-1 0 0,0 0 1 0 0,1 0 0 0 0,-1 0 0 0 0,0 0 0 0 0,1 0 0 0 0,-1 0-1 0 0,0 0 1 0 0,0 0 0 0 0,1 0 0 0 0,-1 1 0 0 0,0-1 0 0 0,1 0-1 0 0,-1 0 1 0 0,0 0 0 0 0,0 0 0 0 0,1 1 0 0 0,-1-1 0 0 0,0 0-1 0 0,0 0 1 0 0,1 1 0 0 0,-1-1 0 0 0,0 0 0 0 0,0 0 0 0 0,0 1-1 0 0,1-1 1 0 0,-1 0 0 0 0,0 0 0 0 0,0 1 0 0 0,0-1 0 0 0,0 0-1 0 0,0 1 1 0 0,-7 13 364 0 0,-20 12-68 0 0,25-24-287 0 0,-159 120 286 0 0,108-86-288 0 0,-92 84 0 0 0,142-116-25 0 0,-1-1-1 0 0,1 1 1 0 0,0 0 0 0 0,0 0 0 0 0,1 0-1 0 0,-1 0 1 0 0,1 0 0 0 0,0 0-1 0 0,-2 7 1 0 0,3-10 9 0 0,1 0-1 0 0,0 0 0 0 0,0 0 1 0 0,0 0-1 0 0,0 0 0 0 0,0 0 1 0 0,0 0-1 0 0,0 0 0 0 0,0 0 1 0 0,0 0-1 0 0,0 0 0 0 0,0 0 1 0 0,1 0-1 0 0,-1 0 0 0 0,0 0 1 0 0,1 0-1 0 0,-1-1 1 0 0,1 1-1 0 0,0 1 0 0 0,0-1 25 0 0,0 1 1 0 0,1-1-1 0 0,-1 0 0 0 0,0 0 0 0 0,1-1 0 0 0,-1 1 1 0 0,1 0-1 0 0,-1 0 0 0 0,1-1 0 0 0,-1 1 1 0 0,1-1-1 0 0,0 1 0 0 0,-1-1 0 0 0,1 0 0 0 0,2 1 1 0 0,20 0 405 0 0,-1-1 0 0 0,1 0 0 0 0,-1-2 0 0 0,46-9 0 0 0,-35 5-142 0 0,41-2-1 0 0,-48 6-200 0 0,26-1 22 0 0,-49 3-103 0 0,-1 0 0 0 0,1 0 0 0 0,0 0 0 0 0,-1 1 0 0 0,1 0 0 0 0,-1 0 0 0 0,1 0 0 0 0,-1 0 0 0 0,1 0 0 0 0,4 3 0 0 0,-8-4-25 0 0,1 1-1 0 0,0 0 1 0 0,-1-1 0 0 0,1 1-1 0 0,-1 0 1 0 0,1 0 0 0 0,-1-1 0 0 0,1 1-1 0 0,-1 0 1 0 0,0 0 0 0 0,1 0-1 0 0,-1 0 1 0 0,0-1 0 0 0,0 1 0 0 0,1 0-1 0 0,-1 0 1 0 0,0 0 0 0 0,0 0-1 0 0,0 0 1 0 0,0 0 0 0 0,0 0 0 0 0,0-1-1 0 0,-1 1 1 0 0,1 0 0 0 0,0 0 0 0 0,0 0-1 0 0,-1 0 1 0 0,1 0 0 0 0,0-1-1 0 0,-1 1 1 0 0,1 0 0 0 0,-1 0 0 0 0,1-1-1 0 0,-1 1 1 0 0,1 0 0 0 0,-2 1-1 0 0,-24 29-545 0 0,21-26 496 0 0,-33 35-642 0 0,-2-1 1 0 0,-1-2-1 0 0,-78 53 1 0 0,98-79 667 0 0,21-11-110 0 0,-1 0-1 0 0,1 1 0 0 0,-1-1 1 0 0,1 0-1 0 0,-1 0 1 0 0,1 1-1 0 0,-1-1 1 0 0,1 0-1 0 0,-1 0 1 0 0,0 0-1 0 0,1 0 1 0 0,-1 0-1 0 0,1 0 1 0 0,-1 0-1 0 0,1 0 1 0 0,-1 0-1 0 0,0 0 1 0 0,1 0-1 0 0,-1 0 1 0 0,1 0-1 0 0,-1-1 1 0 0,1 1-1 0 0,-1 0 1 0 0,1 0-1 0 0,-1 0 1 0 0,1-1-1 0 0,-1 1 1 0 0,1 0-1 0 0,-1-1 1 0 0,1 1-1 0 0,0 0 1 0 0,-1-1-1 0 0,1 1 1 0 0,-1-1-1 0 0,1 1 1 0 0,-1-1-1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1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0,'12'-4'3890'0'0,"-12"4"-3898"0"0,0 0 1 0 0,0 0-1 0 0,0-1 1 0 0,1 1-1 0 0,-1 0 0 0 0,0 0 1 0 0,0 0-1 0 0,1 0 1 0 0,-1 0-1 0 0,0 0 0 0 0,0 0 1 0 0,1 0-1 0 0,-1-1 1 0 0,0 1-1 0 0,0 0 0 0 0,1 0 1 0 0,-1 0-1 0 0,0 0 1 0 0,1 1-1 0 0,-1-1 0 0 0,0 0 1 0 0,0 0-1 0 0,1 0 1 0 0,-1 0-1 0 0,0 0 0 0 0,0 0 1 0 0,1 0-1 0 0,-1 0 1 0 0,0 0-1 0 0,0 1 0 0 0,1-1 1 0 0,-1 0-1 0 0,0 0 1 0 0,0 0-1 0 0,0 0 0 0 0,0 1 1 0 0,1-1-1 0 0,-1 0 1 0 0,0 0-1 0 0,0 1 0 0 0,0-1 1 0 0,0 0-1 0 0,0 0 1 0 0,1 1-1 0 0,-1-1 0 0 0,0 0 1 0 0,0 1-1 0 0,-9 37 2050 0 0,-19 53 0 0 0,14-53-861 0 0,-15 75 0 0 0,21-48-1036 0 0,2 0-1 0 0,3 0 1 0 0,3 1 0 0 0,3-1 0 0 0,3 0 0 0 0,2 0 0 0 0,4-1 0 0 0,26 86 0 0 0,-19-75 100 0 0,-3 0 0 0 0,10 113 0 0 0,-13 157 1260 0 0,-15-311-1369 0 0,-2 0 0 0 0,-1 0 0 0 0,-2-1 0 0 0,-1 1 1 0 0,-16 38-1 0 0,22-69-1260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2 309 11058 0 0,'0'0'46'0'0,"0"0"-1"0"0,0 0 1 0 0,0 0-1 0 0,0 0 1 0 0,0-1-1 0 0,-1 1 1 0 0,1 0-1 0 0,0 0 1 0 0,0 0-1 0 0,0 0 1 0 0,0 0-1 0 0,0 0 1 0 0,0-1-1 0 0,0 1 1 0 0,0 0-1 0 0,0 0 1 0 0,0 0-1 0 0,0 0 1 0 0,0 0-1 0 0,0-1 1 0 0,0 1-1 0 0,0 0 1 0 0,0 0-1 0 0,0 0 1 0 0,0 0-1 0 0,0-1 1 0 0,0 1-1 0 0,0 0 1 0 0,0 0-1 0 0,0 0 1 0 0,0 0-1 0 0,0 0 1 0 0,0-1-1 0 0,0 1 1 0 0,0 0-1 0 0,0 0 1 0 0,1 0-1 0 0,-1 0 1 0 0,0 0-1 0 0,0 0 1 0 0,0 0-1 0 0,0-1 1 0 0,0 1-1 0 0,0 0 1 0 0,0 0-1 0 0,1 0 1 0 0,10-9 457 0 0,14-4-536 0 0,10 4-29 0 0,-1 3-1 0 0,1 0 1 0 0,0 3-1 0 0,68 0 1 0 0,-50 2 991 0 0,221 8 1095 0 0,-161-1-1816 0 0,160-12 1 0 0,-235 0-434 0 0,0-1 0 0 0,42-15 0 0 0,-74 20 102 0 0,11 0-748 0 0,-9 2 100 0 0,-7 4-236 0 0,-6-7 597 0 0,3 2 429 0 0,0 0 1 0 0,0-1-1 0 0,0 0 0 0 0,1 1 0 0 0,-1-1 0 0 0,1 0 1 0 0,-1 0-1 0 0,1 0 0 0 0,-1 0 0 0 0,1 0 1 0 0,0 0-1 0 0,0 0 0 0 0,0 0 0 0 0,0 0 0 0 0,0-1 1 0 0,1 1-1 0 0,-1 0 0 0 0,1 0 0 0 0,-1-1 0 0 0,1 1 1 0 0,0-1-1 0 0,0 1 0 0 0,0 0 0 0 0,0-1 1 0 0,1 1-1 0 0,-1 0 0 0 0,0-1 0 0 0,1 1 0 0 0,0 0 1 0 0,0-1-1 0 0,-1 1 0 0 0,1 0 0 0 0,3-4 1 0 0,0-2 5 0 0,0 1 0 0 0,0 0 0 0 0,1-1 0 0 0,0 2 1 0 0,0-1-1 0 0,1 1 0 0 0,0-1 0 0 0,0 2 0 0 0,0-1 1 0 0,1 1-1 0 0,8-6 0 0 0,-12 9-22 0 0,0 0-1 0 0,0 1 1 0 0,0-1 0 0 0,0 1 0 0 0,0 0 0 0 0,0 0-1 0 0,1 0 1 0 0,-1 0 0 0 0,0 0 0 0 0,1 1-1 0 0,-1 0 1 0 0,0-1 0 0 0,1 1 0 0 0,-1 0-1 0 0,0 1 1 0 0,1-1 0 0 0,-1 1 0 0 0,0-1-1 0 0,1 1 1 0 0,-1 0 0 0 0,0 0 0 0 0,0 0 0 0 0,0 1-1 0 0,0-1 1 0 0,0 1 0 0 0,0 0 0 0 0,0 0-1 0 0,0 0 1 0 0,-1 0 0 0 0,5 4 0 0 0,3 6 314 0 0,-1 0 1 0 0,0 0 0 0 0,0 1 0 0 0,-1 0 0 0 0,-1 1-1 0 0,9 23 1 0 0,21 37 184 0 0,-36-73-472 0 0,-1 0 0 0 0,1 0 0 0 0,0 0 1 0 0,-1 0-1 0 0,1 0 0 0 0,0 0 1 0 0,0 0-1 0 0,0 0 0 0 0,0 0 0 0 0,0 0 1 0 0,0-1-1 0 0,0 1 0 0 0,0 0 1 0 0,0-1-1 0 0,0 1 0 0 0,0-1 0 0 0,0 1 1 0 0,0-1-1 0 0,1 1 0 0 0,-1-1 1 0 0,0 0-1 0 0,0 0 0 0 0,0 1 0 0 0,1-1 1 0 0,0 0-1 0 0,1-1 4 0 0,-1 1 0 0 0,0-1 0 0 0,0 0 0 0 0,0 0 0 0 0,0 0 0 0 0,1 0 1 0 0,-1 0-1 0 0,-1 0 0 0 0,1 0 0 0 0,0-1 0 0 0,0 1 0 0 0,2-4 0 0 0,3-2 0 0 0,-1 0 1 0 0,0-1-1 0 0,0 0 0 0 0,-1 0 1 0 0,6-14-1 0 0,14-44-476 0 0,-19 48 106 0 0,0 0-1 0 0,1 1 0 0 0,1 0 1 0 0,17-28-1 0 0,-24 44 292 0 0,0-1 0 0 0,0 1-1 0 0,0-1 1 0 0,0 1-1 0 0,0 0 1 0 0,1 0-1 0 0,-1-1 1 0 0,0 1 0 0 0,1 0-1 0 0,-1 0 1 0 0,0 0-1 0 0,1 0 1 0 0,-1 0-1 0 0,1 1 1 0 0,0-1 0 0 0,-1 0-1 0 0,1 1 1 0 0,-1-1-1 0 0,1 1 1 0 0,0 0-1 0 0,-1-1 1 0 0,4 1 0 0 0,-3 1 24 0 0,0-1 0 0 0,0 1 1 0 0,1 0-1 0 0,-1 0 1 0 0,0-1-1 0 0,0 1 0 0 0,-1 1 1 0 0,1-1-1 0 0,0 0 1 0 0,0 0-1 0 0,0 1 0 0 0,-1-1 1 0 0,1 1-1 0 0,-1-1 1 0 0,2 3-1 0 0,4 6 70 0 0,0-1 0 0 0,-1 1 1 0 0,-1 0-1 0 0,0 1 0 0 0,6 15 1 0 0,33 114 420 0 0,13 34 562 0 0,-57-172-962 0 0,1 0-1 0 0,0 0 0 0 0,0 0 0 0 0,-1 0 0 0 0,1 0 0 0 0,0 0 0 0 0,1 0 0 0 0,-1 0 1 0 0,0-1-1 0 0,0 1 0 0 0,1 0 0 0 0,-1-1 0 0 0,1 1 0 0 0,-1-1 0 0 0,1 1 0 0 0,0-1 1 0 0,0 0-1 0 0,0 0 0 0 0,-1 0 0 0 0,1 0 0 0 0,0 0 0 0 0,0 0 0 0 0,0 0 0 0 0,0-1 0 0 0,1 1 1 0 0,-1-1-1 0 0,3 1 0 0 0,-1-2-42 0 0,0 1 1 0 0,-1-1-1 0 0,1 0 0 0 0,0-1 1 0 0,-1 1-1 0 0,1 0 1 0 0,-1-1-1 0 0,1 0 0 0 0,-1 0 1 0 0,0 0-1 0 0,0 0 1 0 0,0 0-1 0 0,0-1 1 0 0,0 0-1 0 0,3-2 0 0 0,1-4-176 0 0,1 0 0 0 0,-1 0 0 0 0,-1-1 0 0 0,1 0 0 0 0,-2 0-1 0 0,8-16 1 0 0,21-71-924 0 0,-8 20 546 0 0,-22 67 454 0 0,1-4 49 0 0,1-1 0 0 0,0 1 0 0 0,1 0 0 0 0,0 1 0 0 0,1 0 0 0 0,1 0-1 0 0,0 0 1 0 0,16-16 0 0 0,-24 29 18 0 0,0-1 0 0 0,-1 0-1 0 0,1 0 1 0 0,0 1 0 0 0,1-1-1 0 0,-1 0 1 0 0,0 1-1 0 0,0-1 1 0 0,0 1 0 0 0,0-1-1 0 0,0 1 1 0 0,1 0 0 0 0,-1-1-1 0 0,0 1 1 0 0,0 0-1 0 0,1 0 1 0 0,-1 0 0 0 0,0 0-1 0 0,0 0 1 0 0,0 0 0 0 0,1 0-1 0 0,-1 0 1 0 0,0 1-1 0 0,0-1 1 0 0,1 0 0 0 0,-1 1-1 0 0,0-1 1 0 0,0 1 0 0 0,0 0-1 0 0,0-1 1 0 0,0 1-1 0 0,0 0 1 0 0,0-1 0 0 0,0 1-1 0 0,0 0 1 0 0,0 0 0 0 0,0 0-1 0 0,-1 0 1 0 0,1 0 0 0 0,0 0-1 0 0,0 0 1 0 0,-1 0-1 0 0,1 0 1 0 0,-1 0 0 0 0,1 2-1 0 0,5 8-68 0 0,-2 0-1 0 0,1 0 1 0 0,4 21 0 0 0,-7-22 61 0 0,24 106-134 0 0,-22-86 269 0 0,2 0 0 0 0,1 0-1 0 0,1-1 1 0 0,2 0 0 0 0,23 49-1 0 0,-33-77-69 0 0,1 0-1 0 0,-1 0 0 0 0,1-1 0 0 0,-1 1 1 0 0,1 0-1 0 0,-1 0 0 0 0,1-1 0 0 0,-1 1 0 0 0,1 0 1 0 0,0 0-1 0 0,-1-1 0 0 0,1 1 0 0 0,0-1 1 0 0,-1 1-1 0 0,1-1 0 0 0,0 1 0 0 0,0-1 1 0 0,0 1-1 0 0,0-1 0 0 0,-1 0 0 0 0,1 1 0 0 0,0-1 1 0 0,0 0-1 0 0,0 0 0 0 0,0 0 0 0 0,0 0 1 0 0,1 1-1 0 0,-1-2 11 0 0,1 0 1 0 0,-1 1-1 0 0,1-1 0 0 0,-1 0 1 0 0,0 0-1 0 0,1 1 0 0 0,-1-1 1 0 0,0 0-1 0 0,0 0 1 0 0,0-1-1 0 0,0 1 0 0 0,0 0 1 0 0,0 0-1 0 0,2-3 0 0 0,3-6-100 0 0,-1-1 0 0 0,1 1 0 0 0,3-15 0 0 0,-8 22-93 0 0,22-71-1870 0 0,-9 27-3094 0 0,-5 23 457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61 203 1840 0 0,'-6'4'-998'0'0,"3"-3"1514"0"0,1 1 0 0 0,0 0 0 0 0,-1 0 0 0 0,1-1 0 0 0,-1 0 0 0 0,1 1-1 0 0,-1-1 1 0 0,0 0 0 0 0,1 0 0 0 0,-1-1 0 0 0,0 1 0 0 0,0 0 0 0 0,0-1 0 0 0,0 0 0 0 0,0 1 0 0 0,-4-2 0 0 0,6 1-500 0 0,1 0 1 0 0,0 0 0 0 0,0 0-1 0 0,0 0 1 0 0,-1 0-1 0 0,1-1 1 0 0,0 1 0 0 0,0 0-1 0 0,0 0 1 0 0,-1 0 0 0 0,1-1-1 0 0,0 1 1 0 0,0 0 0 0 0,0 0-1 0 0,0 0 1 0 0,0-1-1 0 0,-1 1 1 0 0,1 0 0 0 0,0 0-1 0 0,0-1 1 0 0,0 1 0 0 0,0 0-1 0 0,0 0 1 0 0,0-1-1 0 0,0 1 1 0 0,0 0 0 0 0,0 0-1 0 0,0-1 1 0 0,0 1 0 0 0,0 0-1 0 0,0 0 1 0 0,0-1-1 0 0,0 1 1 0 0,0 0 0 0 0,0 0-1 0 0,0-1 1 0 0,1 1 0 0 0,-1 0-1 0 0,0 0 1 0 0,10-12 19 0 0,14-6-321 0 0,-12 13 651 0 0,1 0 1 0 0,-1 1-1 0 0,1 0 0 0 0,-1 1 1 0 0,1 1-1 0 0,15-2 0 0 0,84 0 2064 0 0,-35 2-892 0 0,203-27 379 0 0,96-4-1486 0 0,-225 29 273 0 0,292-46-1 0 0,-242 15-5752 0 0,-195 34 3353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8754 0 0,'2'5'-4266'0'0,"-1"-3"4371"0"0,-1 0 0 0 0,1-1-1 0 0,0 1 1 0 0,0 0 0 0 0,0 0-1 0 0,1-1 1 0 0,-1 1 0 0 0,0-1-1 0 0,1 1 1 0 0,-1-1 0 0 0,0 0 0 0 0,1 0-1 0 0,0 1 1 0 0,2 1 0 0 0,4-1 728 0 0,-1 0 0 0 0,1 0 1 0 0,0 0-1 0 0,-1-1 0 0 0,12 0 1 0 0,11-1 230 0 0,35-4 1 0 0,-28 1-723 0 0,508-23-1378 0 0,-185 10 1735 0 0,158-10-417 0 0,-506 26-406 0 0,1-1-1 0 0,-1 2 1 0 0,0 0-1 0 0,23 4 1 0 0,-30-3-121 0 0,1 0 0 0 0,-1 0 0 0 0,0 0-1 0 0,1 1 1 0 0,-1 0 0 0 0,0 0 0 0 0,-1 0 0 0 0,1 0 0 0 0,0 1 0 0 0,-1 0-1 0 0,0 0 1 0 0,5 5 0 0 0,-2-1 42 0 0,-5-7 317 0 0,-1 0 0 0 0,0 1-1 0 0,0-1 1 0 0,1 0-1 0 0,-1 1 1 0 0,0-1 0 0 0,0 0-1 0 0,0 1 1 0 0,-1 0-1 0 0,1-1 1 0 0,0 1-1 0 0,0-1 1 0 0,-1 1 0 0 0,1 0-1 0 0,3 5 3010 0 0,-2-11-2794 0 0,106-276 1496 0 0,-106 276-1864 0 0,-1 0-1 0 0,1 1 1 0 0,0 0 0 0 0,0-1 0 0 0,0 1 0 0 0,0 0 0 0 0,1 0 0 0 0,-1 0 0 0 0,4-3 0 0 0,-5 6 29 0 0,-1 0-1 0 0,1-1 1 0 0,-1 1-1 0 0,1 0 0 0 0,-1 0 1 0 0,0-1-1 0 0,1 1 0 0 0,-1 0 1 0 0,1 0-1 0 0,-1 0 0 0 0,1 0 1 0 0,0 0-1 0 0,-1-1 0 0 0,1 1 1 0 0,-1 0-1 0 0,1 0 1 0 0,-1 0-1 0 0,1 0 0 0 0,-1 1 1 0 0,1-1-1 0 0,-1 0 0 0 0,1 0 1 0 0,-1 0-1 0 0,1 0 0 0 0,-1 0 1 0 0,1 1-1 0 0,1 0-1 0 0,-1 0 0 0 0,0 1 0 0 0,0-1-1 0 0,0 0 1 0 0,0 1 0 0 0,0-1 0 0 0,0 0 0 0 0,0 1-1 0 0,-1-1 1 0 0,1 1 0 0 0,0 0 0 0 0,-1-1 0 0 0,1 3-1 0 0,14 67-95 0 0,-12-53 297 0 0,0 0 0 0 0,2 0 0 0 0,11 31 0 0 0,-13-43-56 0 0,0 1 0 0 0,1-1 0 0 0,0 1 0 0 0,0-1 0 0 0,0 0 0 0 0,1 0 0 0 0,0-1 0 0 0,6 6-1 0 0,-10-10-104 0 0,0 0-1 0 0,1 0 0 0 0,-1 0 0 0 0,0 0 0 0 0,1 0 0 0 0,-1 0 0 0 0,1-1 1 0 0,-1 1-1 0 0,1 0 0 0 0,-1-1 0 0 0,1 0 0 0 0,-1 1 0 0 0,1-1 0 0 0,-1 0 1 0 0,1 1-1 0 0,-1-1 0 0 0,1 0 0 0 0,0 0 0 0 0,-1 0 0 0 0,1-1 0 0 0,-1 1 1 0 0,1 0-1 0 0,0-1 0 0 0,-1 1 0 0 0,1-1 0 0 0,-1 1 0 0 0,1-1 0 0 0,-1 0 1 0 0,0 1-1 0 0,1-1 0 0 0,-1 0 0 0 0,0 0 0 0 0,1 0 0 0 0,-1 0 0 0 0,0 0 1 0 0,0 0-1 0 0,0-1 0 0 0,0 1 0 0 0,0 0 0 0 0,0-1 0 0 0,0 1 0 0 0,1-3 1 0 0,13-21-196 0 0,-2-1 1 0 0,0-1-1 0 0,11-37 1 0 0,-12 32 112 0 0,1 1 1 0 0,17-32 0 0 0,-28 60 27 0 0,0 0 0 0 0,-1 0-1 0 0,1 0 1 0 0,0 0-1 0 0,1 0 1 0 0,-1 1-1 0 0,0-1 1 0 0,1 1-1 0 0,-1 0 1 0 0,1 0-1 0 0,0 0 1 0 0,5-3 0 0 0,-7 4 3 0 0,1 1 0 0 0,-1 0 0 0 0,0 0 0 0 0,1 0 0 0 0,-1 0 0 0 0,1 0 0 0 0,-1 0 0 0 0,0 1 0 0 0,1-1 0 0 0,-1 0 0 0 0,0 1 0 0 0,1-1 0 0 0,-1 1 0 0 0,0-1 0 0 0,0 1 1 0 0,0 0-1 0 0,1 0 0 0 0,-1-1 0 0 0,0 1 0 0 0,0 0 0 0 0,0 0 0 0 0,0 0 0 0 0,0 0 0 0 0,0 0 0 0 0,-1 0 0 0 0,1 0 0 0 0,0 1 0 0 0,0-1 0 0 0,-1 0 0 0 0,1 0 0 0 0,-1 1 0 0 0,1 1 1 0 0,8 17 107 0 0,-1 0 0 0 0,-1 0 0 0 0,0 1 0 0 0,3 22 0 0 0,-7-23 83 0 0,2-1 0 0 0,1-1 0 0 0,0 1 0 0 0,1-1-1 0 0,14 26 1 0 0,-18-39-148 0 0,20 30 51 0 0,-21-34-61 0 0,-1 1 0 0 0,0 0 0 0 0,1-1 0 0 0,-1 0 0 0 0,1 1 0 0 0,-1-1 0 0 0,1 0 0 0 0,0 0 1 0 0,-1 1-1 0 0,1-1 0 0 0,0-1 0 0 0,0 1 0 0 0,0 0 0 0 0,0 0 0 0 0,0-1 0 0 0,0 1 0 0 0,2 0 0 0 0,-3-2 6 0 0,0 1-1 0 0,0 0 1 0 0,1-1-1 0 0,-1 1 1 0 0,0-1-1 0 0,0 1 1 0 0,0-1-1 0 0,0 0 1 0 0,0 1-1 0 0,0-1 0 0 0,0 0 1 0 0,0 0-1 0 0,0 0 1 0 0,0 0-1 0 0,0 0 1 0 0,0 0-1 0 0,-1 0 1 0 0,1 0-1 0 0,0 0 1 0 0,-1 0-1 0 0,1-1 1 0 0,13-31 59 0 0,-11 25-57 0 0,23-73-911 0 0,-21 62 346 0 0,0 0 0 0 0,2 1-1 0 0,0-1 1 0 0,0 2 0 0 0,2-1-1 0 0,18-27 1 0 0,-26 43 520 0 0,1-1 0 0 0,0 1-1 0 0,-1 0 1 0 0,1 0 0 0 0,0 0 0 0 0,0 0 0 0 0,1 0 0 0 0,-1 1-1 0 0,0-1 1 0 0,1 1 0 0 0,-1-1 0 0 0,1 1 0 0 0,-1 0-1 0 0,1 0 1 0 0,0 0 0 0 0,-1 0 0 0 0,1 1 0 0 0,0-1 0 0 0,0 1-1 0 0,-1-1 1 0 0,1 1 0 0 0,4 0 0 0 0,-4 1 109 0 0,-1 0-1 0 0,1 0 1 0 0,0 0 0 0 0,-1 0 0 0 0,1 0-1 0 0,0 0 1 0 0,-1 1 0 0 0,0 0 0 0 0,1-1-1 0 0,-1 1 1 0 0,0 0 0 0 0,0 0-1 0 0,0 0 1 0 0,0 0 0 0 0,0 1 0 0 0,0-1-1 0 0,-1 0 1 0 0,1 1 0 0 0,-1 0 0 0 0,1-1-1 0 0,0 5 1 0 0,6 12 552 0 0,-1 1-1 0 0,-1 0 0 0 0,7 41 0 0 0,-6 21-4510 0 0,-7-70-1230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5985 0 0,'-1'1'76'0'0,"-31"14"228"0"0,30-14-433 0 0,1 0 0 0 0,-1 0 1 0 0,1 0-1 0 0,-1 0 0 0 0,1 0 1 0 0,0 1-1 0 0,-1-1 0 0 0,1 1 1 0 0,0-1-1 0 0,0 1 0 0 0,0-1 0 0 0,0 1 1 0 0,0-1-1 0 0,0 1 0 0 0,0 0 1 0 0,0 2-1 0 0,1-3 112 0 0,1-1 0 0 0,-1 1 1 0 0,0-1-1 0 0,1 1 0 0 0,-1-1 1 0 0,1 1-1 0 0,-1-1 0 0 0,1 1 0 0 0,-1-1 1 0 0,1 1-1 0 0,-1-1 0 0 0,1 1 1 0 0,-1-1-1 0 0,1 0 0 0 0,-1 1 0 0 0,1-1 1 0 0,0 0-1 0 0,-1 0 0 0 0,1 1 1 0 0,0-1-1 0 0,-1 0 0 0 0,1 0 0 0 0,0 0 1 0 0,-1 0-1 0 0,1 0 0 0 0,0 0 1 0 0,-1 0-1 0 0,2 0 0 0 0,23 1 1194 0 0,-25-1-1132 0 0,39-1 3482 0 0,47-8 0 0 0,40-12-217 0 0,2-1-1880 0 0,282-7-91 0 0,-120 14-766 0 0,-88 3 119 0 0,85-9-1224 0 0,-237 12-4965 0 0,-28 6-224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6913 0 0,'0'0'529'0'0,"31"-2"4074"0"0,-26 2-4473 0 0,-1-1 0 0 0,1 1 0 0 0,0 0 0 0 0,0 0 0 0 0,-1 0 0 0 0,1 1 0 0 0,0-1 0 0 0,-1 1 0 0 0,1 0 0 0 0,-1 1 0 0 0,1-1 0 0 0,-1 1 0 0 0,0 0 0 0 0,1 0 0 0 0,-1 0 0 0 0,0 1 0 0 0,0-1 0 0 0,-1 1 0 0 0,1 0 0 0 0,0 0 0 0 0,-1 0 0 0 0,0 1 0 0 0,0-1 0 0 0,0 1 0 0 0,0 0 0 0 0,0 0 0 0 0,-1 0 0 0 0,1 0 0 0 0,-1 0 0 0 0,-1 0 0 0 0,1 1 0 0 0,0-1 0 0 0,-1 1 0 0 0,0-1 0 0 0,1 6 0 0 0,2 60 1043 0 0,-6 98 0 0 0,0-17-992 0 0,3 16-173 0 0,3 88-27 0 0,1-180 89 0 0,20 104-1 0 0,-15-132-28 0 0,-2-1 0 0 0,-2 2 0 0 0,-2-1 0 0 0,-2 1 0 0 0,-5 50 0 0 0,0-47-434 0 0,1 0 1 0 0,3 0-1 0 0,9 61 1 0 0,-10-111 321 0 0,0-1 0 0 0,0 1 1 0 0,0 0-1 0 0,0 0 0 0 0,0 0 0 0 0,1 0 1 0 0,-1-1-1 0 0,0 1 0 0 0,0 0 1 0 0,1 0-1 0 0,-1 0 0 0 0,1-1 0 0 0,-1 1 1 0 0,1 0-1 0 0,-1-1 0 0 0,1 1 0 0 0,-1 0 1 0 0,1-1-1 0 0,0 1 0 0 0,-1-1 1 0 0,1 1-1 0 0,0-1 0 0 0,-1 1 0 0 0,1-1 1 0 0,0 1-1 0 0,0-1 0 0 0,-1 0 0 0 0,2 1 1 0 0,3-2-740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3 5529 0 0,'-2'-1'0'0'0,"1"1"1"0"0,-1-1-1 0 0,0 1 0 0 0,0 0 1 0 0,0 0-1 0 0,0 0 0 0 0,0 0 1 0 0,0 0-1 0 0,1 0 0 0 0,-1 1 0 0 0,0-1 1 0 0,0 1-1 0 0,0-1 0 0 0,1 1 1 0 0,-1 0-1 0 0,0-1 0 0 0,0 1 1 0 0,1 0-1 0 0,-1 0 0 0 0,1 0 0 0 0,-1 1 1 0 0,1-1-1 0 0,-1 0 0 0 0,1 0 1 0 0,0 1-1 0 0,0-1 0 0 0,-2 3 1 0 0,-7 7 27 0 0,2 1 0 0 0,-12 18 0 0 0,17-26 121 0 0,-11 20 928 0 0,1 1 0 0 0,0 1 0 0 0,-16 52 0 0 0,25-66-747 0 0,1 0 0 0 0,0 0 0 0 0,1 0 1 0 0,0 1-1 0 0,1-1 0 0 0,0 1 0 0 0,1-1 1 0 0,0 1-1 0 0,2-1 0 0 0,-1 1 0 0 0,5 15 1 0 0,-5-23-334 0 0,1-1 1 0 0,0 1 0 0 0,0-1 0 0 0,0 0 0 0 0,1 0 0 0 0,-1 0-1 0 0,1 0 1 0 0,0-1 0 0 0,0 1 0 0 0,1-1 0 0 0,-1 0-1 0 0,0 1 1 0 0,1-2 0 0 0,0 1 0 0 0,0 0 0 0 0,0-1 0 0 0,0 1-1 0 0,0-1 1 0 0,1 0 0 0 0,-1-1 0 0 0,0 1 0 0 0,1-1-1 0 0,-1 0 1 0 0,1 0 0 0 0,0 0 0 0 0,-1-1 0 0 0,1 1 0 0 0,0-1-1 0 0,0 0 1 0 0,-1-1 0 0 0,1 1 0 0 0,0-1 0 0 0,-1 0-1 0 0,1 0 1 0 0,-1 0 0 0 0,1-1 0 0 0,-1 0 0 0 0,0 1-1 0 0,1-1 1 0 0,-1-1 0 0 0,0 1 0 0 0,0-1 0 0 0,-1 0 0 0 0,1 0-1 0 0,0 0 1 0 0,2-3 0 0 0,4-3-35 0 0,-1-1 1 0 0,-1 1-1 0 0,0-2 1 0 0,0 1-1 0 0,-1-1 0 0 0,0 0 1 0 0,-1 0-1 0 0,-1-1 0 0 0,1 0 1 0 0,6-23-1 0 0,-12 34 10 0 0,0 0-1 0 0,1-1 0 0 0,-1 1 0 0 0,0 0 1 0 0,0 0-1 0 0,0 0 0 0 0,0 0 0 0 0,0 0 1 0 0,0 0-1 0 0,0 0 0 0 0,0-1 1 0 0,0 1-1 0 0,0 0 0 0 0,-1 0 0 0 0,1 0 1 0 0,0 0-1 0 0,-1 0 0 0 0,1 0 1 0 0,-1 0-1 0 0,1 0 0 0 0,-1 0 0 0 0,0 0 1 0 0,1 0-1 0 0,-1 1 0 0 0,0-1 1 0 0,-1-1-1 0 0,1 1 4 0 0,-1 1 1 0 0,1 0 0 0 0,-1-1-1 0 0,1 1 1 0 0,-1 0 0 0 0,0 0-1 0 0,1 0 1 0 0,-1 0-1 0 0,1 0 1 0 0,-1 0 0 0 0,1 0-1 0 0,-1 0 1 0 0,1 1-1 0 0,-1-1 1 0 0,1 0 0 0 0,-3 2-1 0 0,-4 1-102 0 0,0 1 0 0 0,0 0 0 0 0,0 0 0 0 0,0 1-1 0 0,-9 7 1 0 0,-24 28-3372 0 0,20-17-12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7370 0 0,'4'-1'373'0'0,"0"0"-1"0"0,0 0 1 0 0,1 1 0 0 0,-1-1 0 0 0,0 1 0 0 0,1 0 0 0 0,-1 0 0 0 0,5 1 0 0 0,3-1-437 0 0,26-1-1359 0 0,-1 1 0 0 0,40 5 0 0 0,-15 7 3153 0 0,-61-12-1670 0 0,1 0-1 0 0,0 0 1 0 0,-1 0 0 0 0,1 1-1 0 0,0-1 1 0 0,-1 1 0 0 0,1-1-1 0 0,-1 1 1 0 0,1 0-1 0 0,-1 0 1 0 0,1 0 0 0 0,-1-1-1 0 0,0 1 1 0 0,1 1 0 0 0,-1-1-1 0 0,0 0 1 0 0,0 0-1 0 0,0 0 1 0 0,1 1 0 0 0,-2-1-1 0 0,1 0 1 0 0,0 1 0 0 0,0-1-1 0 0,0 1 1 0 0,0-1 0 0 0,-1 1-1 0 0,1 0 1 0 0,-1-1-1 0 0,1 1 1 0 0,-1-1 0 0 0,0 4-1 0 0,0-1-97 0 0,-1 0 0 0 0,0-1 1 0 0,-1 1-1 0 0,1 0 0 0 0,-1 0 0 0 0,1-1 0 0 0,-1 1 0 0 0,0-1 0 0 0,0 1 0 0 0,-1-1 0 0 0,1 0 0 0 0,-5 5 0 0 0,-28 28-531 0 0,-43 35 1 0 0,-3 3 2097 0 0,79-72-1425 0 0,0 0 0 0 0,0 0-1 0 0,0 0 1 0 0,1 0 0 0 0,-1 0 0 0 0,1 0 0 0 0,0 1-1 0 0,-2 4 1 0 0,2-7-61 0 0,1 1 1 0 0,0 0-1 0 0,0 0 0 0 0,0-1 1 0 0,0 1-1 0 0,-1 0 0 0 0,1 0 1 0 0,1 0-1 0 0,-1-1 0 0 0,0 1 0 0 0,0 0 1 0 0,0 0-1 0 0,0-1 0 0 0,0 1 1 0 0,1 0-1 0 0,-1 0 0 0 0,0-1 1 0 0,1 1-1 0 0,-1 0 0 0 0,1 1 1 0 0,1-1-9 0 0,0 1 1 0 0,0 0-1 0 0,1-1 1 0 0,-1 0-1 0 0,0 1 0 0 0,1-1 1 0 0,-1 0-1 0 0,1 0 1 0 0,-1 0-1 0 0,1-1 1 0 0,0 1-1 0 0,-1-1 1 0 0,1 1-1 0 0,-1-1 1 0 0,6 0-1 0 0,13 0 641 0 0,38-4 0 0 0,-40 1-82 0 0,-1 2 0 0 0,35 1 0 0 0,-52 0-579 0 0,0 0-1 0 0,0 0 0 0 0,0 0 1 0 0,0 0-1 0 0,0 0 0 0 0,1 0 1 0 0,-1 1-1 0 0,0-1 1 0 0,0 0-1 0 0,0 1 0 0 0,0-1 1 0 0,0 1-1 0 0,0-1 0 0 0,0 1 1 0 0,0-1-1 0 0,0 1 0 0 0,0 0 1 0 0,0 0-1 0 0,-1-1 1 0 0,1 1-1 0 0,0 0 0 0 0,1 2 1 0 0,-2-2-22 0 0,0 0 0 0 0,0 0 0 0 0,0 0 0 0 0,0 0 0 0 0,0 0 1 0 0,0 0-1 0 0,0 0 0 0 0,0 0 0 0 0,0 0 0 0 0,-1 1 0 0 0,1-1 0 0 0,0 0 1 0 0,-1 0-1 0 0,1 0 0 0 0,-1 0 0 0 0,1 0 0 0 0,-1 0 0 0 0,-1 1 0 0 0,-5 7-44 0 0,0 0-1 0 0,-1-1 1 0 0,-14 12-1 0 0,14-13 270 0 0,-1 1-138 0 0,-1 0 188 0 0,1 1-1 0 0,0 1 1 0 0,-14 17 0 0 0,22-25-242 0 0,-1 0 0 0 0,1 0 1 0 0,0-1-1 0 0,0 1 0 0 0,0 0 1 0 0,0 0-1 0 0,0 0 0 0 0,0 0 1 0 0,1 0-1 0 0,-1 1 0 0 0,1-1 1 0 0,-1 0-1 0 0,1 0 0 0 0,0 0 1 0 0,0 0-1 0 0,0 1 0 0 0,0-1 1 0 0,0 0-1 0 0,0 0 0 0 0,0 0 1 0 0,1 0-1 0 0,0 1 0 0 0,-1-1 1 0 0,1 0-1 0 0,0 0 0 0 0,0 0 1 0 0,0 0-1 0 0,0 0 0 0 0,2 2 1 0 0,1 0-43 0 0,0 0 0 0 0,1-1 0 0 0,0 0 0 0 0,-1 0 0 0 0,1 0 0 0 0,0-1 0 0 0,1 1 0 0 0,-1-1 0 0 0,0 0 0 0 0,1-1 0 0 0,-1 1 0 0 0,1-1 0 0 0,-1 0 0 0 0,1-1-1 0 0,-1 1 1 0 0,8-1 0 0 0,-6 0 0 0 0,0 1 1 0 0,0 0-1 0 0,1 0 0 0 0,-1 0 0 0 0,0 1 0 0 0,0 0 0 0 0,0 1 0 0 0,12 6 0 0 0,-18-9 10 0 0,-1 1-1 0 0,0-1 1 0 0,0 1 0 0 0,0-1 0 0 0,1 1 0 0 0,-1-1 0 0 0,0 1 0 0 0,0-1-1 0 0,0 1 1 0 0,0-1 0 0 0,0 1 0 0 0,0-1 0 0 0,0 1 0 0 0,0-1-1 0 0,0 1 1 0 0,0-1 0 0 0,0 1 0 0 0,-1-1 0 0 0,1 1 0 0 0,0-1 0 0 0,0 0-1 0 0,0 1 1 0 0,-1-1 0 0 0,1 1 0 0 0,0-1 0 0 0,0 1 0 0 0,-1-1 0 0 0,1 0-1 0 0,0 1 1 0 0,-1-1 0 0 0,1 0 0 0 0,-1 1 0 0 0,1-1 0 0 0,0 0 0 0 0,-1 1-1 0 0,1-1 1 0 0,-1 0 0 0 0,1 0 0 0 0,-1 1 0 0 0,-25 18-444 0 0,17-13 353 0 0,8-5 60 0 0,0 0-1 0 0,0-1 0 0 0,0 1 0 0 0,0 0 0 0 0,0 1 0 0 0,0-1 0 0 0,0 0 1 0 0,0 0-1 0 0,0 0 0 0 0,0 0 0 0 0,1 1 0 0 0,-1-1 0 0 0,1 0 0 0 0,-1 1 0 0 0,0 1 1 0 0,1-2-20 0 0,0 0 0 0 0,0-1 0 0 0,0 1 1 0 0,0 0-1 0 0,1-1 0 0 0,-1 1 1 0 0,0-1-1 0 0,0 1 0 0 0,1 0 0 0 0,-1-1 1 0 0,0 1-1 0 0,1-1 0 0 0,-1 1 0 0 0,0-1 1 0 0,1 1-1 0 0,-1-1 0 0 0,1 1 1 0 0,-1-1-1 0 0,1 1 0 0 0,-1-1 0 0 0,1 1 1 0 0,-1-1-1 0 0,2 1 0 0 0,4 2-318 0 0,0-1 0 0 0,0 0-1 0 0,0 0 1 0 0,0 0 0 0 0,10 1-1 0 0,-12-2 347 0 0,16 3 340 0 0,-13-2 265 0 0,1 0-1 0 0,0 0 1 0 0,0-1 0 0 0,-1 0 0 0 0,1-1-1 0 0,0 0 1 0 0,0 0 0 0 0,13-2 0 0 0,-11-4-40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11522 0 0,'-1'0'382'0'0,"0"0"-1"0"0,0 0 1 0 0,0 1-1 0 0,0-1 1 0 0,0 0-1 0 0,-7 5 3053 0 0,7-3-3053 0 0,-21 28-3063 0 0,12-16 997 0 0,0 2 2825 0 0,0 0 0 0 0,1 0 0 0 0,1 1 0 0 0,0 0 0 0 0,-6 24 1 0 0,4-14-1149 0 0,4-10 56 0 0,1-1 0 0 0,1 1 0 0 0,1 0 0 0 0,-2 32 0 0 0,4 74 720 0 0,2-68-519 0 0,20 266-223 0 0,26-2 180 0 0,-29-207-158 0 0,-10-39 4 0 0,-4 143 0 0 0,1 11 4 0 0,0-177-897 0 0,4 50-4996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1006 3225 0 0,'3'-19'1347'0'0,"-2"18"-1196"0"0,-1-1 1 0 0,1 1 0 0 0,-1-1-1 0 0,0 1 1 0 0,1 0-1 0 0,-1-1 1 0 0,0 1 0 0 0,0-1-1 0 0,0 1 1 0 0,0-1 0 0 0,0 1-1 0 0,-1-3 1 0 0,0 3-41 0 0,0 1 0 0 0,0-1 1 0 0,1 0-1 0 0,-1 1 0 0 0,0-1 0 0 0,0 1 0 0 0,0 0 1 0 0,0-1-1 0 0,0 1 0 0 0,0 0 0 0 0,0-1 0 0 0,0 1 1 0 0,0 0-1 0 0,0 0 0 0 0,0 0 0 0 0,0 0 0 0 0,0 0 0 0 0,0 0 1 0 0,0 0-1 0 0,0 0 0 0 0,0 0 0 0 0,0 1 0 0 0,0-1 1 0 0,1 0-1 0 0,-3 1 0 0 0,0 0 200 0 0,1-1 0 0 0,-1 1 0 0 0,1-1 0 0 0,-1 0 0 0 0,0 0 0 0 0,1 0 0 0 0,-1-1 0 0 0,1 1 0 0 0,-1-1 0 0 0,1 1 0 0 0,-1-1 0 0 0,1 0 0 0 0,-1 0 0 0 0,1 0 0 0 0,0 0 0 0 0,-1 0 1 0 0,1-1-1 0 0,-3-1 0 0 0,-2-4 521 0 0,0 1 1 0 0,1-1 0 0 0,-11-14 0 0 0,12 14-689 0 0,-1 0 0 0 0,1 0 1 0 0,-1 1-1 0 0,0 0 0 0 0,-9-6 0 0 0,-26-18 86 0 0,0-2 0 0 0,2-2 1 0 0,2-1-1 0 0,1-3 0 0 0,2 0 0 0 0,-48-70 0 0 0,5 0 138 0 0,-5 4-1 0 0,-4 4 0 0 0,-122-111 1 0 0,172 185-3177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1845 10 10594 0 0,'0'-1'17'0'0,"0"1"0"0"0,-1-1 0 0 0,1 1 0 0 0,0-1 0 0 0,0 1 1 0 0,0-1-1 0 0,-1 1 0 0 0,1-1 0 0 0,0 1 0 0 0,-1 0 0 0 0,1-1 0 0 0,-1 1 0 0 0,1-1 0 0 0,0 1 0 0 0,-1 0 0 0 0,1-1 0 0 0,-1 1 0 0 0,1 0 0 0 0,-1-1 0 0 0,1 1 0 0 0,-1 0 0 0 0,1 0 0 0 0,-1 0 0 0 0,1 0 0 0 0,-1-1 0 0 0,1 1 0 0 0,-1 0 0 0 0,0 0 0 0 0,1 0 0 0 0,-1 0 1 0 0,1 0-1 0 0,-1 0 0 0 0,1 0 0 0 0,-1 0 0 0 0,1 0 0 0 0,-1 1 0 0 0,1-1 0 0 0,-2 0 0 0 0,-20 6-95 0 0,7 1 71 0 0,1 1 0 0 0,0 1 0 0 0,0 0-1 0 0,1 1 1 0 0,0 0 0 0 0,1 1 0 0 0,-15 17 0 0 0,-72 95 1525 0 0,77-93-1373 0 0,-512 604 1572 0 0,498-593-1714 0 0,-344 342 313 0 0,212-222 348 0 0,-36 22 454 0 0,159-147-1210 0 0,-2-3 0 0 0,-89 47 0 0 0,125-74-1232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77 210 920 0 0,'1'-1'26'0'0,"0"1"0"0"0,-1 0 0 0 0,1-1-1 0 0,0 1 1 0 0,0 0 0 0 0,0-1 0 0 0,-1 1 0 0 0,1-1-1 0 0,0 1 1 0 0,-1-1 0 0 0,1 1 0 0 0,0-1 0 0 0,-1 0-1 0 0,1 1 1 0 0,-1-1 0 0 0,1 0 0 0 0,-1 1-1 0 0,1-1 1 0 0,-1 0 0 0 0,1 0 0 0 0,-1 0 0 0 0,0 1-1 0 0,1-2 1 0 0,-1 1 46 0 0,-1 0-1 0 0,1 0 0 0 0,0 1 1 0 0,-1-1-1 0 0,1 0 1 0 0,0 1-1 0 0,-1-1 0 0 0,1 1 1 0 0,-1-1-1 0 0,1 1 0 0 0,-1-1 1 0 0,1 1-1 0 0,-1-1 1 0 0,0 1-1 0 0,1-1 0 0 0,-1 1 1 0 0,1-1-1 0 0,-1 1 1 0 0,0 0-1 0 0,-1-1 0 0 0,-2-1 252 0 0,0 1 1 0 0,-1 0-1 0 0,1 0 0 0 0,0 0 0 0 0,-1 0 0 0 0,1 0 1 0 0,-9 1-1 0 0,11 0-305 0 0,0 1 0 0 0,0-1 0 0 0,1 0 0 0 0,-1 0 0 0 0,0 0 0 0 0,0 0 0 0 0,1 0 0 0 0,-1 0 0 0 0,0-1 0 0 0,0 1 0 0 0,1-1 0 0 0,-1 1 0 0 0,0-1 0 0 0,1 0 0 0 0,-3 0 0 0 0,3 0 16 0 0,1 1 1 0 0,-1-1-1 0 0,1 1 0 0 0,-1-1 1 0 0,1 0-1 0 0,-1 1 1 0 0,1-1-1 0 0,0 0 0 0 0,-1 1 1 0 0,1-1-1 0 0,0 0 1 0 0,-1 0-1 0 0,1 1 0 0 0,0-1 1 0 0,0 0-1 0 0,0 0 1 0 0,0 0-1 0 0,0 1 0 0 0,0-1 1 0 0,0 0-1 0 0,0 0 1 0 0,0 1-1 0 0,0-3 0 0 0,1 0 165 0 0,0-1-1 0 0,1 1 0 0 0,-1-1 0 0 0,1 1 0 0 0,0-1 1 0 0,0 1-1 0 0,0 0 0 0 0,0 0 0 0 0,0 0 0 0 0,1 0 1 0 0,-1 0-1 0 0,5-3 0 0 0,7-5 74 0 0,0 2 1 0 0,0 0-1 0 0,1 0 1 0 0,0 1-1 0 0,0 1 1 0 0,1 1-1 0 0,18-6 1 0 0,3 2-111 0 0,0 2 1 0 0,42-5-1 0 0,-63 11-18 0 0,0 0-1 0 0,0 2 0 0 0,0-1 0 0 0,0 2 1 0 0,23 3-1 0 0,-35-3-110 0 0,-1 0 1 0 0,1-1-1 0 0,-1 1 0 0 0,1 1 1 0 0,-1-1-1 0 0,0 0 0 0 0,0 1 0 0 0,0-1 1 0 0,0 1-1 0 0,0 0 0 0 0,0 0 1 0 0,0 0-1 0 0,-1 1 0 0 0,1-1 1 0 0,-1 1-1 0 0,1-1 0 0 0,-1 1 1 0 0,0 0-1 0 0,0 0 0 0 0,0 0 1 0 0,0 0-1 0 0,-1 0 0 0 0,1 0 0 0 0,-1 0 1 0 0,0 1-1 0 0,0-1 0 0 0,0 1 1 0 0,0-1-1 0 0,-1 1 0 0 0,0-1 1 0 0,1 5-1 0 0,-2 9 23 0 0,0 0 0 0 0,-1 0-1 0 0,0 0 1 0 0,-2 0 0 0 0,0 0 0 0 0,-1-1 0 0 0,0 1 0 0 0,-1-1-1 0 0,-1-1 1 0 0,-17 30 0 0 0,8-21 35 0 0,0 0 0 0 0,-2-1 0 0 0,0 0 0 0 0,-2-2 0 0 0,-36 33 0 0 0,38-42-88 0 0,16-12-6 0 0,11-8-9 0 0,3-2-216 0 0,1 1 0 0 0,0 1 0 0 0,1 0 1 0 0,0 1-1 0 0,0 0 0 0 0,0 2 0 0 0,1-1 0 0 0,0 2 0 0 0,0 0 0 0 0,27-4 0 0 0,-16 5 183 0 0,1 0-1 0 0,-1 2 1 0 0,1 2 0 0 0,-1 0-1 0 0,42 7 1 0 0,-44-3 231 0 0,1 1 1 0 0,41 16-1 0 0,-60-20-114 0 0,0 0 0 0 0,0 1-1 0 0,0 0 1 0 0,0 1 0 0 0,0-1-1 0 0,-1 1 1 0 0,1 0-1 0 0,-1 0 1 0 0,0 1 0 0 0,0 0-1 0 0,-1-1 1 0 0,1 2 0 0 0,-1-1-1 0 0,0 0 1 0 0,5 11 0 0 0,-8-12 1 0 0,0-1 1 0 0,0 1 0 0 0,0-1-1 0 0,0 1 1 0 0,-1-1 0 0 0,1 1 0 0 0,-1 0-1 0 0,0-1 1 0 0,0 1 0 0 0,-1 0-1 0 0,1-1 1 0 0,-1 1 0 0 0,0-1-1 0 0,-1 7 1 0 0,-1-3 52 0 0,-1 0 0 0 0,1 0-1 0 0,-1 0 1 0 0,0-1 0 0 0,0 1 0 0 0,-9 8 0 0 0,-3 2 33 0 0,-1-1 1 0 0,-1-1 0 0 0,-31 21-1 0 0,-12 2-920 0 0,18-22-2907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 13827 0 0,'-1'0'9'0'0,"1"-1"1"0"0,-1 1-1 0 0,0 0 0 0 0,0 0 1 0 0,1 0-1 0 0,-1 0 0 0 0,0 0 1 0 0,0 0-1 0 0,1 0 0 0 0,-1 0 1 0 0,0 0-1 0 0,0 0 0 0 0,1 0 1 0 0,-1 1-1 0 0,0-1 0 0 0,0 0 1 0 0,1 0-1 0 0,-1 1 0 0 0,0-1 1 0 0,1 0-1 0 0,-1 1 0 0 0,0-1 1 0 0,1 1-1 0 0,-1-1 0 0 0,1 1 1 0 0,-1-1-1 0 0,1 1 0 0 0,-1-1 1 0 0,1 1-1 0 0,-1 0 0 0 0,1-1 1 0 0,-1 1-1 0 0,1 0 0 0 0,-1 0 1 0 0,-23 33-313 0 0,15-21 815 0 0,4-6-643 0 0,-20 28-1498 0 0,24-35 1546 0 0,1 1 1 0 0,-1 0-1 0 0,0-1 0 0 0,1 1 0 0 0,0 0 1 0 0,-1-1-1 0 0,1 1 0 0 0,-1 0 0 0 0,1 0 1 0 0,0-1-1 0 0,-1 1 0 0 0,1 0 1 0 0,0 0-1 0 0,0 0 0 0 0,0 0 0 0 0,0-1 1 0 0,0 1-1 0 0,0 0 0 0 0,0 0 0 0 0,0 0 1 0 0,0 0-1 0 0,0-1 0 0 0,0 1 1 0 0,0 0-1 0 0,1 0 0 0 0,-1 0 0 0 0,0 0 1 0 0,0-1-1 0 0,1 1 0 0 0,-1 0 0 0 0,1 0 1 0 0,-1-1-1 0 0,1 1 0 0 0,-1 0 0 0 0,1-1 1 0 0,0 2-1 0 0,5-3 74 0 0,-1-6 62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22 163 2761 0 0,'-2'-1'182'0'0,"1"0"1"0"0,-1 0-1 0 0,1 0 0 0 0,-1 1 1 0 0,0-1-1 0 0,1-1 1 0 0,0 1-1 0 0,-1 0 1 0 0,1 0-1 0 0,0 0 1 0 0,-1-1-1 0 0,0-1 1 0 0,1 2-155 0 0,1-1 1 0 0,0 1 0 0 0,0 0 0 0 0,0 0-1 0 0,0-1 1 0 0,0 1 0 0 0,0 0-1 0 0,0 0 1 0 0,0-1 0 0 0,0 1 0 0 0,0 0-1 0 0,1 0 1 0 0,-1-1 0 0 0,0 1 0 0 0,1 0-1 0 0,-1 0 1 0 0,1 0 0 0 0,-1 0-1 0 0,1 0 1 0 0,1-2 0 0 0,2-2 91 0 0,0-1 0 0 0,0 0 1 0 0,1 1-1 0 0,0 0 0 0 0,0 0 0 0 0,1 1 1 0 0,-1 0-1 0 0,1-1 0 0 0,12-5 0 0 0,1 0 893 0 0,40-15-1 0 0,-36 17-51 0 0,36-8-1 0 0,-52 14-852 0 0,1 1-1 0 0,0 0 1 0 0,0 0-1 0 0,-1 1 1 0 0,1 0-1 0 0,0 0 1 0 0,0 1-1 0 0,15 3 1 0 0,-22-4-94 0 0,1 1 0 0 0,-1 0 0 0 0,0-1-1 0 0,1 1 1 0 0,-1 0 0 0 0,1 0 0 0 0,-1-1 0 0 0,0 1 0 0 0,0 0 0 0 0,0 0 0 0 0,1 1 0 0 0,-1-1 0 0 0,0 0-1 0 0,0 0 1 0 0,0 0 0 0 0,-1 1 0 0 0,1-1 0 0 0,0 1 0 0 0,0-1 0 0 0,0 2 0 0 0,0 1 7 0 0,0 0 1 0 0,0 0 0 0 0,-1 0 0 0 0,1 0-1 0 0,-1 0 1 0 0,0 0 0 0 0,0-1-1 0 0,-1 6 1 0 0,-2 6 49 0 0,0 0 0 0 0,-1 0 1 0 0,-6 15-1 0 0,10-29-66 0 0,-33 70 479 0 0,25-57-426 0 0,1 1-1 0 0,0 1 1 0 0,1-1 0 0 0,0 1-1 0 0,-4 22 1 0 0,10-38-63 0 0,0 1 0 0 0,0-1 0 0 0,1 1 0 0 0,-1-1 1 0 0,0 1-1 0 0,0-1 0 0 0,0 1 0 0 0,0-1 0 0 0,1 1 0 0 0,-1-1 0 0 0,0 0 1 0 0,0 1-1 0 0,1-1 0 0 0,-1 1 0 0 0,0-1 0 0 0,0 0 0 0 0,1 1 0 0 0,-1-1 0 0 0,1 0 1 0 0,-1 1-1 0 0,0-1 0 0 0,1 0 0 0 0,-1 0 0 0 0,1 1 0 0 0,-1-1 0 0 0,0 0 1 0 0,1 0-1 0 0,-1 0 0 0 0,1 0 0 0 0,-1 0 0 0 0,1 0 0 0 0,-1 1 0 0 0,1-1 1 0 0,-1 0-1 0 0,1 0 0 0 0,-1 0 0 0 0,1 0 0 0 0,-1-1 0 0 0,1 1 0 0 0,-1 0 0 0 0,1 0 1 0 0,0 0-1 0 0,27-5-551 0 0,-23 3 393 0 0,1 1 95 0 0,0 0 1 0 0,0 0-1 0 0,0 1 1 0 0,0-1-1 0 0,0 1 1 0 0,0 0-1 0 0,0 1 1 0 0,0-1-1 0 0,0 1 1 0 0,0 1-1 0 0,7 2 1 0 0,-11-3 75 0 0,1 0-1 0 0,-1 0 1 0 0,0 1 0 0 0,0-1 0 0 0,0 1 0 0 0,0 0-1 0 0,0-1 1 0 0,0 1 0 0 0,0 0 0 0 0,-1 0-1 0 0,1 0 1 0 0,-1 1 0 0 0,1-1 0 0 0,-1 0 0 0 0,0 1-1 0 0,0-1 1 0 0,0 0 0 0 0,0 1 0 0 0,0-1 0 0 0,0 1-1 0 0,-1-1 1 0 0,1 1 0 0 0,-1 0 0 0 0,0-1-1 0 0,0 1 1 0 0,0 0 0 0 0,0-1 0 0 0,-1 4 0 0 0,0 5 87 0 0,-1-1 0 0 0,0 1 0 0 0,0-1 1 0 0,-1 0-1 0 0,-1 0 0 0 0,0 0 1 0 0,0 0-1 0 0,-1 0 0 0 0,0-1 0 0 0,0 0 1 0 0,-1 0-1 0 0,-1 0 0 0 0,1-1 0 0 0,-1 0 1 0 0,-1 0-1 0 0,0 0 0 0 0,-14 10 1 0 0,7-10-2142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10138 0 0,'37'13'399'0'0,"19"21"-486"0"0,-10-4 1100 0 0,1-3 0 0 0,2-1 0 0 0,1-2 0 0 0,65 21 0 0 0,-113-44-980 0 0,0-1-1 0 0,0 1 0 0 0,0 0 1 0 0,1-1-1 0 0,-1 1 0 0 0,0-1 1 0 0,0 0-1 0 0,1 0 1 0 0,-1 0-1 0 0,0 0 0 0 0,1 0 1 0 0,-1 0-1 0 0,0 0 0 0 0,0-1 1 0 0,1 1-1 0 0,-1-1 0 0 0,0 0 1 0 0,0 0-1 0 0,0 0 1 0 0,0 0-1 0 0,0 0 0 0 0,0 0 1 0 0,0 0-1 0 0,0-1 0 0 0,0 1 1 0 0,0-1-1 0 0,-1 1 0 0 0,1-1 1 0 0,-1 0-1 0 0,1 0 0 0 0,-1 1 1 0 0,1-1-1 0 0,-1 0 1 0 0,0 0-1 0 0,0 0 0 0 0,0-1 1 0 0,0 1-1 0 0,-1 0 0 0 0,1 0 1 0 0,-1 0-1 0 0,1-4 0 0 0,2-11 182 0 0,-1 1 0 0 0,-1-1 0 0 0,-1 0 0 0 0,-3-29-1 0 0,2 25 104 0 0,-26-187 1503 0 0,22 181-1677 0 0,2 12-313 0 0,1 0 1 0 0,0 0-1 0 0,1 1 1 0 0,0-2-1 0 0,2 1 1 0 0,-1 0-1 0 0,2 1 1 0 0,5-24-1 0 0,0 23-669 0 0,3 5-7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0,'0'1'18'0'0,"0"-1"1"0"0,0 1-1 0 0,0-1 1 0 0,0 1 0 0 0,0-1-1 0 0,0 1 1 0 0,0-1-1 0 0,0 0 1 0 0,0 1-1 0 0,0-1 1 0 0,0 1-1 0 0,0-1 1 0 0,0 1-1 0 0,1-1 1 0 0,-1 1 0 0 0,0-1-1 0 0,0 1 1 0 0,1-1-1 0 0,-1 0 1 0 0,0 1-1 0 0,1-1 1 0 0,-1 1-1 0 0,0-1 1 0 0,1 0-1 0 0,-1 1 1 0 0,0-1 0 0 0,1 0-1 0 0,-1 0 1 0 0,1 1-1 0 0,-1-1 1 0 0,1 0-1 0 0,-1 0 1 0 0,0 0-1 0 0,1 1 1 0 0,0-1-1 0 0,19 10-1319 0 0,6 0 729 0 0,1-2-1 0 0,52 10 0 0 0,12 3 364 0 0,173 70 2850 0 0,-209-67-1713 0 0,-1 2 0 0 0,84 54 0 0 0,92 94 29 0 0,3 1-1087 0 0,-192-148-116 0 0,1-2 0 0 0,75 32 0 0 0,-90-46 62 0 0,1-2-1 0 0,0 0 1 0 0,0-2 0 0 0,0-1-1 0 0,54 4 1 0 0,-64-10-1538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879 0 11979 0 0,'-2'1'118'0'0,"0"-1"0"0"0,1 1 0 0 0,-1-1 0 0 0,0 1 0 0 0,1 0 0 0 0,-1 0 0 0 0,0 0 0 0 0,1 0 0 0 0,-1 0 0 0 0,1 0 0 0 0,0 0 0 0 0,-1 0 0 0 0,1 0 0 0 0,0 1 0 0 0,0-1 0 0 0,0 1 0 0 0,0-1 0 0 0,-2 3 0 0 0,-20 36-957 0 0,15-24 864 0 0,-152 227-993 0 0,55-90 1783 0 0,-166 280 2870 0 0,13 8-4549 0 0,250-425 868 0 0,-9 12-666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7858 0 0,'-1'-1'88'0'0,"0"1"1"0"0,0-1 0 0 0,0 1 0 0 0,0-1 0 0 0,0 1 0 0 0,-1 0-1 0 0,1-1 1 0 0,0 1 0 0 0,0 0 0 0 0,0 0 0 0 0,0 0-1 0 0,0 0 1 0 0,0 0 0 0 0,0 0 0 0 0,0 0 0 0 0,0 1-1 0 0,-1-1 1 0 0,1 0 0 0 0,0 0 0 0 0,0 1 0 0 0,0-1-1 0 0,0 1 1 0 0,0-1 0 0 0,0 1 0 0 0,0-1 0 0 0,1 1 0 0 0,-1 0-1 0 0,0-1 1 0 0,0 1 0 0 0,0 0 0 0 0,0 0 0 0 0,1 0-1 0 0,-1 0 1 0 0,0-1 0 0 0,1 1 0 0 0,-1 0 0 0 0,1 0-1 0 0,-1 0 1 0 0,1 0 0 0 0,0 0 0 0 0,-1 0 0 0 0,1 1 0 0 0,0-1-1 0 0,0 0 1 0 0,-1 0 0 0 0,1 0 0 0 0,0 0 0 0 0,0 1-1 0 0,0 9 153 0 0,0 0-1 0 0,1 0 1 0 0,0 0-1 0 0,3 12 1 0 0,-1-3-90 0 0,6 42 14 0 0,3 0 0 0 0,26 81 1 0 0,-1-32-4903 0 0,-30-91 720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25 2761 0 0,'-42'-18'249'0'0,"30"12"-221"0"0,11 6-60 0 0,15 28 4974 0 0,29 57 701 0 0,-28-52-5269 0 0,2-2 0 0 0,1 1 0 0 0,1-2 0 0 0,30 35 0 0 0,-11-27-162 0 0,2-1 1 0 0,2-2 0 0 0,1-2-1 0 0,1-2 1 0 0,88 46 0 0 0,-113-71-569 0 0,-15-6 347 0 0,-13-4 10 0 0,4 2-71 0 0,-1 1 0 0 0,0 0 1 0 0,1 0-1 0 0,-1 1 0 0 0,0-1 1 0 0,0 1-1 0 0,1 0 0 0 0,-1 1 0 0 0,0-1 1 0 0,1 1-1 0 0,-10 3 0 0 0,-64 23-923 0 0,62-21 933 0 0,-550 226 4422 0 0,494-202-3668 0 0,-27 11-1342 0 0,35-7-3349 0 0,46-23-1559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73 2761 0 0,'-8'-32'2167'0'0,"8"29"-2020"0"0,0 0-1 0 0,0 0 1 0 0,-1 0-1 0 0,1 0 1 0 0,-1 0 0 0 0,0 0-1 0 0,0 0 1 0 0,0 0-1 0 0,-1 0 1 0 0,1 0-1 0 0,-3-4 1 0 0,3 7-73 0 0,0 0 0 0 0,-1 0 0 0 0,1-1 1 0 0,0 1-1 0 0,0 0 0 0 0,-1 0 0 0 0,1 0 0 0 0,0 0 0 0 0,-1 0 1 0 0,1 0-1 0 0,0 1 0 0 0,0-1 0 0 0,0 0 0 0 0,-1 1 1 0 0,1-1-1 0 0,0 1 0 0 0,0-1 0 0 0,-2 2 0 0 0,-26 13 2054 0 0,27-14-1883 0 0,-12 8 42 0 0,-1 1 1 0 0,2 0-1 0 0,-1 1 0 0 0,2 1 1 0 0,-1 0-1 0 0,2 1 1 0 0,-14 17-1 0 0,-64 106 303 0 0,77-115-272 0 0,-7 9-49 0 0,-11 19 621 0 0,-44 95 0 0 0,68-130-766 0 0,1 0 0 0 0,0 0 1 0 0,1 0-1 0 0,1 1 0 0 0,0-1 0 0 0,1 1 0 0 0,0 0 0 0 0,2 0 0 0 0,-1-1 0 0 0,2 1 0 0 0,0 0 0 0 0,4 20 0 0 0,-2-26-108 0 0,0 0-1 0 0,0 0 1 0 0,1 0-1 0 0,1-1 1 0 0,0 1-1 0 0,0-1 0 0 0,0 0 1 0 0,1-1-1 0 0,0 1 1 0 0,0-1-1 0 0,1 0 1 0 0,0-1-1 0 0,0 1 0 0 0,1-1 1 0 0,0-1-1 0 0,0 0 1 0 0,0 0-1 0 0,1 0 1 0 0,10 3-1 0 0,-11-4-31 0 0,1-1 0 0 0,0 0 0 0 0,1 0 0 0 0,-1-1 0 0 0,0 0-1 0 0,1-1 1 0 0,-1 0 0 0 0,1-1 0 0 0,-1 0 0 0 0,1 0 0 0 0,-1-1 0 0 0,1 0 0 0 0,-1-1 0 0 0,1 0 0 0 0,-1 0-1 0 0,0-1 1 0 0,0 0 0 0 0,0 0 0 0 0,11-8 0 0 0,-13 7-252 0 0,-1-1-1 0 0,0 0 1 0 0,0 0-1 0 0,0-1 1 0 0,-1 1-1 0 0,1-1 1 0 0,-2-1 0 0 0,1 1-1 0 0,-1-1 1 0 0,0 1-1 0 0,0-1 1 0 0,0-1-1 0 0,-1 1 1 0 0,0 0-1 0 0,-1-1 1 0 0,0 1 0 0 0,2-11-1 0 0,-3 13 86 0 0,0-1-1 0 0,-1 1 1 0 0,0 0 0 0 0,1 0-1 0 0,-2 0 1 0 0,1 0 0 0 0,-1 0-1 0 0,1 0 1 0 0,-1 0 0 0 0,-1 0-1 0 0,1 0 1 0 0,-1 0-1 0 0,0 0 1 0 0,0 1 0 0 0,0-1-1 0 0,-1 1 1 0 0,1-1 0 0 0,-1 1-1 0 0,0 0 1 0 0,0 0-1 0 0,-1 0 1 0 0,1 0 0 0 0,-1 1-1 0 0,0-1 1 0 0,0 1 0 0 0,0 0-1 0 0,-7-3 1 0 0,7 3 161 0 0,-1 1 0 0 0,1 0 0 0 0,0-1 1 0 0,0 0-1 0 0,0 0 0 0 0,0 0 0 0 0,-5-6 0 0 0,9 8 23 0 0,-1 0-1 0 0,1 1 0 0 0,-1-1 1 0 0,1 0-1 0 0,0 0 1 0 0,-1 0-1 0 0,1 1 0 0 0,0-1 1 0 0,0 0-1 0 0,-1 0 1 0 0,1 0-1 0 0,0 0 0 0 0,0 0 1 0 0,0 1-1 0 0,0-1 1 0 0,0 0-1 0 0,0 0 0 0 0,0 0 1 0 0,1-1-1 0 0,-1 1-2 0 0,1-1 0 0 0,0 0-1 0 0,0 1 1 0 0,0-1 0 0 0,0 1-1 0 0,0 0 1 0 0,0-1 0 0 0,0 1 0 0 0,1 0-1 0 0,-1 0 1 0 0,0-1 0 0 0,1 1-1 0 0,1-1 1 0 0,10-6-202 0 0,0 1 1 0 0,1 0-1 0 0,-1 1 0 0 0,2 0 1 0 0,-1 1-1 0 0,1 1 0 0 0,-1 0 1 0 0,22-2-1 0 0,-15 3 272 0 0,0 1 1 0 0,0 1-1 0 0,0 1 0 0 0,1 1 1 0 0,30 6-1 0 0,-48-7 165 0 0,0 1 0 0 0,-1 0 0 0 0,1 1-1 0 0,0-1 1 0 0,-1 1 0 0 0,1-1 0 0 0,-1 1 0 0 0,1 0-1 0 0,-1 1 1 0 0,0-1 0 0 0,0 0 0 0 0,0 1-1 0 0,0 0 1 0 0,0 0 0 0 0,-1-1 0 0 0,1 2 0 0 0,-1-1-1 0 0,0 0 1 0 0,0 0 0 0 0,0 1 0 0 0,0-1 0 0 0,-1 1-1 0 0,1 0 1 0 0,-1-1 0 0 0,0 1 0 0 0,1 6 0 0 0,1 9 584 0 0,-1 1 0 0 0,0-1 1 0 0,-2 1-1 0 0,-2 24 1 0 0,1-2-496 0 0,1-38-299 0 0,0 29 405 0 0,4 34 0 0 0,-2-57-439 0 0,-1-1 0 0 0,1 1 0 0 0,1-1-1 0 0,-1 0 1 0 0,2 1 0 0 0,-1-2 0 0 0,1 1 0 0 0,7 11-1 0 0,-10-19-110 0 0,-1 0 0 0 0,1-1 1 0 0,-1 1-1 0 0,0-1 0 0 0,1 1 0 0 0,-1-1 0 0 0,1 1 0 0 0,-1-1 0 0 0,1 1 0 0 0,-1-1 0 0 0,1 1 0 0 0,0-1 0 0 0,-1 0 0 0 0,1 1 0 0 0,0-1 0 0 0,-1 0 1 0 0,1 1-1 0 0,0-1 0 0 0,-1 0 0 0 0,1 0 0 0 0,0 0 0 0 0,-1 0 0 0 0,1 0 0 0 0,0 0 0 0 0,-1 0 0 0 0,1 0 0 0 0,1 0 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16067 0 0,'-1'1'15'0'0,"-1"-1"1"0"0,1 1-1 0 0,0 0 0 0 0,-1 0 0 0 0,1-1 0 0 0,0 1 0 0 0,-1 0 0 0 0,1 0 0 0 0,0 0 0 0 0,0 0 0 0 0,0 0 0 0 0,0 1 0 0 0,0-1 0 0 0,0 0 0 0 0,0 0 0 0 0,0 1 0 0 0,1-1 0 0 0,-1 1 0 0 0,0-1 0 0 0,1 0 0 0 0,-1 1 0 0 0,1-1 0 0 0,0 1 0 0 0,-1 0 0 0 0,1 1 0 0 0,-10 49-2944 0 0,9-45 3028 0 0,-4 40-328 0 0,1 59 0 0 0,7-34 2605 0 0,3 0 1 0 0,30 139-1 0 0,-35-207-2518 0 0,-1 0-189 0 0,1 1-1 0 0,0-1 1 0 0,0 1 0 0 0,1-1-1 0 0,-1 0 1 0 0,1 0 0 0 0,0 1-1 0 0,0-1 1 0 0,5 7 0 0 0,-3-10-1118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17972 0 0,'3'3'1185'0'0,"12"8"-4914"0"0,1 0 222 0 0,-6-1 2600 0 0,-1 1-1 0 0,0 0 0 0 0,0 1 1 0 0,-1 0-1 0 0,12 23 1 0 0,22 31 1184 0 0,-20-41 672 0 0,1 0 0 0 0,2-2-1 0 0,0-1 1 0 0,2 0-1 0 0,0-2 1 0 0,1-1-1 0 0,1-2 1 0 0,1 0 0 0 0,0-2-1 0 0,35 11 1 0 0,-57-23-936 0 0,-1-1 0 0 0,1 0 0 0 0,0-1 0 0 0,-1 0 0 0 0,1 0 1 0 0,0 0-1 0 0,0-1 0 0 0,0 0 0 0 0,-1-1 0 0 0,1 0 0 0 0,0 0 1 0 0,0-1-1 0 0,-1 0 0 0 0,1 0 0 0 0,-1 0 0 0 0,0-1 0 0 0,0-1 0 0 0,0 1 1 0 0,0-1-1 0 0,12-9 0 0 0,-11 7-50 0 0,-1 0 1 0 0,0-1-1 0 0,0 0 1 0 0,0-1-1 0 0,-1 1 1 0 0,-1-1-1 0 0,1-1 0 0 0,-1 1 1 0 0,0-1-1 0 0,-1 0 1 0 0,0 0-1 0 0,0 0 1 0 0,-1 0-1 0 0,0-1 0 0 0,-1 1 1 0 0,1-11-1 0 0,1-15 23 0 0,-3 0 0 0 0,-1 0 0 0 0,-1 0 1 0 0,-2 0-1 0 0,-13-61 0 0 0,8 65-2603 0 0,-18-47 0 0 0,18 58-2347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6449 0 0,'-2'0'31'0'0,"0"0"-1"0"0,0 0 0 0 0,0 0 0 0 0,0 0 0 0 0,0 0 0 0 0,0 0 1 0 0,0 0-1 0 0,0 1 0 0 0,0-1 0 0 0,0 1 0 0 0,1 0 0 0 0,-1-1 1 0 0,0 1-1 0 0,0 0 0 0 0,1 0 0 0 0,-1 0 0 0 0,0 0 0 0 0,1 1 1 0 0,-1-1-1 0 0,1 0 0 0 0,-1 1 0 0 0,1-1 0 0 0,0 1 1 0 0,0-1-1 0 0,-1 1 0 0 0,1-1 0 0 0,0 1 0 0 0,1 0 0 0 0,-1 0 1 0 0,0 0-1 0 0,-1 3 0 0 0,7 135 4545 0 0,0-74-3456 0 0,3 0-1 0 0,32 124 1 0 0,-31-154-1315 0 0,-6-21-569 0 0,1-1-1 0 0,0 0 0 0 0,1 0 0 0 0,7 15 0 0 0,-7-22-409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1840 0 0,'0'-1'54'0'0,"-1"-1"-1"0"0,0 1 1 0 0,1 0-1 0 0,-1-1 1 0 0,1 1-1 0 0,-1-1 1 0 0,1 1-1 0 0,0-1 1 0 0,-1 1-1 0 0,1-1 1 0 0,0 1-1 0 0,0-3 1 0 0,0 3 3 0 0,1 1 0 0 0,-1-1 0 0 0,0 1 0 0 0,0-1 0 0 0,0 1 0 0 0,1-1 0 0 0,-1 1 0 0 0,0-1 0 0 0,0 1 0 0 0,1 0 0 0 0,-1-1 0 0 0,1 1 0 0 0,-1-1 0 0 0,0 1 0 0 0,1 0 0 0 0,-1-1 0 0 0,1 1 0 0 0,-1 0 0 0 0,0 0 0 0 0,1-1 0 0 0,-1 1 0 0 0,1 0 0 0 0,-1 0 0 0 0,2-1 0 0 0,1 1 128 0 0,0 0 1 0 0,0 0-1 0 0,1 0 1 0 0,-1 0-1 0 0,0 0 1 0 0,0 1-1 0 0,1-1 1 0 0,-1 1-1 0 0,0 0 1 0 0,5 2-1 0 0,15 5 444 0 0,0 2 0 0 0,0 0-1 0 0,-1 1 1 0 0,-1 2 0 0 0,0 0-1 0 0,0 1 1 0 0,-1 1 0 0 0,-1 1 0 0 0,20 22-1 0 0,-29-28-278 0 0,-1 1 0 0 0,-1 0-1 0 0,0 1 1 0 0,0 0-1 0 0,-1 0 1 0 0,-1 0 0 0 0,0 1-1 0 0,0 0 1 0 0,-1 0-1 0 0,-1 0 1 0 0,-1 1 0 0 0,0-1-1 0 0,0 1 1 0 0,-1 0-1 0 0,-1 0 1 0 0,0 0 0 0 0,-3 27-1 0 0,-1-26-418 0 0,0 0-1 0 0,0 0 0 0 0,-2 0 0 0 0,0-1 0 0 0,-1 1 0 0 0,0-1 1 0 0,-1-1-1 0 0,0 1 0 0 0,-1-1 0 0 0,-17 20 0 0 0,-31 29-5035 0 0,28-36-353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1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63 10594 0 0,'-1'-2'88'0'0,"-1"0"0"0"0,0-1 1 0 0,1 1-1 0 0,-1-1 0 0 0,1 0 0 0 0,0 0 0 0 0,0 1 0 0 0,0-1 0 0 0,-1-5 0 0 0,2 5 226 0 0,-1 0 1 0 0,0 0-1 0 0,0 1 0 0 0,0-1 0 0 0,0 0 0 0 0,0 0 0 0 0,-1 1 0 0 0,1-1 0 0 0,-4-3 0 0 0,4 9-185 0 0,0 0 0 0 0,0-1 0 0 0,0 1 0 0 0,0 0-1 0 0,1 0 1 0 0,-1 0 0 0 0,1 0 0 0 0,-1 4-1 0 0,1-1-87 0 0,0 188 1341 0 0,27 202 0 0 0,-20-328-1400 0 0,-5-40-376 0 0,1 0 1 0 0,1 0-1 0 0,1-1 1 0 0,10 28-1 0 0,-10-46-1195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83 192 3225 0 0,'-9'-5'-128'0'0,"-36"-19"626"0"0,43 23-312 0 0,0-1-1 0 0,-1 1 1 0 0,1-1-1 0 0,1 1 1 0 0,-1-1-1 0 0,0 0 1 0 0,0 1-1 0 0,1-1 0 0 0,-1 0 1 0 0,0 0-1 0 0,1 0 1 0 0,0 0-1 0 0,0-1 1 0 0,0 1-1 0 0,0 0 1 0 0,-1-3-1 0 0,2 3-126 0 0,0 0 0 0 0,0 0 0 0 0,1 1 0 0 0,-1-1 0 0 0,0 0 0 0 0,1 0 0 0 0,0 1 0 0 0,-1-1 0 0 0,1 0 1 0 0,0 1-1 0 0,0-1 0 0 0,0 0 0 0 0,0 1 0 0 0,0 0 0 0 0,0-1 0 0 0,0 1 0 0 0,1-1 0 0 0,-1 1 0 0 0,0 0 0 0 0,1 0 0 0 0,-1 0 0 0 0,1 0 0 0 0,2-1 0 0 0,43-21 100 0 0,-40 20 96 0 0,36-13 179 0 0,1 3 0 0 0,0 1-1 0 0,68-9 1 0 0,-107 20-467 0 0,0 0 0 0 0,0 0 0 0 0,0 1 1 0 0,0 0-1 0 0,0 0 0 0 0,0 0 0 0 0,1 1 0 0 0,-1 0 0 0 0,0 0 0 0 0,0 0 0 0 0,-1 1 0 0 0,9 2 0 0 0,-11-2-28 0 0,1 0-1 0 0,-1-1 1 0 0,0 1 0 0 0,1 0-1 0 0,-1 0 1 0 0,0 0-1 0 0,0 1 1 0 0,-1-1 0 0 0,1 0-1 0 0,0 1 1 0 0,-1-1-1 0 0,1 1 1 0 0,-1 0-1 0 0,0-1 1 0 0,0 1 0 0 0,0 0-1 0 0,0 0 1 0 0,0 0-1 0 0,-1-1 1 0 0,1 1 0 0 0,-1 0-1 0 0,0 6 1 0 0,1 9 194 0 0,-2 0 1 0 0,0 1 0 0 0,-1-1-1 0 0,0 0 1 0 0,-2 0-1 0 0,0-1 1 0 0,-1 1 0 0 0,0-1-1 0 0,-2 0 1 0 0,0 0-1 0 0,-1 0 1 0 0,-1-1 0 0 0,0-1-1 0 0,-1 1 1 0 0,-1-2-1 0 0,0 1 1 0 0,-1-1-1 0 0,0-1 1 0 0,-2 0 0 0 0,1-1-1 0 0,-1-1 1 0 0,-17 11-1 0 0,15-8 287 0 0,16-14-388 0 0,0 1 0 0 0,0-1-1 0 0,0 0 1 0 0,0 0-1 0 0,0 1 1 0 0,0-1 0 0 0,0 0-1 0 0,0 0 1 0 0,1 1-1 0 0,-1-1 1 0 0,0 0-1 0 0,0 0 1 0 0,0 0 0 0 0,0 0-1 0 0,0 1 1 0 0,1-1-1 0 0,-1 0 1 0 0,0 0-1 0 0,0 0 1 0 0,0 0 0 0 0,1 1-1 0 0,-1-1 1 0 0,0 0-1 0 0,0 0 1 0 0,1 0-1 0 0,-1 0 1 0 0,0 0 0 0 0,0 0-1 0 0,1 0 1 0 0,-1 0-1 0 0,0 0 1 0 0,0 0 0 0 0,0 0-1 0 0,1 0 1 0 0,-1 0-1 0 0,0 0 1 0 0,0 0-1 0 0,1 0 1 0 0,-1 0 0 0 0,44-5 2231 0 0,-34 4-2286 0 0,54-8 205 0 0,0 4 1 0 0,1 2-1 0 0,-1 3 1 0 0,121 15-1 0 0,-133-6-3132 0 0,-36-6-2008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 6273 0 0,'-3'-2'723'0'0,"-6"9"284"0"0,5 3-552 0 0,1-1 0 0 0,0 1 0 0 0,0 0 0 0 0,1 0 0 0 0,1 0 0 0 0,-1 0 0 0 0,1 18 0 0 0,6 72 3171 0 0,24 80-1129 0 0,-19-132-6843 0 0,-5-19-1408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27 12267 0 0,'-13'-12'975'0'0,"13"12"-954"0"0,0-1 0 0 0,0 0 0 0 0,0 1 0 0 0,0-1 0 0 0,0 0 0 0 0,0 1 0 0 0,0-1 0 0 0,0 0 0 0 0,0 1 0 0 0,0-1 0 0 0,0 0 0 0 0,0 1 0 0 0,1-1 0 0 0,-1 1 0 0 0,0-1 0 0 0,0 0 0 0 0,1 1 0 0 0,-1-1 0 0 0,0 1 0 0 0,1-1 0 0 0,0 0 0 0 0,3 1 45 0 0,-1 8-25 0 0,-1 10 11 0 0,-2 47 252 0 0,7 236 3790 0 0,14-112-3338 0 0,5-65-3341 0 0,-19-110-2655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7 155 5985 0 0,'-1'-1'20'0'0,"0"0"0"0"0,1 0 1 0 0,-1-1-1 0 0,0 1 0 0 0,1 0 0 0 0,-1-1 0 0 0,1 1 0 0 0,0-1 0 0 0,-1 1 0 0 0,1-1 0 0 0,0 1 0 0 0,0 0 0 0 0,0-1 0 0 0,0 1 1 0 0,0-1-1 0 0,0 1 0 0 0,0-1 0 0 0,0 1 0 0 0,1-1 0 0 0,0-1 0 0 0,1-1-103 0 0,-1-1 1 0 0,1 1-1 0 0,1 0 1 0 0,-1 0-1 0 0,1 0 1 0 0,4-6-1 0 0,3-1-286 0 0,1-1 0 0 0,1 2 0 0 0,13-11 0 0 0,-18 17 492 0 0,0-1 1 0 0,0 1-1 0 0,1 0 1 0 0,0 1-1 0 0,0 0 1 0 0,0 0-1 0 0,0 1 1 0 0,0 0-1 0 0,0 0 1 0 0,1 1-1 0 0,15 0 1 0 0,-17 0 162 0 0,0 1 1 0 0,1 1 0 0 0,-1-1 0 0 0,0 1-1 0 0,0 1 1 0 0,0-1 0 0 0,0 1-1 0 0,0 0 1 0 0,0 1 0 0 0,0 0 0 0 0,0 0-1 0 0,-1 0 1 0 0,0 1 0 0 0,7 4-1 0 0,-10-4-240 0 0,0-1 0 0 0,-1 1-1 0 0,1 0 1 0 0,0 0 0 0 0,-1 0-1 0 0,0 0 1 0 0,0 0-1 0 0,0 1 1 0 0,-1-1 0 0 0,1 1-1 0 0,-1-1 1 0 0,0 1-1 0 0,0 0 1 0 0,-1-1 0 0 0,1 1-1 0 0,-1 0 1 0 0,0-1 0 0 0,0 1-1 0 0,-2 7 1 0 0,0 7-128 0 0,-2 0 0 0 0,0 0 1 0 0,-9 25-1 0 0,6-26 462 0 0,-1-1 0 0 0,-1 0 0 0 0,0 0 0 0 0,-1-1 0 0 0,-17 21 0 0 0,11-17-208 0 0,2 1 1 0 0,-12 23-1 0 0,25-43-144 0 0,1-1 0 0 0,-1 1 0 0 0,1 0 0 0 0,0 0 0 0 0,-1-1 0 0 0,1 1 1 0 0,0 0-1 0 0,-1 0 0 0 0,1 0 0 0 0,0-1 0 0 0,0 1 0 0 0,0 0 1 0 0,0 0-1 0 0,0 0 0 0 0,0 0 0 0 0,0 0 0 0 0,0-1 0 0 0,0 1 0 0 0,0 0 1 0 0,0 0-1 0 0,1 0 0 0 0,-1 0 0 0 0,0-1 0 0 0,1 1 0 0 0,-1 0 0 0 0,0 0 1 0 0,1-1-1 0 0,-1 1 0 0 0,1 0 0 0 0,-1 0 0 0 0,1-1 0 0 0,0 1 1 0 0,-1-1-1 0 0,1 1 0 0 0,-1-1 0 0 0,1 1 0 0 0,0-1 0 0 0,0 1 0 0 0,-1-1 1 0 0,1 1-1 0 0,0-1 0 0 0,0 0 0 0 0,0 1 0 0 0,-1-1 0 0 0,1 0 0 0 0,0 0 1 0 0,0 0-1 0 0,0 0 0 0 0,0 1 0 0 0,-1-1 0 0 0,1 0 0 0 0,0-1 1 0 0,1 1-1 0 0,8 1 263 0 0,0-1 1 0 0,-1-1 0 0 0,16-2 0 0 0,-22 3-280 0 0,78-14 1 0 0,19-3-1344 0 0,-31 13-3994 0 0,-53 4 1192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2304 0 0,'1'-5'53'0'0,"1"0"0"0"0,1 0 0 0 0,-1 0 0 0 0,1 0 0 0 0,0 0 0 0 0,0 1 0 0 0,0-1 0 0 0,1 1 0 0 0,-1 0 0 0 0,1 0 0 0 0,0 1 0 0 0,0-1 0 0 0,1 1 0 0 0,6-5 0 0 0,8-4 637 0 0,1 0 1 0 0,22-9-1 0 0,-17 9 48 0 0,1 1-1 0 0,0 1 0 0 0,0 1 1 0 0,1 1-1 0 0,29-4 0 0 0,-55 12-701 0 0,1-1 1 0 0,-1 1-1 0 0,1 0 1 0 0,-1 0-1 0 0,1 0 1 0 0,-1 0-1 0 0,1 0 0 0 0,-1 0 1 0 0,1 0-1 0 0,-1 1 1 0 0,1-1-1 0 0,-1 1 0 0 0,1-1 1 0 0,-1 1-1 0 0,0-1 1 0 0,1 1-1 0 0,-1 0 0 0 0,0-1 1 0 0,1 1-1 0 0,-1 0 1 0 0,0 0-1 0 0,0 0 0 0 0,2 2 1 0 0,-2-1-40 0 0,0 0 0 0 0,0 0 0 0 0,0 0 0 0 0,-1 0 0 0 0,1 0 0 0 0,0 1 0 0 0,-1-1 0 0 0,0 0 1 0 0,1 0-1 0 0,-1 1 0 0 0,0-1 0 0 0,0 0 0 0 0,-1 0 0 0 0,1 3 0 0 0,-2 7-105 0 0,-1 1-1 0 0,-1-1 1 0 0,0 1-1 0 0,-6 13 1 0 0,-12 19 438 0 0,-2-1-1 0 0,-1-2 0 0 0,-3 0 1 0 0,-59 69-1 0 0,81-104-246 0 0,-19 26 343 0 0,24-31-327 0 0,-1 0 1 0 0,1-1 0 0 0,0 1 0 0 0,0 0 0 0 0,1 0 0 0 0,-1 0-1 0 0,0 0 1 0 0,1 0 0 0 0,-1 1 0 0 0,1-1 0 0 0,-1 0 0 0 0,1 0-1 0 0,0 0 1 0 0,0 0 0 0 0,0 3 0 0 0,1-4-62 0 0,-1 0-1 0 0,1 0 1 0 0,-1 0 0 0 0,1-1-1 0 0,-1 1 1 0 0,1 0 0 0 0,0-1-1 0 0,-1 1 1 0 0,1-1 0 0 0,0 1-1 0 0,0-1 1 0 0,-1 1 0 0 0,1-1-1 0 0,0 1 1 0 0,0-1-1 0 0,0 0 1 0 0,0 1 0 0 0,-1-1-1 0 0,1 0 1 0 0,0 0 0 0 0,0 1-1 0 0,0-1 1 0 0,0 0 0 0 0,0 0-1 0 0,0 0 1 0 0,0 0 0 0 0,-1 0-1 0 0,1-1 1 0 0,1 1 0 0 0,32-5 702 0 0,-27 3-514 0 0,59-12 1079 0 0,26-5-97 0 0,-32 14-4141 0 0,-44 5-2688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 11522 0 0,'4'-6'1250'0'0,"17"-7"-939"0"0,-18 11-359 0 0,0 1 0 0 0,0-1 0 0 0,0 1 0 0 0,0-1 0 0 0,0 1 0 0 0,0 0 0 0 0,1 1 0 0 0,-1-1 0 0 0,0 0 0 0 0,0 1 0 0 0,1 0 0 0 0,-1-1 0 0 0,7 2 0 0 0,-9 0 38 0 0,0-1 1 0 0,0 1 0 0 0,0 0 0 0 0,-1 0 0 0 0,1-1 0 0 0,0 1 0 0 0,0 0-1 0 0,-1 0 1 0 0,1 0 0 0 0,-1 0 0 0 0,1 0 0 0 0,-1 0 0 0 0,1 0 0 0 0,-1 0-1 0 0,0 0 1 0 0,1 0 0 0 0,-1 0 0 0 0,0 1 0 0 0,0 1 0 0 0,3 28 374 0 0,-3-18 15 0 0,6 163 4191 0 0,-6-133-3206 0 0,-1-42-1252 0 0,1 0 0 0 0,0 0 0 0 0,0 0 0 0 0,0 1 0 0 0,0-1 0 0 0,1 0-1 0 0,-1 0 1 0 0,0 0 0 0 0,0 0 0 0 0,1 0 0 0 0,-1 0 0 0 0,0-1 0 0 0,1 1-1 0 0,-1 0 1 0 0,1 0 0 0 0,-1 0 0 0 0,1 0 0 0 0,0 0 0 0 0,0 0 0 0 0,0 0-66 0 0,-1-1 1 0 0,1 0 0 0 0,0 1-1 0 0,-1-1 1 0 0,1 0 0 0 0,0 0 0 0 0,0 0-1 0 0,-1 0 1 0 0,1 0 0 0 0,0 0-1 0 0,0 0 1 0 0,-1 0 0 0 0,1 0 0 0 0,0 0-1 0 0,0 0 1 0 0,-1 0 0 0 0,1 0 0 0 0,0 0-1 0 0,0-1 1 0 0,0 0 0 0 0,7-3-68 0 0,0 0 1 0 0,-1-1-1 0 0,0 0 1 0 0,7-6 0 0 0,9-5-267 0 0,-6 8-347 0 0,2 1-180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30 11979 0 0,'0'-3'201'0'0,"-1"1"1"0"0,1-1 0 0 0,0 0 0 0 0,-1 1 0 0 0,1-1 0 0 0,1 1 0 0 0,-1-1 0 0 0,1-5-1 0 0,1 8 244 0 0,-4 15-185 0 0,-7 35 107 0 0,3 0 0 0 0,1 0 0 0 0,3 0-1 0 0,2 1 1 0 0,2-1 0 0 0,2 1 0 0 0,16 68-1 0 0,16 34-4783 0 0,-31-135-446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1 151 1872 0 0,'0'-3'56'0'0,"1"0"-1"0"0,-1 0 1 0 0,1 0-1 0 0,0 0 1 0 0,0 0-1 0 0,1 0 1 0 0,-1 0-1 0 0,1 1 1 0 0,-1-1-1 0 0,1 1 1 0 0,0-1-1 0 0,3-3 1 0 0,28-28 495 0 0,-30 31-482 0 0,7-5 221 0 0,1 0 1 0 0,-1 1-1 0 0,1 0 1 0 0,0 0-1 0 0,1 1 0 0 0,-1 1 1 0 0,1 0-1 0 0,0 0 0 0 0,0 2 1 0 0,1-1-1 0 0,0 1 0 0 0,-1 1 1 0 0,1 1-1 0 0,25-1 1 0 0,-36 2-251 0 0,0 0 1 0 0,0 0-1 0 0,0 1 0 0 0,-1-1 1 0 0,1 1-1 0 0,0-1 1 0 0,0 1-1 0 0,0 0 1 0 0,0 0-1 0 0,-1 0 1 0 0,1 0-1 0 0,0 0 1 0 0,-1 0-1 0 0,1 0 1 0 0,-1 0-1 0 0,1 1 1 0 0,-1-1-1 0 0,0 1 0 0 0,1-1 1 0 0,0 3-1 0 0,0 0 8 0 0,0 0-1 0 0,0-1 0 0 0,-1 1 1 0 0,1 0-1 0 0,-1 0 0 0 0,0 1 0 0 0,0-1 1 0 0,-1 0-1 0 0,1 5 0 0 0,-1 2 105 0 0,0 0 0 0 0,-1 0-1 0 0,0-1 1 0 0,0 1 0 0 0,-2 0-1 0 0,-5 18 1 0 0,-4-4 232 0 0,-1 0-1 0 0,-1-1 1 0 0,0-1-1 0 0,-2-1 1 0 0,-1 0 0 0 0,-32 32-1 0 0,7-6 1565 0 0,34-37 192 0 0,21-17-562 0 0,4-2-1618 0 0,232-68-428 0 0,-173 55-4051 0 0,-57 16-1181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7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0 105 456 0 0,'7'-25'720'0'0,"-6"24"-632"0"0,-1 0 0 0 0,1 0 0 0 0,0-1-1 0 0,-1 1 1 0 0,1 0 0 0 0,-1 0-1 0 0,1-1 1 0 0,-1 1 0 0 0,0 0 0 0 0,0-1-1 0 0,1 1 1 0 0,-1 0 0 0 0,0-1-1 0 0,0 1 1 0 0,0 0 0 0 0,0-1 0 0 0,-1 1-1 0 0,1 0 1 0 0,0-1 0 0 0,-1 1-1 0 0,1 0 1 0 0,0 0 0 0 0,-1-1 0 0 0,0 1-1 0 0,1 0 1 0 0,-1 0 0 0 0,0 0-1 0 0,1-1 1 0 0,-1 1 0 0 0,-2-1 0 0 0,4 1 57 0 0,-1 0 1 0 0,0 0-1 0 0,1 1 1 0 0,-1-1-1 0 0,0 0 1 0 0,1 0 0 0 0,-1 1-1 0 0,1-1 1 0 0,-1 0-1 0 0,1 1 1 0 0,0-1-1 0 0,-1 1 1 0 0,1-1 0 0 0,-1 0-1 0 0,1 1 1 0 0,0 0-1 0 0,0-1 1 0 0,-1 1-1 0 0,1-1 1 0 0,0 1 0 0 0,0 0-1 0 0,-1-1 1 0 0,1 1-1 0 0,1 0 1 0 0,19-9-70 0 0,-14 6 30 0 0,1 0 0 0 0,0 0 0 0 0,0 1 0 0 0,0 0 0 0 0,0 1 0 0 0,0 0 0 0 0,0 0 0 0 0,0 1 0 0 0,0 0 0 0 0,0 0 1 0 0,12 2-1 0 0,-18-2-88 0 0,1 1 1 0 0,-1-1 0 0 0,1 1 0 0 0,-1 0 0 0 0,1 0 0 0 0,-1 0-1 0 0,0 0 1 0 0,1 0 0 0 0,-1 0 0 0 0,0 0 0 0 0,0 1 0 0 0,0-1-1 0 0,0 1 1 0 0,0 0 0 0 0,0-1 0 0 0,0 1 0 0 0,-1 0 0 0 0,1 0-1 0 0,-1 0 1 0 0,1 0 0 0 0,-1 0 0 0 0,0 1 0 0 0,0-1 0 0 0,0 0-1 0 0,0 1 1 0 0,0-1 0 0 0,0 1 0 0 0,-1-1 0 0 0,1 1 0 0 0,-1-1-1 0 0,0 1 1 0 0,0-1 0 0 0,0 1 0 0 0,0-1 0 0 0,0 1 0 0 0,0-1-1 0 0,-1 1 1 0 0,0 2 0 0 0,-2 8 159 0 0,-1 0-1 0 0,-1-1 1 0 0,0 0-1 0 0,-1 1 1 0 0,0-2-1 0 0,-1 1 0 0 0,0-1 1 0 0,-1 0-1 0 0,-9 10 1 0 0,-13 21 448 0 0,29-42-620 0 0,1 0 0 0 0,-1 0-1 0 0,1 1 1 0 0,0-1 0 0 0,-1 0 0 0 0,1 1 0 0 0,0-1 0 0 0,-1 1 0 0 0,1-1 0 0 0,0 0 0 0 0,-1 1 0 0 0,1-1 0 0 0,0 1 0 0 0,0-1 0 0 0,0 1 0 0 0,-1-1 0 0 0,1 1 0 0 0,0-1 0 0 0,0 1 0 0 0,0-1 0 0 0,0 1 0 0 0,0-1 0 0 0,0 1 0 0 0,0-1 0 0 0,0 1 0 0 0,0-1 0 0 0,0 1 0 0 0,0-1 0 0 0,0 1-1 0 0,0-1 1 0 0,0 0 0 0 0,1 1 0 0 0,-1-1 0 0 0,0 1 0 0 0,0-1 0 0 0,1 1 0 0 0,-1-1 0 0 0,0 1 0 0 0,1-1 0 0 0,-1 0 0 0 0,0 1 0 0 0,1-1 0 0 0,-1 0 0 0 0,0 1 0 0 0,1-1 0 0 0,-1 0 0 0 0,1 1 0 0 0,-1-1 0 0 0,0 0 0 0 0,1 0 0 0 0,-1 0 0 0 0,1 1 0 0 0,-1-1 0 0 0,1 0 0 0 0,-1 0 0 0 0,1 0 0 0 0,-1 0-1 0 0,1 0 1 0 0,-1 0 0 0 0,1 0 0 0 0,-1 0 0 0 0,1 0 0 0 0,-1 0 0 0 0,1 0 0 0 0,-1 0 0 0 0,1 0 0 0 0,-1-1 0 0 0,1 1 0 0 0,45-9 458 0 0,-36 7-419 0 0,-6 1-46 0 0,22-5-123 0 0,48-3-1 0 0,-68 8 115 0 0,0 1 0 0 0,1 0 0 0 0,-1 0 0 0 0,0 1 0 0 0,0-1 0 0 0,0 1 0 0 0,0 1 0 0 0,0-1 0 0 0,0 1 0 0 0,-1 0 0 0 0,1 1 0 0 0,0-1 0 0 0,-1 1 0 0 0,6 4 0 0 0,-9-6 83 0 0,0 1-1 0 0,0-1 1 0 0,0 1 0 0 0,0 0 0 0 0,-1-1 0 0 0,1 1 0 0 0,-1 0 0 0 0,1 0 0 0 0,-1 0 0 0 0,0 1 0 0 0,1-1-1 0 0,-1 0 1 0 0,0 0 0 0 0,-1 1 0 0 0,1-1 0 0 0,0 1 0 0 0,-1-1 0 0 0,1 1 0 0 0,-1-1 0 0 0,1 4 0 0 0,-2-2 87 0 0,1-1 0 0 0,-1 1 0 0 0,0-1 0 0 0,0 1 0 0 0,0-1 0 0 0,-1 0 1 0 0,1 1-1 0 0,-1-1 0 0 0,0 0 0 0 0,0 0 0 0 0,0 0 0 0 0,-4 4 0 0 0,-6 6-97 0 0,-1 0-1 0 0,-1-1 0 0 0,0-1 0 0 0,-22 14 1 0 0,32-23-360 0 0,-9 6-3658 0 0,0 0-1295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4 10594 0 0,'-2'-4'794'0'0,"2"5"-793"0"0,0-1 1 0 0,0 0-1 0 0,0 0 1 0 0,0 0-1 0 0,0 0 0 0 0,-1 0 1 0 0,1 0-1 0 0,0 0 1 0 0,0 0-1 0 0,0 1 0 0 0,0-1 1 0 0,0 0-1 0 0,0 0 0 0 0,0 0 1 0 0,0 0-1 0 0,0 0 1 0 0,-1 0-1 0 0,1 0 0 0 0,0 0 1 0 0,0 0-1 0 0,0 0 1 0 0,0 0-1 0 0,0 0 0 0 0,0 0 1 0 0,0 0-1 0 0,-1 0 0 0 0,1 0 1 0 0,0 0-1 0 0,0 0 1 0 0,0 0-1 0 0,0 0 0 0 0,0 0 1 0 0,0 0-1 0 0,-1 0 1 0 0,1 0-1 0 0,0 0 0 0 0,0 0 1 0 0,0 0-1 0 0,0 0 0 0 0,0 0 1 0 0,0 0-1 0 0,0 0 1 0 0,0 0-1 0 0,-1 0 0 0 0,1-1 1 0 0,0 1-1 0 0,-7 181 2894 0 0,16 184-1 0 0,-7-346-3376 0 0,-1 0 1 0 0,2 0-1 0 0,1-1 0 0 0,0 1 0 0 0,12 30 0 0 0,-13-44-1300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8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6 160 2761 0 0,'0'-2'-13'0'0,"-1"1"-1"0"0,1-1 1 0 0,0 0 0 0 0,-1 1 0 0 0,1-1 0 0 0,0 0 0 0 0,0 0 0 0 0,0 0 0 0 0,0 1 0 0 0,1-1 0 0 0,-1 0 0 0 0,0 1 0 0 0,1-1 0 0 0,-1 0 0 0 0,1 1 0 0 0,0-1 0 0 0,0 0-1 0 0,-1 1 1 0 0,1-1 0 0 0,0 1 0 0 0,0-1 0 0 0,0 1 0 0 0,0 0 0 0 0,1-1 0 0 0,-1 1 0 0 0,0 0 0 0 0,2-1 0 0 0,45-35-1347 0 0,-36 29 1383 0 0,3-2 336 0 0,0 0 1 0 0,1 2-1 0 0,0 0 1 0 0,0 0-1 0 0,1 2 1 0 0,17-5-1 0 0,-28 9 103 0 0,1 0-1 0 0,0 0 0 0 0,-1 1 1 0 0,1 0-1 0 0,0 0 0 0 0,-1 1 1 0 0,1 0-1 0 0,0 0 0 0 0,0 1 1 0 0,-1 0-1 0 0,1 0 1 0 0,0 0-1 0 0,-1 1 0 0 0,1 0 1 0 0,-1 0-1 0 0,0 1 0 0 0,0-1 1 0 0,11 8-1 0 0,-15-9-440 0 0,0 1 1 0 0,1 0-1 0 0,-1 1 1 0 0,0-1-1 0 0,0 0 1 0 0,0 1-1 0 0,-1-1 1 0 0,1 1-1 0 0,-1 0 1 0 0,1-1-1 0 0,-1 1 1 0 0,0 0-1 0 0,0 0 1 0 0,0 0-1 0 0,0 0 0 0 0,0 5 1 0 0,-1-1-97 0 0,1-1 1 0 0,-2 0-1 0 0,1 0 1 0 0,-1 0-1 0 0,0 1 1 0 0,0-1-1 0 0,-4 11 0 0 0,-2 1-314 0 0,-1-1-1 0 0,0 1 1 0 0,-2-2-1 0 0,-15 23 1 0 0,9-18 405 0 0,-1 0 1 0 0,-1-1-1 0 0,-38 32 1 0 0,-69 43 2722 0 0,56-45-2502 0 0,64-45-116 0 0,7-3 113 0 0,14-5 405 0 0,22-9 183 0 0,-11 3-819 0 0,1 0 1 0 0,0 2-1 0 0,0 1 0 0 0,1 1 0 0 0,0 1 0 0 0,0 2 0 0 0,0 1 0 0 0,0 1 1 0 0,0 1-1 0 0,42 8 0 0 0,-40-3-3707 0 0,-1 1-1181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7370 0 0,'0'0'666'0'0,"16"18"-4"0"0,-13-13-639 0 0,0 1 0 0 0,0 0 0 0 0,-1 0 0 0 0,0-1 0 0 0,0 2 0 0 0,-1-1 0 0 0,1 0 0 0 0,-1 0 0 0 0,0 0 0 0 0,-1 1 0 0 0,0-1 0 0 0,0 11 0 0 0,-3 9 58 0 0,-10 45 1 0 0,5-35 152 0 0,3-12 46 0 0,1-11 34 0 0,2 0 0 0 0,-2 24 0 0 0,4-34-106 0 0,-1 0-1 0 0,2 1 0 0 0,-1-1 0 0 0,0 0 0 0 0,1 0 1 0 0,-1 0-1 0 0,1 0 0 0 0,0 0 0 0 0,0 0 1 0 0,0 0-1 0 0,1 0 0 0 0,-1 0 0 0 0,1 0 0 0 0,-1-1 1 0 0,1 1-1 0 0,4 4 0 0 0,-5-6-130 0 0,0 0 0 0 0,1-1 0 0 0,-1 1 1 0 0,0 0-1 0 0,1-1 0 0 0,-1 1 0 0 0,1-1 0 0 0,-1 1 0 0 0,1-1 1 0 0,-1 1-1 0 0,1-1 0 0 0,-1 0 0 0 0,1 0 0 0 0,-1 0 0 0 0,1 0 1 0 0,-1 0-1 0 0,1 0 0 0 0,-1 0 0 0 0,1-1 0 0 0,2 0 0 0 0,34-12-328 0 0,-24 7-23 0 0,86-30-3990 0 0,-91 32 3408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10138 0 0,'-1'3'182'0'0,"0"0"-1"0"0,0 1 0 0 0,1-1 1 0 0,-1 1-1 0 0,1 0 1 0 0,0-1-1 0 0,0 1 0 0 0,0-1 1 0 0,0 1-1 0 0,2 6 0 0 0,-1 3-165 0 0,-1-10 6 0 0,-5 156 1645 0 0,2-122-672 0 0,3 47 1 0 0,4-32-5159 0 0,0-24-838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0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8754 0 0,'0'0'9'0'0,"0"0"0"0"0,0-1-1 0 0,0 1 1 0 0,0 0 0 0 0,0 0 0 0 0,0 0 0 0 0,0-1 0 0 0,0 1-1 0 0,1 0 1 0 0,-1 0 0 0 0,0 0 0 0 0,0-1 0 0 0,0 1 0 0 0,0 0-1 0 0,0 0 1 0 0,0 0 0 0 0,0-1 0 0 0,0 1 0 0 0,0 0 0 0 0,1 0-1 0 0,-1 0 1 0 0,0 0 0 0 0,0-1 0 0 0,0 1 0 0 0,0 0 0 0 0,1 0-1 0 0,-1 0 1 0 0,0 0 0 0 0,0 0 0 0 0,0 0 0 0 0,1-1 0 0 0,-1 1-1 0 0,0 0 1 0 0,0 0 0 0 0,0 0 0 0 0,1 0 0 0 0,-1 0 0 0 0,0 0-1 0 0,1 0 1 0 0,10 4 264 0 0,9 12-35 0 0,-14-1 93 0 0,-1 0-1 0 0,-1 0 1 0 0,0 0 0 0 0,-1 0-1 0 0,-1 1 1 0 0,0-1 0 0 0,-1 21-1 0 0,2 3 260 0 0,24 198 2663 0 0,-2-79-5221 0 0,-24-155 1835 0 0,-1 1-242 0 0,1 1 0 0 0,-1-1 0 0 0,1 0-1 0 0,0 0 1 0 0,1 0 0 0 0,-1 0 0 0 0,1 0 0 0 0,-1 0 0 0 0,1 0 0 0 0,1-1 0 0 0,-1 1 0 0 0,0-1 0 0 0,4 4 0 0 0,-3-5-811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8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1696 0 0,'2'-5'62'0'0,"0"0"0"0"0,1 0 0 0 0,-1 0 0 0 0,1 0 0 0 0,0 0-1 0 0,1 1 1 0 0,-1-1 0 0 0,1 1 0 0 0,0 0 0 0 0,4-4 0 0 0,-3 3 11 0 0,6-6 655 0 0,1 0 1 0 0,0 1-1 0 0,1 0 0 0 0,0 0 1 0 0,28-14-1 0 0,-36 22-335 0 0,1-1 0 0 0,0 1 1 0 0,-1 0-1 0 0,1 1 0 0 0,0-1 0 0 0,0 1 1 0 0,0 0-1 0 0,10 0 0 0 0,-13 1-291 0 0,0 1 0 0 0,0-1 0 0 0,0 1 0 0 0,0-1 0 0 0,0 1 0 0 0,0 0 0 0 0,0 0 0 0 0,0 0 0 0 0,0 0 0 0 0,0 1 0 0 0,0 0 0 0 0,-1-1 0 0 0,1 1 0 0 0,0 0 0 0 0,-1 0 0 0 0,0 0 0 0 0,3 3 0 0 0,-1 0-76 0 0,-1-1 0 0 0,0 1 0 0 0,0 0 1 0 0,0 0-1 0 0,-1 0 0 0 0,0 0 1 0 0,0 0-1 0 0,2 11 0 0 0,7 49 277 0 0,-2-10 310 0 0,25 53 1006 0 0,-24-80-1576 0 0,-1-1-1 0 0,-1 1 0 0 0,-1 1 1 0 0,-1-1-1 0 0,2 48 1 0 0,-6-58-2767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86 6913 0 0,'8'-6'10'0'0,"0"0"-1"0"0,1 1 1 0 0,0 0-1 0 0,0 1 0 0 0,0-1 1 0 0,13-3-1 0 0,7-3-99 0 0,-18 5-23 0 0,47-18-52 0 0,-56 22 70 0 0,1 1 0 0 0,0 1 0 0 0,0-1 1 0 0,-1 0-1 0 0,1 1 0 0 0,0-1 0 0 0,0 1 1 0 0,0 0-1 0 0,-1 0 0 0 0,1 0 0 0 0,0 1 1 0 0,0-1-1 0 0,0 0 0 0 0,-1 1 0 0 0,1 0 1 0 0,0 0-1 0 0,4 2 0 0 0,-5-1 66 0 0,0 0-1 0 0,0 0 1 0 0,-1 0-1 0 0,1 0 1 0 0,-1 0-1 0 0,0 0 1 0 0,1 1-1 0 0,-1-1 1 0 0,0 1 0 0 0,0-1-1 0 0,-1 1 1 0 0,1-1-1 0 0,0 1 1 0 0,-1-1-1 0 0,1 1 1 0 0,-1-1-1 0 0,0 1 1 0 0,0 0 0 0 0,0-1-1 0 0,0 1 1 0 0,-2 4-1 0 0,0 9 435 0 0,-1 0-1 0 0,-6 19 1 0 0,6-26-145 0 0,-3 11 21 0 0,-1 0 1 0 0,-1 0 0 0 0,-1-1-1 0 0,-1 0 1 0 0,0 0 0 0 0,-2-1-1 0 0,-14 17 1 0 0,-13 12 631 0 0,-51 46 1 0 0,55-59 844 0 0,35-34-1729 0 0,0 0 0 0 0,-1 0 0 0 0,1 0 0 0 0,0 0 0 0 0,0 1 0 0 0,0-1 0 0 0,0 0 0 0 0,0 0-1 0 0,0 0 1 0 0,-1 0 0 0 0,1 0 0 0 0,0 0 0 0 0,0 0 0 0 0,0 1 0 0 0,0-1 0 0 0,0 0 0 0 0,0 0 0 0 0,0 0 0 0 0,0 0 0 0 0,0 0 0 0 0,0 0-1 0 0,0 1 1 0 0,0-1 0 0 0,0 0 0 0 0,0 0 0 0 0,0 0 0 0 0,0 0 0 0 0,0 1 0 0 0,0-1 0 0 0,0 0 0 0 0,0 0 0 0 0,0 0 0 0 0,0 0 0 0 0,0 0-1 0 0,0 1 1 0 0,0-1 0 0 0,0 0 0 0 0,0 0 0 0 0,0 0 0 0 0,0 0 0 0 0,0 0 0 0 0,0 1 0 0 0,0-1 0 0 0,0 0 0 0 0,0 0 0 0 0,1 0 0 0 0,-1 0-1 0 0,0 0 1 0 0,0 0 0 0 0,0 0 0 0 0,0 0 0 0 0,0 0 0 0 0,0 1 0 0 0,1-1 0 0 0,-1 0 0 0 0,15 1 580 0 0,30-5-624 0 0,-27 3 355 0 0,3 0 173 0 0,1 2 0 0 0,40 7-1 0 0,3 1-2302 0 0,-53-8-3231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1 121 6913 0 0,'2'-2'201'0'0,"0"0"0"0"0,1 0-1 0 0,-1 0 1 0 0,1 1-1 0 0,-1-1 1 0 0,1 1-1 0 0,0-1 1 0 0,0 1-1 0 0,-1 0 1 0 0,1 0-1 0 0,5-1 1 0 0,3-2 398 0 0,38-18 1601 0 0,82-27 0 0 0,-103 42-3578 0 0,0 0 0 0 0,42-4 0 0 0,-51 10 299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2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6913 0 0,'-12'22'3288'0'0,"0"24"-4128"0"0,5-17-151 0 0,6-27 1099 0 0,0 1 1 0 0,0-1-1 0 0,0 1 0 0 0,1-1 1 0 0,-1 0-1 0 0,1 1 0 0 0,0-1 1 0 0,0 1-1 0 0,0-1 0 0 0,0 1 1 0 0,0-1-1 0 0,0 1 1 0 0,0-1-1 0 0,1 1 0 0 0,0-1 1 0 0,-1 1-1 0 0,2 2 0 0 0,0-3 72 0 0,-1-1 0 0 0,1 0 0 0 0,-1 0 0 0 0,1 0-1 0 0,-1 0 1 0 0,1 0 0 0 0,-1 0 0 0 0,1 0-1 0 0,0-1 1 0 0,0 1 0 0 0,-1 0 0 0 0,1-1 0 0 0,0 1-1 0 0,0-1 1 0 0,0 0 0 0 0,0 0 0 0 0,0 0-1 0 0,-1 0 1 0 0,1 0 0 0 0,0 0 0 0 0,0 0 0 0 0,0-1-1 0 0,3 0 1 0 0,13-2-173 0 0,-11 2-97 0 0,1-1 1 0 0,-1 1-1 0 0,1 1 0 0 0,-1-1 1 0 0,1 1-1 0 0,14 2 1 0 0,-20-1 71 0 0,0-1 0 0 0,0 1 0 0 0,0 0 0 0 0,0 0 0 0 0,-1 0 0 0 0,1 0 0 0 0,0 0 0 0 0,0 1 0 0 0,-1-1 0 0 0,1 0 0 0 0,-1 1 0 0 0,1-1 0 0 0,-1 1 0 0 0,1 0 0 0 0,-1-1 0 0 0,0 1 0 0 0,0 0 0 0 0,0 0 0 0 0,0 0 0 0 0,0 0 0 0 0,0 0 0 0 0,-1 0 0 0 0,1 0 0 0 0,-1 0 0 0 0,1 0 0 0 0,-1 0 0 0 0,0 0 0 0 0,0 0 0 0 0,0 4 0 0 0,0 4 100 0 0,-1 0-1 0 0,0-1 1 0 0,0 1 0 0 0,-1-1-1 0 0,0 0 1 0 0,-1 1 0 0 0,0-1-1 0 0,0 0 1 0 0,-1-1 0 0 0,0 1 0 0 0,-1-1-1 0 0,0 1 1 0 0,0-2 0 0 0,-1 1-1 0 0,0 0 1 0 0,0-1 0 0 0,-1 0-1 0 0,0-1 1 0 0,0 1 0 0 0,0-1-1 0 0,-1 0 1 0 0,0-1 0 0 0,0 0 0 0 0,-1-1-1 0 0,1 1 1 0 0,-13 3 0 0 0,21-8-124 0 0,-1 1-69 0 0,0-1-1 0 0,1 0 1 0 0,-1 0 0 0 0,0 1 0 0 0,1-1 0 0 0,-1 0 0 0 0,0 0 0 0 0,0 0-1 0 0,1 0 1 0 0,-1 0 0 0 0,0 0 0 0 0,0 0 0 0 0,1 0 0 0 0,-1 0 0 0 0,0 0-1 0 0,1 0 1 0 0,-1-1 0 0 0,0 1 0 0 0,1 0 0 0 0,-1 0 0 0 0,-1-1-1 0 0,0-4-846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3681 0 0,'0'0'753'0'0,"4"-7"1052"0"0,0 27 4296 0 0,-2-15-6173 0 0,-2-5-19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5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0 1 3321 0 0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6449 0 0,'-3'4'4267'0'0,"4"3"-2663"0"0,5 30-658 0 0,2-1 1 0 0,2 0-1 0 0,1 0 0 0 0,2-1 0 0 0,21 39 1 0 0,34 48-223 0 0,11-12-5188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8 181 1928 0 0,'-2'-2'56'0'0,"1"-1"-1"0"0,0 0 1 0 0,0 0-1 0 0,0 1 1 0 0,1-1-1 0 0,-1 0 1 0 0,1 0-1 0 0,-1 0 1 0 0,1 0-1 0 0,0 0 1 0 0,0 0-1 0 0,0 0 1 0 0,1 0-1 0 0,-1 0 1 0 0,1 0-1 0 0,-1 0 1 0 0,2-3-1 0 0,1 0 356 0 0,0 0-1 0 0,0 0 1 0 0,1 0 0 0 0,-1 1-1 0 0,1-1 1 0 0,8-8-1 0 0,-4 6-158 0 0,0 1-1 0 0,0 0 0 0 0,1 1 0 0 0,0-1 1 0 0,0 2-1 0 0,1-1 0 0 0,-1 1 1 0 0,1 1-1 0 0,0 0 0 0 0,15-4 0 0 0,-18 5-175 0 0,0 1 0 0 0,0 1-1 0 0,1 0 1 0 0,-1 0-1 0 0,0 0 1 0 0,0 1-1 0 0,0 0 1 0 0,1 0 0 0 0,-1 0-1 0 0,0 1 1 0 0,0 1-1 0 0,0-1 1 0 0,0 1-1 0 0,0 0 1 0 0,0 1 0 0 0,10 4-1 0 0,-14-5-49 0 0,0 1 0 0 0,0 0 0 0 0,0 0 0 0 0,-1 0 0 0 0,1 0 0 0 0,-1 0 0 0 0,1 0 0 0 0,-1 1-1 0 0,0-1 1 0 0,0 1 0 0 0,-1-1 0 0 0,1 1 0 0 0,-1 0 0 0 0,0 0 0 0 0,0 0 0 0 0,0 0 0 0 0,0 0 0 0 0,0 0 0 0 0,-1 0 0 0 0,0 0 0 0 0,0 0 0 0 0,0 0-1 0 0,-1 0 1 0 0,1 0 0 0 0,-2 7 0 0 0,-2 6 172 0 0,0 0 0 0 0,-1 0 0 0 0,-1 0 0 0 0,-11 22 0 0 0,5-17 175 0 0,-8 20 630 0 0,19-40-917 0 0,0 1-1 0 0,0 0 0 0 0,0-1 0 0 0,1 1 1 0 0,-1 0-1 0 0,1 0 0 0 0,0-1 1 0 0,0 1-1 0 0,0 0 0 0 0,0 0 0 0 0,0-1 1 0 0,0 1-1 0 0,2 3 0 0 0,-2-5-22 0 0,1-1-1 0 0,-1 1 1 0 0,1-1 0 0 0,0 0-1 0 0,-1 1 1 0 0,1-1-1 0 0,0 1 1 0 0,-1-1 0 0 0,1 0-1 0 0,0 0 1 0 0,-1 1-1 0 0,1-1 1 0 0,0 0-1 0 0,0 0 1 0 0,-1 0 0 0 0,1 0-1 0 0,0 0 1 0 0,-1 0-1 0 0,1 0 1 0 0,0 0-1 0 0,0 0 1 0 0,-1 0 0 0 0,1-1-1 0 0,0 1 1 0 0,-1 0-1 0 0,2-1 1 0 0,23-6 983 0 0,-21 6-814 0 0,8-3 294 0 0,24-8-262 0 0,1 1 0 0 0,0 2 0 0 0,1 2 1 0 0,65-5-1 0 0,-95 12-764 0 0,1 1 0 0 0,-1 0 0 0 0,0 1 0 0 0,0-1 1 0 0,0 1-1 0 0,0 1 0 0 0,0 0 0 0 0,0 0 0 0 0,-1 0 0 0 0,1 1 0 0 0,-1 0 1 0 0,0 1-1 0 0,0 0 0 0 0,8 7 0 0 0,-4 0-971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3 5529 0 0,'-2'-1'0'0'0,"1"1"1"0"0,-1-1-1 0 0,0 1 0 0 0,0 0 1 0 0,0 0-1 0 0,0 0 0 0 0,0 0 1 0 0,0 0-1 0 0,1 0 0 0 0,-1 1 0 0 0,0-1 1 0 0,0 1-1 0 0,0-1 0 0 0,1 1 1 0 0,-1 0-1 0 0,0-1 0 0 0,0 1 1 0 0,1 0-1 0 0,-1 0 0 0 0,1 0 0 0 0,-1 1 1 0 0,1-1-1 0 0,-1 0 0 0 0,1 0 1 0 0,0 1-1 0 0,0-1 0 0 0,-2 3 1 0 0,-7 7 27 0 0,2 1 0 0 0,-12 18 0 0 0,17-26 121 0 0,-11 20 928 0 0,1 1 0 0 0,0 1 0 0 0,-16 52 0 0 0,25-66-747 0 0,1 0 0 0 0,0 0 0 0 0,1 0 1 0 0,0 1-1 0 0,1-1 0 0 0,0 1 0 0 0,1-1 1 0 0,0 1-1 0 0,2-1 0 0 0,-1 1 0 0 0,5 15 1 0 0,-5-23-334 0 0,1-1 1 0 0,0 1 0 0 0,0-1 0 0 0,0 0 0 0 0,1 0 0 0 0,-1 0-1 0 0,1 0 1 0 0,0-1 0 0 0,0 1 0 0 0,1-1 0 0 0,-1 0-1 0 0,0 1 1 0 0,1-2 0 0 0,0 1 0 0 0,0 0 0 0 0,0-1 0 0 0,0 1-1 0 0,0-1 1 0 0,1 0 0 0 0,-1-1 0 0 0,0 1 0 0 0,1-1-1 0 0,-1 0 1 0 0,1 0 0 0 0,0 0 0 0 0,-1-1 0 0 0,1 1 0 0 0,0-1-1 0 0,0 0 1 0 0,-1-1 0 0 0,1 1 0 0 0,0-1 0 0 0,-1 0-1 0 0,1 0 1 0 0,-1 0 0 0 0,1-1 0 0 0,-1 0 0 0 0,0 1-1 0 0,1-1 1 0 0,-1-1 0 0 0,0 1 0 0 0,0-1 0 0 0,-1 0 0 0 0,1 0-1 0 0,0 0 1 0 0,2-3 0 0 0,4-3-35 0 0,-1-1 1 0 0,-1 1-1 0 0,0-2 1 0 0,0 1-1 0 0,-1-1 0 0 0,0 0 1 0 0,-1 0-1 0 0,-1-1 0 0 0,1 0 1 0 0,6-23-1 0 0,-12 34 10 0 0,0 0-1 0 0,1-1 0 0 0,-1 1 0 0 0,0 0 1 0 0,0 0-1 0 0,0 0 0 0 0,0 0 0 0 0,0 0 1 0 0,0 0-1 0 0,0 0 0 0 0,0-1 1 0 0,0 1-1 0 0,0 0 0 0 0,-1 0 0 0 0,1 0 1 0 0,0 0-1 0 0,-1 0 0 0 0,1 0 1 0 0,-1 0-1 0 0,1 0 0 0 0,-1 0 0 0 0,0 0 1 0 0,1 0-1 0 0,-1 1 0 0 0,0-1 1 0 0,-1-1-1 0 0,1 1 4 0 0,-1 1 1 0 0,1 0 0 0 0,-1-1-1 0 0,1 1 1 0 0,-1 0 0 0 0,0 0-1 0 0,1 0 1 0 0,-1 0-1 0 0,1 0 1 0 0,-1 0 0 0 0,1 0-1 0 0,-1 0 1 0 0,1 1-1 0 0,-1-1 1 0 0,1 0 0 0 0,-3 2-1 0 0,-4 1-102 0 0,0 1 0 0 0,0 0 0 0 0,0 0 0 0 0,0 1-1 0 0,-9 7 1 0 0,-24 28-3372 0 0,20-17-12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7858 0 0,'-1'-1'88'0'0,"0"1"1"0"0,0-1 0 0 0,0 1 0 0 0,0-1 0 0 0,0 1 0 0 0,-1 0-1 0 0,1-1 1 0 0,0 1 0 0 0,0 0 0 0 0,0 0 0 0 0,0 0-1 0 0,0 0 1 0 0,0 0 0 0 0,0 0 0 0 0,0 0 0 0 0,0 1-1 0 0,-1-1 1 0 0,1 0 0 0 0,0 0 0 0 0,0 1 0 0 0,0-1-1 0 0,0 1 1 0 0,0-1 0 0 0,0 1 0 0 0,0-1 0 0 0,1 1 0 0 0,-1 0-1 0 0,0-1 1 0 0,0 1 0 0 0,0 0 0 0 0,0 0 0 0 0,1 0-1 0 0,-1 0 1 0 0,0-1 0 0 0,1 1 0 0 0,-1 0 0 0 0,1 0-1 0 0,-1 0 1 0 0,1 0 0 0 0,0 0 0 0 0,-1 0 0 0 0,1 1 0 0 0,0-1-1 0 0,0 0 1 0 0,-1 0 0 0 0,1 0 0 0 0,0 0 0 0 0,0 1-1 0 0,0 9 153 0 0,0 0-1 0 0,1 0 1 0 0,0 0-1 0 0,3 12 1 0 0,-1-3-90 0 0,6 42 14 0 0,3 0 0 0 0,26 81 1 0 0,-1-32-4903 0 0,-30-91 720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7 155 5985 0 0,'-1'-1'20'0'0,"0"0"0"0"0,1 0 1 0 0,-1-1-1 0 0,0 1 0 0 0,1 0 0 0 0,-1-1 0 0 0,1 1 0 0 0,0-1 0 0 0,-1 1 0 0 0,1-1 0 0 0,0 1 0 0 0,0 0 0 0 0,0-1 0 0 0,0 1 1 0 0,0-1-1 0 0,0 1 0 0 0,0-1 0 0 0,0 1 0 0 0,1-1 0 0 0,0-1 0 0 0,1-1-103 0 0,-1-1 1 0 0,1 1-1 0 0,1 0 1 0 0,-1 0-1 0 0,1 0 1 0 0,4-6-1 0 0,3-1-286 0 0,1-1 0 0 0,1 2 0 0 0,13-11 0 0 0,-18 17 492 0 0,0-1 1 0 0,0 1-1 0 0,1 0 1 0 0,0 1-1 0 0,0 0 1 0 0,0 0-1 0 0,0 1 1 0 0,0 0-1 0 0,0 0 1 0 0,1 1-1 0 0,15 0 1 0 0,-17 0 162 0 0,0 1 1 0 0,1 1 0 0 0,-1-1 0 0 0,0 1-1 0 0,0 1 1 0 0,0-1 0 0 0,0 1-1 0 0,0 0 1 0 0,0 1 0 0 0,0 0 0 0 0,0 0-1 0 0,-1 0 1 0 0,0 1 0 0 0,7 4-1 0 0,-10-4-240 0 0,0-1 0 0 0,-1 1-1 0 0,1 0 1 0 0,0 0 0 0 0,-1 0-1 0 0,0 0 1 0 0,0 0-1 0 0,0 1 1 0 0,-1-1 0 0 0,1 1-1 0 0,-1-1 1 0 0,0 1-1 0 0,0 0 1 0 0,-1-1 0 0 0,1 1-1 0 0,-1 0 1 0 0,0-1 0 0 0,0 1-1 0 0,-2 7 1 0 0,0 7-128 0 0,-2 0 0 0 0,0 0 1 0 0,-9 25-1 0 0,6-26 462 0 0,-1-1 0 0 0,-1 0 0 0 0,0 0 0 0 0,-1-1 0 0 0,-17 21 0 0 0,11-17-208 0 0,2 1 1 0 0,-12 23-1 0 0,25-43-144 0 0,1-1 0 0 0,-1 1 0 0 0,1 0 0 0 0,0 0 0 0 0,-1-1 0 0 0,1 1 1 0 0,0 0-1 0 0,-1 0 0 0 0,1 0 0 0 0,0-1 0 0 0,0 1 0 0 0,0 0 1 0 0,0 0-1 0 0,0 0 0 0 0,0 0 0 0 0,0 0 0 0 0,0-1 0 0 0,0 1 0 0 0,0 0 1 0 0,0 0-1 0 0,1 0 0 0 0,-1 0 0 0 0,0-1 0 0 0,1 1 0 0 0,-1 0 0 0 0,0 0 1 0 0,1-1-1 0 0,-1 1 0 0 0,1 0 0 0 0,-1 0 0 0 0,1-1 0 0 0,0 1 1 0 0,-1-1-1 0 0,1 1 0 0 0,-1-1 0 0 0,1 1 0 0 0,0-1 0 0 0,0 1 0 0 0,-1-1 1 0 0,1 1-1 0 0,0-1 0 0 0,0 0 0 0 0,0 1 0 0 0,-1-1 0 0 0,1 0 0 0 0,0 0 1 0 0,0 0-1 0 0,0 0 0 0 0,0 1 0 0 0,-1-1 0 0 0,1 0 0 0 0,0-1 1 0 0,1 1-1 0 0,8 1 263 0 0,0-1 1 0 0,-1-1 0 0 0,16-2 0 0 0,-22 3-280 0 0,78-14 1 0 0,19-3-1344 0 0,-31 13-3994 0 0,-53 4 1192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9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16 184 12499 0 0,'-1'0'43'0'0,"1"0"0"0"0,-1 0 0 0 0,0 0 1 0 0,1 0-1 0 0,-1 0 0 0 0,0-1 0 0 0,0 1 0 0 0,1 0 1 0 0,-1-1-1 0 0,0 1 0 0 0,1 0 0 0 0,-1-1 1 0 0,1 1-1 0 0,-1-1 0 0 0,1 1 0 0 0,-1-1 0 0 0,0 1 1 0 0,1-1-1 0 0,0 1 0 0 0,-1-1 0 0 0,1 0 0 0 0,-1 1 1 0 0,1-1-1 0 0,0 0 0 0 0,-1 1 0 0 0,1-1 1 0 0,0 0-1 0 0,0 1 0 0 0,-1-1 0 0 0,1-1 0 0 0,0 1 25 0 0,1-1 0 0 0,-1 0 0 0 0,0 0-1 0 0,1 1 1 0 0,0-1 0 0 0,-1 0-1 0 0,1 1 1 0 0,0-1 0 0 0,0 1 0 0 0,0-1-1 0 0,0 1 1 0 0,1-3 0 0 0,5-3 54 0 0,-1 0 0 0 0,1 0 0 0 0,0 1 0 0 0,10-7 0 0 0,5-1-407 0 0,1 0 1 0 0,1 2 0 0 0,42-15-1 0 0,-4 5-3436 0 0,-57 20 3128 0 0,35-12-3667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8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1696 0 0,'2'-5'62'0'0,"0"0"0"0"0,1 0 0 0 0,-1 0 0 0 0,1 0 0 0 0,0 0-1 0 0,1 1 1 0 0,-1-1 0 0 0,1 1 0 0 0,0 0 0 0 0,4-4 0 0 0,-3 3 11 0 0,6-6 655 0 0,1 0 1 0 0,0 1-1 0 0,1 0 0 0 0,0 0 1 0 0,28-14-1 0 0,-36 22-335 0 0,1-1 0 0 0,0 1 1 0 0,-1 0-1 0 0,1 1 0 0 0,0-1 0 0 0,0 1 1 0 0,0 0-1 0 0,10 0 0 0 0,-13 1-291 0 0,0 1 0 0 0,0-1 0 0 0,0 1 0 0 0,0-1 0 0 0,0 1 0 0 0,0 0 0 0 0,0 0 0 0 0,0 0 0 0 0,0 0 0 0 0,0 1 0 0 0,0 0 0 0 0,-1-1 0 0 0,1 1 0 0 0,0 0 0 0 0,-1 0 0 0 0,0 0 0 0 0,3 3 0 0 0,-1 0-76 0 0,-1-1 0 0 0,0 1 0 0 0,0 0 1 0 0,0 0-1 0 0,-1 0 0 0 0,0 0 1 0 0,0 0-1 0 0,2 11 0 0 0,7 49 277 0 0,-2-10 310 0 0,25 53 1006 0 0,-24-80-1576 0 0,-1-1-1 0 0,-1 1 0 0 0,-1 1 1 0 0,-1-1-1 0 0,2 48 1 0 0,-6-58-2767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9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16 184 12499 0 0,'-1'0'43'0'0,"1"0"0"0"0,-1 0 0 0 0,0 0 1 0 0,1 0-1 0 0,-1 0 0 0 0,0-1 0 0 0,0 1 0 0 0,1 0 1 0 0,-1-1-1 0 0,0 1 0 0 0,1 0 0 0 0,-1-1 1 0 0,1 1-1 0 0,-1-1 0 0 0,1 1 0 0 0,-1-1 0 0 0,0 1 1 0 0,1-1-1 0 0,0 1 0 0 0,-1-1 0 0 0,1 0 0 0 0,-1 1 1 0 0,1-1-1 0 0,0 0 0 0 0,-1 1 0 0 0,1-1 1 0 0,0 0-1 0 0,0 1 0 0 0,-1-1 0 0 0,1-1 0 0 0,0 1 25 0 0,1-1 0 0 0,-1 0 0 0 0,0 0-1 0 0,1 1 1 0 0,0-1 0 0 0,-1 0-1 0 0,1 1 1 0 0,0-1 0 0 0,0 1 0 0 0,0-1-1 0 0,0 1 1 0 0,1-3 0 0 0,5-3 54 0 0,-1 0 0 0 0,1 0 0 0 0,0 1 0 0 0,10-7 0 0 0,5-1-407 0 0,1 0 1 0 0,1 2 0 0 0,42-15-1 0 0,-4 5-3436 0 0,-57 20 3128 0 0,35-12-3667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72 920 0 0,'6'-44'-183'0'0,"-6"42"333"0"0,1-1 0 0 0,-1 1 0 0 0,1 0 0 0 0,0 0 0 0 0,0 0 0 0 0,0-1 0 0 0,0 1 0 0 0,1 0-1 0 0,-1 0 1 0 0,0 1 0 0 0,1-1 0 0 0,0 0 0 0 0,14 6 6390 0 0,-12 24-5115 0 0,-4-28-1427 0 0,3 25 916 0 0,-2 0-1 0 0,-4 47 1 0 0,1-45-555 0 0,3 43-1 0 0,7-14-186 0 0,2-1 0 0 0,3 0 0 0 0,38 102 0 0 0,-27-84-90 0 0,-8-18-1712 0 0,-12-42-3159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65 8290 0 0,'4'-4'-108'0'0,"1"0"1"0"0,0 0-1 0 0,-1 1 1 0 0,1 0-1 0 0,1 0 1 0 0,-1 0-1 0 0,0 0 1 0 0,1 1-1 0 0,9-3 1 0 0,-8 2 190 0 0,9-3-309 0 0,1 1 1 0 0,0 0-1 0 0,1 1 0 0 0,30-2 1 0 0,-40 5 546 0 0,0 1-1 0 0,0 0 1 0 0,0 0-1 0 0,0 0 1 0 0,0 1 0 0 0,0 1-1 0 0,0-1 1 0 0,0 1 0 0 0,-1 1-1 0 0,1-1 1 0 0,-1 1 0 0 0,13 7-1 0 0,-17-7-287 0 0,1 0 0 0 0,-1 0 0 0 0,0 1-1 0 0,0-1 1 0 0,0 1 0 0 0,0 0 0 0 0,-1 0 0 0 0,0-1 0 0 0,1 2-1 0 0,-1-1 1 0 0,-1 0 0 0 0,1 0 0 0 0,-1 1 0 0 0,1-1-1 0 0,-1 0 1 0 0,-1 1 0 0 0,1 0 0 0 0,0-1 0 0 0,-1 1 0 0 0,0-1-1 0 0,0 1 1 0 0,-1-1 0 0 0,0 7 0 0 0,-2 6 21 0 0,0-1 1 0 0,-1 1-1 0 0,0-1 1 0 0,-2 0 0 0 0,-7 16-1 0 0,-5 2 454 0 0,-1 0-1 0 0,-2-1 1 0 0,-1-1 0 0 0,-2-1-1 0 0,-41 41 1 0 0,64-71-415 0 0,0 0 0 0 0,0 0 0 0 0,0 0-1 0 0,0 0 1 0 0,0 1 0 0 0,0-1 0 0 0,0 0 0 0 0,0 1-1 0 0,0-1 1 0 0,1 0 0 0 0,-1 1 0 0 0,1-1 0 0 0,-1 1-1 0 0,1-1 1 0 0,-1 1 0 0 0,1 1 0 0 0,0-2-53 0 0,0-1 0 0 0,1 1 0 0 0,-1-1-1 0 0,0 1 1 0 0,1-1 0 0 0,-1 1 0 0 0,0-1 0 0 0,1 0 0 0 0,-1 1 0 0 0,1-1 0 0 0,-1 0 0 0 0,0 1 0 0 0,1-1 0 0 0,-1 0 0 0 0,1 1-1 0 0,-1-1 1 0 0,1 0 0 0 0,0 0 0 0 0,-1 0 0 0 0,1 0 0 0 0,-1 1 0 0 0,1-1 0 0 0,-1 0 0 0 0,1 0 0 0 0,-1 0 0 0 0,1 0 0 0 0,0 0-1 0 0,0-1 1 0 0,10 1 265 0 0,0-2 0 0 0,0 1-1 0 0,14-6 1 0 0,-15 5-203 0 0,68-19 564 0 0,61-12 82 0 0,-123 31-971 0 0,0 0 0 0 0,0 0 0 0 0,0 2 0 0 0,0 0 0 0 0,1 1 0 0 0,23 4 0 0 0,-13 6-1781 0 0,-13 1-2986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2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160 231 2761 0 0,'-3'-1'53'0'0,"0"-1"1"0"0,1 1-1 0 0,-1 0 0 0 0,0 0 1 0 0,0 0-1 0 0,0 0 1 0 0,0 1-1 0 0,0-1 1 0 0,0 1-1 0 0,0 0 1 0 0,-6 0-1 0 0,-1-1 7 0 0,2 0 68 0 0,-1-1 0 0 0,1 1 0 0 0,0-1 0 0 0,0-1-1 0 0,0 0 1 0 0,0 0 0 0 0,0 0 0 0 0,-7-6 0 0 0,13 8 31 0 0,0 0 0 0 0,0-1 0 0 0,0 1 0 0 0,0-1 0 0 0,0 0 0 0 0,1 0 0 0 0,-1 0 0 0 0,0 1-1 0 0,1-2 1 0 0,0 1 0 0 0,-1 0 0 0 0,1 0 0 0 0,0 0 0 0 0,0-1 0 0 0,0 1 0 0 0,0 0 0 0 0,1-1 0 0 0,-1 1 0 0 0,1-1 0 0 0,-1 1 0 0 0,1-1 0 0 0,0 1 0 0 0,0-1 0 0 0,0 1 0 0 0,0-1 0 0 0,0 1 0 0 0,1-1 0 0 0,-1 1 0 0 0,1 0 0 0 0,0-1-1 0 0,1-3 1 0 0,1-1-152 0 0,0 1-1 0 0,1-1 1 0 0,0 0-1 0 0,0 1 1 0 0,0 0-1 0 0,1 0 0 0 0,0 0 1 0 0,0 1-1 0 0,0-1 1 0 0,1 1-1 0 0,0 1 0 0 0,0-1 1 0 0,0 1-1 0 0,1 0 1 0 0,-1 0-1 0 0,9-3 1 0 0,-4 2-154 0 0,0 1-1 0 0,1 0 1 0 0,-1 1 0 0 0,1 0 0 0 0,0 1 0 0 0,0 0 0 0 0,0 1 0 0 0,0 0 0 0 0,18 1 0 0 0,-28 0 135 0 0,1 0 0 0 0,0 0 1 0 0,0 1-1 0 0,-1-1 1 0 0,1 1-1 0 0,0-1 0 0 0,-1 1 1 0 0,1 0-1 0 0,0 0 0 0 0,-1 0 1 0 0,1 0-1 0 0,-1 1 0 0 0,0-1 1 0 0,1 1-1 0 0,-1-1 0 0 0,0 1 1 0 0,0 0-1 0 0,0 0 1 0 0,0 0-1 0 0,0 0 0 0 0,-1 0 1 0 0,1 0-1 0 0,-1 1 0 0 0,1-1 1 0 0,-1 0-1 0 0,0 1 0 0 0,1-1 1 0 0,-1 1-1 0 0,-1-1 0 0 0,1 1 1 0 0,0 0-1 0 0,-1 0 1 0 0,1-1-1 0 0,-1 1 0 0 0,0 0 1 0 0,0-1-1 0 0,0 6 0 0 0,-2 9-64 0 0,0 0 0 0 0,-1 1 0 0 0,-1-1-1 0 0,-12 31 1 0 0,8-21 202 0 0,1-7 215 0 0,2 1-1 0 0,0-1 0 0 0,1 1 1 0 0,1 0-1 0 0,0 26 1 0 0,4-42-303 0 0,-1-1 0 0 0,0 1 0 0 0,1 0 0 0 0,0 0 0 0 0,0-1 0 0 0,1 1 0 0 0,-1 0 0 0 0,1-1 0 0 0,0 1 0 0 0,0-1 0 0 0,0 0 0 0 0,5 7 1 0 0,-4-9-41 0 0,-1 1 0 0 0,1 0 0 0 0,0-1 1 0 0,1 1-1 0 0,-1-1 0 0 0,0 0 0 0 0,1 0 1 0 0,-1 0-1 0 0,1-1 0 0 0,-1 1 0 0 0,1-1 1 0 0,0 0-1 0 0,0 0 0 0 0,-1 0 0 0 0,1 0 1 0 0,0-1-1 0 0,7 1 0 0 0,2-2 234 0 0,0 0 1 0 0,0-1-1 0 0,0 0 0 0 0,0-1 0 0 0,-1 0 1 0 0,1-1-1 0 0,-1 0 0 0 0,0-1 0 0 0,0-1 1 0 0,-1 0-1 0 0,1 0 0 0 0,17-14 0 0 0,-27 18-181 0 0,0 1-1 0 0,0-1 0 0 0,0 0 0 0 0,0 1 0 0 0,-1-1 0 0 0,1 0 0 0 0,0 0 0 0 0,-1 0 0 0 0,1 0 0 0 0,-1 0 0 0 0,0-1 0 0 0,0 1 0 0 0,0 0 0 0 0,0-1 1 0 0,0 1-1 0 0,0-1 0 0 0,-1 1 0 0 0,1-1 0 0 0,-1 1 0 0 0,1-1 0 0 0,-1 1 0 0 0,0-1 0 0 0,0 1 0 0 0,0-1 0 0 0,-1 0 0 0 0,1 1 0 0 0,-1-1 1 0 0,1 1-1 0 0,-2-5 0 0 0,-1 3 61 0 0,0-1-1 0 0,0 1 1 0 0,0-1 0 0 0,0 1 0 0 0,-1 0 0 0 0,0 0 0 0 0,1 1-1 0 0,-1-1 1 0 0,-1 1 0 0 0,1 0 0 0 0,0 0 0 0 0,-1 0 0 0 0,-7-3-1 0 0,-7-3 66 0 0,-1 1 0 0 0,1 1 0 0 0,-2 1 0 0 0,1 0-1 0 0,-31-3 1 0 0,31 7-885 0 0,1 0-1 0 0,0 2 1 0 0,-27 2-1 0 0,13 3-4596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37 4609 0 0,'-2'-2'421'0'0,"1"-1"0"0"0,0 1 0 0 0,0-1 0 0 0,-1 1 0 0 0,0 0 0 0 0,1 0 0 0 0,-1-1 0 0 0,0 1 1 0 0,0 0-1 0 0,0 1 0 0 0,0-1 0 0 0,-1 0 0 0 0,1 0 0 0 0,0 1 0 0 0,-1 0 0 0 0,1-1 0 0 0,-4 0 0 0 0,4 1-177 0 0,0 1 0 0 0,0 0-1 0 0,1 0 1 0 0,-1 0 0 0 0,0 1-1 0 0,1-1 1 0 0,-1 0 0 0 0,0 1 0 0 0,0-1-1 0 0,1 1 1 0 0,-1-1 0 0 0,1 1 0 0 0,-1 0-1 0 0,0 0 1 0 0,1 0 0 0 0,-1 0-1 0 0,1 0 1 0 0,0 0 0 0 0,-1 0 0 0 0,1 0-1 0 0,0 0 1 0 0,0 1 0 0 0,0-1-1 0 0,0 0 1 0 0,0 1 0 0 0,0-1 0 0 0,0 1-1 0 0,-1 2 1 0 0,-7 12-126 0 0,1 1 0 0 0,0 1 0 0 0,1 0 0 0 0,1 0 0 0 0,1 0 0 0 0,1 0 0 0 0,0 1 0 0 0,1 0 0 0 0,1 0-1 0 0,1 26 1 0 0,1-22-7 0 0,1-1 0 0 0,1 1-1 0 0,2-1 1 0 0,0 0-1 0 0,1 0 1 0 0,1 0-1 0 0,1-1 1 0 0,14 30 0 0 0,-16-42-1365 0 0,0 1 0 0 0,1-1 0 0 0,0 0 0 0 0,0-1 0 0 0,13 14 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21 220 6913 0 0,'-3'-3'3'0'0,"1"-1"-1"0"0,0 1 0 0 0,0-1 0 0 0,0 0 1 0 0,0 0-1 0 0,1 1 0 0 0,-1-1 0 0 0,1 0 1 0 0,0 0-1 0 0,0 0 0 0 0,0-1 0 0 0,1 1 1 0 0,0 0-1 0 0,0 0 0 0 0,0 0 0 0 0,0 0 0 0 0,0-1 1 0 0,1 1-1 0 0,0 0 0 0 0,0 0 0 0 0,0 0 1 0 0,0 0-1 0 0,1 0 0 0 0,1-4 0 0 0,0 2 37 0 0,0 1 1 0 0,1-1-1 0 0,-1 1 0 0 0,1-1 0 0 0,0 1 0 0 0,1 0 0 0 0,-1 0 0 0 0,1 1 1 0 0,0-1-1 0 0,0 1 0 0 0,0 0 0 0 0,1 1 0 0 0,-1-1 0 0 0,12-4 0 0 0,9-1 572 0 0,-1 1 1 0 0,1 1-1 0 0,0 1 0 0 0,0 1 0 0 0,1 2 0 0 0,36-1 1 0 0,-61 4-614 0 0,-1 0 0 0 0,1 0 0 0 0,-1 0 0 0 0,1 0 0 0 0,-1 0 0 0 0,0 0 0 0 0,1 1 0 0 0,-1-1 0 0 0,1 0 0 0 0,-1 1 0 0 0,0-1 0 0 0,1 1 0 0 0,-1-1 0 0 0,0 1 0 0 0,0 0 0 0 0,1 0 0 0 0,-1-1 0 0 0,0 1 0 0 0,0 0 0 0 0,0 0 0 0 0,0 0 0 0 0,0 0 0 0 0,0 0 0 0 0,0 0 0 0 0,1 2 0 0 0,-2-1 0 0 0,1 1 0 0 0,-1-1 0 0 0,1 0 0 0 0,-1 0 0 0 0,0 1 0 0 0,1-1 0 0 0,-1 0 0 0 0,0 1 0 0 0,-1-1 0 0 0,1 0 0 0 0,0 1 0 0 0,-1-1 0 0 0,-1 5 0 0 0,-2 4-161 0 0,0 0 0 0 0,-2 0 0 0 0,1 0 0 0 0,-14 18 0 0 0,5-10 428 0 0,-1-1 0 0 0,-1 0 0 0 0,-1-1 0 0 0,0-1 0 0 0,-1-1 0 0 0,-1 0 0 0 0,0-1 0 0 0,-25 13 1 0 0,68-31 689 0 0,41-1 1 0 0,-46 4-535 0 0,0 2 1 0 0,0 0 0 0 0,-1 0 0 0 0,1 2 0 0 0,27 7-1 0 0,-34-6-699 0 0,0 0 0 0 0,-1 1 0 0 0,0 0 0 0 0,0 0 0 0 0,0 1 0 0 0,-1 1-1 0 0,1 0 1 0 0,-2 0 0 0 0,15 13 0 0 0,-14-9-857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8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384 23 11058 0 0,'-3'3'-325'0'0,"1"0"-1"0"0,-1 0 1 0 0,1 0-1 0 0,0 1 1 0 0,0-1-1 0 0,1 1 1 0 0,-3 5-1 0 0,-6 12-1241 0 0,0-7 978 0 0,0 0 1 0 0,-1-1 0 0 0,0 0 0 0 0,-1-1-1 0 0,-1 0 1 0 0,-16 12 0 0 0,10-11 1618 0 0,0 0 1 0 0,-1-1 0 0 0,0-2-1 0 0,0 0 1 0 0,-1-1 0 0 0,-1-1 0 0 0,-30 8-1 0 0,50-16-1031 0 0,0 1 0 0 0,0-1 0 0 0,0 1 0 0 0,0-1 1 0 0,0 0-1 0 0,0 0 0 0 0,0 0 0 0 0,0 0 0 0 0,0 0 0 0 0,0 0 0 0 0,0 0 0 0 0,0-1 0 0 0,0 1 0 0 0,0-1 0 0 0,0 0 0 0 0,0 1 0 0 0,0-1 0 0 0,0 0 0 0 0,1 0 0 0 0,-1 0 0 0 0,0 0 0 0 0,0-1 0 0 0,-1-1 0 0 0,1 0-104 0 0,0 0 0 0 0,0 1-1 0 0,0-1 1 0 0,1-1 0 0 0,-1 1 0 0 0,1 0-1 0 0,0 0 1 0 0,0 0 0 0 0,0-1 0 0 0,0 1 0 0 0,0 0-1 0 0,1-7 1 0 0,-1-1-33 0 0,1 0-1 0 0,1 1 1 0 0,0-1 0 0 0,0 1-1 0 0,1-1 1 0 0,1 1 0 0 0,-1-1-1 0 0,7-12 1 0 0,-5 16 116 0 0,0 0 0 0 0,1 1 0 0 0,-1-1 0 0 0,1 1-1 0 0,1 0 1 0 0,-1 1 0 0 0,1-1 0 0 0,0 1 0 0 0,1 0 0 0 0,-1 0 0 0 0,1 1 0 0 0,0 0 0 0 0,0 0 0 0 0,0 1 0 0 0,0 0 0 0 0,10-3 0 0 0,-7 3 37 0 0,1 0-1 0 0,-1 0 1 0 0,0 2 0 0 0,1-1 0 0 0,-1 1 0 0 0,1 1 0 0 0,0-1 0 0 0,-1 2 0 0 0,1 0 0 0 0,-1 0 0 0 0,21 6 0 0 0,-25-6 186 0 0,0 2 0 0 0,0-1 0 0 0,0 1 0 0 0,0 0 1 0 0,-1 0-1 0 0,1 0 0 0 0,-1 1 0 0 0,0 0 0 0 0,0 0 0 0 0,0 1 1 0 0,0-1-1 0 0,-1 1 0 0 0,0 0 0 0 0,0 0 0 0 0,0 0 0 0 0,0 1 0 0 0,-1-1 1 0 0,0 1-1 0 0,4 10 0 0 0,-5-9 58 0 0,0 1 1 0 0,-1-1-1 0 0,1 1 0 0 0,-1-1 1 0 0,-1 1-1 0 0,1 0 1 0 0,-2-1-1 0 0,1 1 0 0 0,-1-1 1 0 0,0 1-1 0 0,0-1 0 0 0,-1 1 1 0 0,0-1-1 0 0,0 0 0 0 0,-1 1 1 0 0,-4 8-1 0 0,-26 54 212 0 0,29-56-1056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9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8290 0 0,'2'0'1853'0'0,"-2"-1"-1756"0"0,1 1-1 0 0,0 0 1 0 0,-1-1 0 0 0,1 1-1 0 0,0 0 1 0 0,-1 0 0 0 0,1-1-1 0 0,0 1 1 0 0,-1 0 0 0 0,1 0-1 0 0,0 0 1 0 0,0 0 0 0 0,-1 0-1 0 0,1 0 1 0 0,0 0 0 0 0,0 0-1 0 0,-1 0 1 0 0,1 1 0 0 0,0-1-1 0 0,-1 0 1 0 0,1 0 0 0 0,0 1-1 0 0,-1-1 1 0 0,1 0-1 0 0,0 1 1 0 0,-1-1 0 0 0,1 1-1 0 0,-1-1 1 0 0,2 1 0 0 0,2 5 140 0 0,1-1 1 0 0,-1 1-1 0 0,-1 0 1 0 0,1 1-1 0 0,-1-1 1 0 0,0 1-1 0 0,0-1 1 0 0,-1 1-1 0 0,0 0 1 0 0,0 0-1 0 0,1 13 1 0 0,6 30 961 0 0,-4-14-1053 0 0,2 0-1 0 0,1 0 1 0 0,2 0-1 0 0,26 60 1 0 0,-19-60-3731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115 215 2761 0 0,'-15'-9'-722'0'0,"2"0"669"0"0,-1 1-1 0 0,1-2 0 0 0,1 0 1 0 0,-14-13-1 0 0,24 21 242 0 0,0 0 0 0 0,1 0 1 0 0,-1 0-1 0 0,0 0 0 0 0,1 0 0 0 0,-1 0 0 0 0,1 0 0 0 0,-1 0 0 0 0,1-1 0 0 0,0 1 0 0 0,0-1 0 0 0,0 1 0 0 0,1-1 0 0 0,-1 1 0 0 0,0-1 0 0 0,1 1 1 0 0,0-1-1 0 0,0 0 0 0 0,-1 1 0 0 0,1-1 0 0 0,1 1 0 0 0,-1-1 0 0 0,0 0 0 0 0,1 1 0 0 0,-1-1 0 0 0,1 1 0 0 0,0-1 0 0 0,0 1 0 0 0,0-1 0 0 0,0 1 1 0 0,0 0-1 0 0,3-5 0 0 0,1 3-74 0 0,0-1 0 0 0,0 1 0 0 0,0 0 1 0 0,0 0-1 0 0,0 0 0 0 0,1 1 0 0 0,0 0 0 0 0,0 0 1 0 0,0 0-1 0 0,0 1 0 0 0,0 0 0 0 0,7-2 1 0 0,8-1-336 0 0,0 1 1 0 0,29-3 0 0 0,-41 6 174 0 0,-1 1 0 0 0,0 0 0 0 0,1 0 0 0 0,-1 0 0 0 0,1 1 0 0 0,-1 0 0 0 0,15 5 0 0 0,-21-5 32 0 0,1 0 1 0 0,0 1 0 0 0,-1-1 0 0 0,1 1 0 0 0,-1-1 0 0 0,1 1 0 0 0,-1 0 0 0 0,0 0-1 0 0,1 0 1 0 0,-1 0 0 0 0,0 0 0 0 0,-1 1 0 0 0,1-1 0 0 0,0 1 0 0 0,-1-1 0 0 0,1 1-1 0 0,-1-1 1 0 0,0 1 0 0 0,0 0 0 0 0,0 0 0 0 0,0 0 0 0 0,0 0 0 0 0,-1-1 0 0 0,1 1 0 0 0,-1 4-1 0 0,1 0 79 0 0,-1 0-1 0 0,-1-1 1 0 0,1 1-1 0 0,-1 0 0 0 0,0 0 1 0 0,-1-1-1 0 0,1 1 0 0 0,-2 0 1 0 0,1-1-1 0 0,0 0 1 0 0,-1 0-1 0 0,-1 0 0 0 0,1 0 1 0 0,-1 0-1 0 0,1 0 0 0 0,-2-1 1 0 0,1 0-1 0 0,-1 0 1 0 0,-8 8-1 0 0,5-6 109 0 0,0 0 0 0 0,-1-1 1 0 0,0 0-1 0 0,0-1 0 0 0,0 0 0 0 0,0 0 0 0 0,-1-1 1 0 0,0 0-1 0 0,1-1 0 0 0,-2 0 0 0 0,1 0 1 0 0,-14 1-1 0 0,22-4-180 0 0,1 1 0 0 0,-1-1 0 0 0,1 0 1 0 0,0 0-1 0 0,-1 1 0 0 0,1-1 0 0 0,-1 0 0 0 0,1 0 0 0 0,-1-1 1 0 0,1 1-1 0 0,-1 0 0 0 0,1 0 0 0 0,0-1 0 0 0,-1 1 1 0 0,-1-2-1 0 0,17-7-680 0 0,39-11-128 0 0,-10 9-76 0 0,-20 6-2398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72 920 0 0,'6'-44'-183'0'0,"-6"42"333"0"0,1-1 0 0 0,-1 1 0 0 0,1 0 0 0 0,0 0 0 0 0,0 0 0 0 0,0-1 0 0 0,0 1 0 0 0,1 0-1 0 0,-1 0 1 0 0,0 1 0 0 0,1-1 0 0 0,0 0 0 0 0,14 6 6390 0 0,-12 24-5115 0 0,-4-28-1427 0 0,3 25 916 0 0,-2 0-1 0 0,-4 47 1 0 0,1-45-555 0 0,3 43-1 0 0,7-14-186 0 0,2-1 0 0 0,3 0 0 0 0,38 102 0 0 0,-27-84-90 0 0,-8-18-1712 0 0,-12-42-3159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6913 0 0,'4'-3'239'0'0,"0"-1"-1"0"0,0 1 1 0 0,1 1-1 0 0,-1-1 1 0 0,1 1-1 0 0,-1 0 0 0 0,1 0 1 0 0,0 0-1 0 0,0 0 1 0 0,0 1-1 0 0,0 0 1 0 0,0 0-1 0 0,0 0 0 0 0,0 1 1 0 0,0 0-1 0 0,7 0 1 0 0,-2 0 47 0 0,-1 1-1 0 0,1 1 1 0 0,0-1 0 0 0,-1 1 0 0 0,1 1 0 0 0,-1 0 0 0 0,15 7 0 0 0,191 89 1272 0 0,-68-42-7555 0 0,-129-51 2183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11979 0 0,'0'0'18'0'0,"0"0"1"0"0,0 0 0 0 0,0 0 0 0 0,0 0 0 0 0,0 0 0 0 0,1 0 0 0 0,-1-1 0 0 0,0 1-1 0 0,0 0 1 0 0,0 0 0 0 0,0 0 0 0 0,0 0 0 0 0,0 0 0 0 0,0 0 0 0 0,0 0 0 0 0,1-1-1 0 0,-1 1 1 0 0,0 0 0 0 0,0 0 0 0 0,0 0 0 0 0,0 0 0 0 0,0 0 0 0 0,0 0 0 0 0,1 0-1 0 0,-1 0 1 0 0,0 0 0 0 0,0 0 0 0 0,0 0 0 0 0,0 0 0 0 0,0 0 0 0 0,1 0 0 0 0,-1 0-1 0 0,0 0 1 0 0,0 0 0 0 0,0 0 0 0 0,0 0 0 0 0,0 0 0 0 0,1 0 0 0 0,-1 0 0 0 0,0 0-1 0 0,0 0 1 0 0,0 0 0 0 0,0 0 0 0 0,0 0 0 0 0,1 1 0 0 0,-1-1 0 0 0,0 0 0 0 0,0 0 0 0 0,0 0-1 0 0,0 0 1 0 0,0 0 0 0 0,0 0 0 0 0,0 0 0 0 0,0 0 0 0 0,0 1 0 0 0,1-1 0 0 0,-1 0-1 0 0,0 0 1 0 0,0 0 0 0 0,0 0 0 0 0,0 0 0 0 0,0 1 0 0 0,0-1 0 0 0,0 0 0 0 0,0 0-1 0 0,7 9-567 0 0,-4 1 456 0 0,-1 0 1 0 0,0 1-1 0 0,0-1 1 0 0,-1 1-1 0 0,0-1 1 0 0,-1 1-1 0 0,-2 12 1 0 0,2 15 617 0 0,2-9-455 0 0,1 0 0 0 0,2 0 0 0 0,1 0-1 0 0,1 0 1 0 0,1-1 0 0 0,2 0 0 0 0,13 28 0 0 0,-18-47-70 0 0,-1-5 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42 130 9674 0 0,'-1'1'-93'0'0,"-1"-1"0"0"0,0 1 0 0 0,1-1 0 0 0,-1 1 0 0 0,1 0 0 0 0,-1-1-1 0 0,1 1 1 0 0,-1 0 0 0 0,1 0 0 0 0,0 0 0 0 0,-1 0 0 0 0,1 1 0 0 0,0-1 0 0 0,0 0 0 0 0,0 0 0 0 0,0 1 0 0 0,0-1 0 0 0,0 1-1 0 0,0-1 1 0 0,0 1 0 0 0,1-1 0 0 0,-1 1 0 0 0,1-1 0 0 0,-1 3 0 0 0,-2 6-532 0 0,0-1 0 0 0,1 1 0 0 0,0-1 0 0 0,0 19 0 0 0,2-20 911 0 0,0 0 0 0 0,1 0 1 0 0,0 0-1 0 0,0 0 0 0 0,1 0 0 0 0,0 0 0 0 0,0 0 0 0 0,1-1 1 0 0,5 13-1 0 0,-4-14-12 0 0,0 0 0 0 0,-1 0 0 0 0,2-1 0 0 0,-1 0-1 0 0,1 1 1 0 0,0-1 0 0 0,0-1 0 0 0,0 1 0 0 0,1-1 0 0 0,-1 0 0 0 0,1 0 0 0 0,0 0 0 0 0,0-1 0 0 0,1 0 0 0 0,-1 0 0 0 0,1-1 0 0 0,-1 0 0 0 0,1 0 0 0 0,0 0 0 0 0,0-1 0 0 0,7 1 0 0 0,-4-2-281 0 0,1 0 0 0 0,-1 0-1 0 0,0-1 1 0 0,0 0 0 0 0,1-1 0 0 0,-1 0 0 0 0,0-1 0 0 0,0 0 0 0 0,-1 0 0 0 0,1-1-1 0 0,-1-1 1 0 0,0 1 0 0 0,0-1 0 0 0,0-1 0 0 0,-1 0 0 0 0,10-8 0 0 0,-13 10-12 0 0,0 0 1 0 0,-1 0-1 0 0,0-1 1 0 0,0 1 0 0 0,0-1-1 0 0,0 0 1 0 0,-1-1-1 0 0,0 1 1 0 0,0 0 0 0 0,0-1-1 0 0,-1 0 1 0 0,0 1-1 0 0,0-1 1 0 0,0 0 0 0 0,-1 0-1 0 0,1 0 1 0 0,-1-1-1 0 0,-1 1 1 0 0,0 0 0 0 0,1 0-1 0 0,-2 0 1 0 0,1 0-1 0 0,-1-1 1 0 0,0 1 0 0 0,0 0-1 0 0,-1 0 1 0 0,1 0-1 0 0,-4-7 1 0 0,0 3-106 0 0,0 0 0 0 0,-1 1 0 0 0,0 0 0 0 0,0 0 1 0 0,-1 0-1 0 0,0 0 0 0 0,0 1 0 0 0,-1 0 0 0 0,0 1 0 0 0,0 0 0 0 0,-12-8 0 0 0,6 7-282 0 0,0 0 0 0 0,-1 0 0 0 0,1 1 0 0 0,-2 1 1 0 0,1 1-1 0 0,-1 0 0 0 0,-16-3 0 0 0,-13 1-683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2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10570 0 0,'12'30'481'0'0,"-1"0"0"0"0,-1 1 1 0 0,-2 0-1 0 0,-2 1 0 0 0,5 46 0 0 0,-5-30-312 0 0,17 59 0 0 0,-13-72 7 0 0,24 53 0 0 0,-27-73-593 0 0,1-1 0 0 0,0 1-1 0 0,1-1 1 0 0,1-1 0 0 0,20 23 0 0 0,-20-26-3849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1 135 3681 0 0,'0'-3'135'0'0,"0"0"0"0"0,-1 0 0 0 0,1-1 1 0 0,1 1-1 0 0,-1 0 0 0 0,0 0 0 0 0,1-1 0 0 0,0 1 1 0 0,0 0-1 0 0,0 0 0 0 0,0 0 0 0 0,0 0 0 0 0,0 0 1 0 0,1 0-1 0 0,0 0 0 0 0,2-3 0 0 0,0 0 146 0 0,0 0 0 0 0,0 1 1 0 0,0-1-1 0 0,1 1 0 0 0,0 0 0 0 0,11-9 0 0 0,-8 10-45 0 0,1-1 0 0 0,0 1 0 0 0,0 0 0 0 0,0 1 0 0 0,1 0 0 0 0,-1 0 0 0 0,1 1 0 0 0,0 1 0 0 0,0 0 0 0 0,-1 0 0 0 0,1 0 0 0 0,0 1 0 0 0,0 1 0 0 0,0 0 0 0 0,15 3 0 0 0,-24-3-240 0 0,0-1 1 0 0,0 0 0 0 0,1 1-1 0 0,-1 0 1 0 0,0-1 0 0 0,0 1 0 0 0,0 0-1 0 0,0-1 1 0 0,0 1 0 0 0,0 0-1 0 0,0 0 1 0 0,0 0 0 0 0,0 0 0 0 0,0 0-1 0 0,0 0 1 0 0,-1 0 0 0 0,1 0 0 0 0,0 0-1 0 0,-1 0 1 0 0,1 1 0 0 0,0 1-1 0 0,0 0-26 0 0,-1 0 0 0 0,0-1 0 0 0,0 1 0 0 0,0 0 0 0 0,0 0 0 0 0,0-1 0 0 0,0 1 0 0 0,-1 0 0 0 0,1-1 0 0 0,-2 4 0 0 0,-3 7-101 0 0,0 0 0 0 0,-1-1 1 0 0,-11 17-1 0 0,13-22 154 0 0,-17 29 909 0 0,-2-1-1 0 0,-1-1 1 0 0,-47 51 0 0 0,71-85-899 0 0,0 0 0 0 0,0 0 1 0 0,0 0-1 0 0,0 0 0 0 0,0 0 0 0 0,1-1 0 0 0,-1 1 1 0 0,0 0-1 0 0,0 0 0 0 0,0 0 0 0 0,0 0 0 0 0,0 0 0 0 0,0 0 1 0 0,0 0-1 0 0,1 0 0 0 0,-1 0 0 0 0,0 0 0 0 0,0 0 0 0 0,0 0 1 0 0,0 0-1 0 0,0 1 0 0 0,0-1 0 0 0,0 0 0 0 0,1 0 1 0 0,-1 0-1 0 0,0 0 0 0 0,0 0 0 0 0,0 0 0 0 0,0 0 0 0 0,0 0 1 0 0,0 0-1 0 0,0 0 0 0 0,0 0 0 0 0,0 0 0 0 0,1 1 1 0 0,-1-1-1 0 0,0 0 0 0 0,0 0 0 0 0,0 0 0 0 0,0 0 0 0 0,0 0 1 0 0,0 0-1 0 0,0 0 0 0 0,0 0 0 0 0,0 1 0 0 0,0-1 0 0 0,0 0 1 0 0,0 0-1 0 0,0 0 0 0 0,0 0 0 0 0,0 0 0 0 0,0 0 1 0 0,0 1-1 0 0,0-1 0 0 0,0 0 0 0 0,0 0 0 0 0,0 0 0 0 0,0 0 1 0 0,0 0-1 0 0,0 0 0 0 0,0 0 0 0 0,0 0 0 0 0,0 1 0 0 0,-1-1 1 0 0,1 0-1 0 0,0 0 0 0 0,19-2 917 0 0,22-7-106 0 0,-6 0-316 0 0,117-26 830 0 0,-123 30-2287 0 0,0 2-1 0 0,0 0 1 0 0,38 3 0 0 0,-39 3-2609 0 0,-15 0-1463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1 4609 0 0,'0'0'87'0'0,"-1"0"1"0"0,0 0-1 0 0,1 0 1 0 0,-1 0-1 0 0,0 0 1 0 0,1 0-1 0 0,-1 0 0 0 0,0 0 1 0 0,1 0-1 0 0,-1 0 1 0 0,1 0-1 0 0,-1 0 1 0 0,0 1-1 0 0,1-1 1 0 0,-1 0-1 0 0,0 0 0 0 0,1 1 1 0 0,-1-1-1 0 0,1 0 1 0 0,-1 1-1 0 0,1-1 1 0 0,-1 1-1 0 0,1-1 1 0 0,-1 0-1 0 0,1 1 0 0 0,-1 0 1 0 0,-12 23 535 0 0,-2 35-346 0 0,12-48 424 0 0,0 4-274 0 0,1 0 0 0 0,0-1 1 0 0,1 1-1 0 0,1 1 0 0 0,0-1 0 0 0,1 0 0 0 0,0 0 0 0 0,5 15 1 0 0,-4-20-639 0 0,1 0 0 0 0,0 0 0 0 0,1 0 0 0 0,0 0 0 0 0,1-1 0 0 0,0 0 0 0 0,9 13 0 0 0,-7-12-3732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14627 0 0,'2'3'201'0'0,"-1"0"0"0"0,1 0 0 0 0,-1 0-1 0 0,0 1 1 0 0,1-1 0 0 0,-1 1 0 0 0,-1-1 0 0 0,1 1 0 0 0,0-1-1 0 0,-1 1 1 0 0,0 6 0 0 0,0 51 40 0 0,0-52-313 0 0,-2 121-2264 0 0,8-43-2969 0 0,-1-47 1165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8754 0 0,'0'-17'530'0'0,"1"1"1"0"0,1-1-1 0 0,4-16 1 0 0,3 64 1821 0 0,-7 17-1058 0 0,-4 76-1 0 0,-1-75-174 0 0,6 73-1 0 0,0-88-2398 0 0,12 50 1 0 0,-12-75 900 0 0,-1-1 0 0 0,1 1 0 0 0,0 0 0 0 0,1-1 0 0 0,0 1 0 0 0,0-1 1 0 0,1 0-1 0 0,0-1 0 0 0,1 1 0 0 0,10 11 0 0 0,-4-8-3969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17 146 8754 0 0,'-2'-3'-16'0'0,"0"0"0"0"0,0 0 1 0 0,0 0-1 0 0,1 0 0 0 0,-1 0 0 0 0,1 0 0 0 0,0-1 1 0 0,0 1-1 0 0,0 0 0 0 0,0-1 0 0 0,1 1 1 0 0,-1-1-1 0 0,1 1 0 0 0,0-1 0 0 0,0 1 0 0 0,1-1 1 0 0,-1 1-1 0 0,0-1 0 0 0,1 1 0 0 0,0-1 1 0 0,0 1-1 0 0,0 0 0 0 0,0-1 0 0 0,1 1 0 0 0,-1 0 1 0 0,1 0-1 0 0,0 0 0 0 0,0 0 0 0 0,0 0 1 0 0,0 1-1 0 0,1-1 0 0 0,-1 0 0 0 0,1 1 1 0 0,3-3-1 0 0,-1 1-33 0 0,0 1 0 0 0,0-1-1 0 0,0 1 1 0 0,1 0 0 0 0,0 0 0 0 0,-1 1 0 0 0,1 0 0 0 0,0 0 0 0 0,0 0 0 0 0,0 1 0 0 0,0 0 0 0 0,8-1-1 0 0,-12 2 123 0 0,1 0 0 0 0,-1 0 1 0 0,0 0-1 0 0,0 0 0 0 0,0 1 0 0 0,0-1 0 0 0,0 1 0 0 0,1-1 0 0 0,-1 1 0 0 0,0 0 0 0 0,0-1 0 0 0,0 1 0 0 0,-1 0 0 0 0,1 1 0 0 0,0-1 0 0 0,0 0 0 0 0,0 0 0 0 0,-1 1 0 0 0,1-1 0 0 0,-1 1 0 0 0,1 0 0 0 0,-1-1 0 0 0,0 1 0 0 0,1 0 0 0 0,-1 0 0 0 0,0 0 0 0 0,0 0 0 0 0,0-1 0 0 0,-1 2 0 0 0,1-1 0 0 0,0 0 0 0 0,-1 0 0 0 0,1 0 0 0 0,-1 0 0 0 0,0 0 0 0 0,0 0 0 0 0,0 4 0 0 0,0 5-103 0 0,0 0-1 0 0,-1-1 1 0 0,-1 1-1 0 0,0 0 1 0 0,0-1-1 0 0,-1 1 1 0 0,0-1-1 0 0,-1 0 1 0 0,-5 10-1 0 0,-3 5 566 0 0,-1-1 0 0 0,-23 30 0 0 0,22-37 482 0 0,11-14-628 0 0,0 0 1 0 0,-1 1-1 0 0,1-1 1 0 0,1 1-1 0 0,-1 0 1 0 0,0 0-1 0 0,1 0 1 0 0,0 0 0 0 0,0 0-1 0 0,-2 8 1 0 0,4-11-302 0 0,1-1 0 0 0,-1 1 1 0 0,1 0-1 0 0,0-1 0 0 0,-1 1 1 0 0,1-1-1 0 0,0 1 1 0 0,0-1-1 0 0,-1 1 0 0 0,1-1 1 0 0,0 0-1 0 0,0 1 0 0 0,-1-1 1 0 0,1 0-1 0 0,0 0 1 0 0,0 0-1 0 0,0 1 0 0 0,0-1 1 0 0,-1 0-1 0 0,1 0 0 0 0,0 0 1 0 0,0 0-1 0 0,0 0 0 0 0,0-1 1 0 0,0 1-1 0 0,-1 0 1 0 0,1 0-1 0 0,0-1 0 0 0,1 1 1 0 0,33-7 517 0 0,-32 7-457 0 0,69-18 190 0 0,61-12-750 0 0,-115 27-1354 0 0,1 2 0 0 0,33 1 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1 7834 0 0,'-1'1'48'0'0,"1"-1"0"0"0,-1 1 0 0 0,1 0 1 0 0,-1 0-1 0 0,1 0 0 0 0,0-1 0 0 0,-1 1 0 0 0,1 0 1 0 0,0 0-1 0 0,0 0 0 0 0,-1 0 0 0 0,1 0 1 0 0,0 0-1 0 0,0-1 0 0 0,0 1 0 0 0,0 0 0 0 0,0 0 1 0 0,0 0-1 0 0,0 0 0 0 0,1 0 0 0 0,-1 0 0 0 0,0 1 1 0 0,7 28 249 0 0,-5-21-9 0 0,-1-6-266 0 0,27 120 2612 0 0,-1-43-5917 0 0,-18-58-543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65 8290 0 0,'4'-4'-108'0'0,"1"0"1"0"0,0 0-1 0 0,-1 1 1 0 0,1 0-1 0 0,1 0 1 0 0,-1 0-1 0 0,0 0 1 0 0,1 1-1 0 0,9-3 1 0 0,-8 2 190 0 0,9-3-309 0 0,1 1 1 0 0,0 0-1 0 0,1 1 0 0 0,30-2 1 0 0,-40 5 546 0 0,0 1-1 0 0,0 0 1 0 0,0 0-1 0 0,0 0 1 0 0,0 1 0 0 0,0 1-1 0 0,0-1 1 0 0,0 1 0 0 0,-1 1-1 0 0,1-1 1 0 0,-1 1 0 0 0,13 7-1 0 0,-17-7-287 0 0,1 0 0 0 0,-1 0 0 0 0,0 1-1 0 0,0-1 1 0 0,0 1 0 0 0,0 0 0 0 0,-1 0 0 0 0,0-1 0 0 0,1 2-1 0 0,-1-1 1 0 0,-1 0 0 0 0,1 0 0 0 0,-1 1 0 0 0,1-1-1 0 0,-1 0 1 0 0,-1 1 0 0 0,1 0 0 0 0,0-1 0 0 0,-1 1 0 0 0,0-1-1 0 0,0 1 1 0 0,-1-1 0 0 0,0 7 0 0 0,-2 6 21 0 0,0-1 1 0 0,-1 1-1 0 0,0-1 1 0 0,-2 0 0 0 0,-7 16-1 0 0,-5 2 454 0 0,-1 0-1 0 0,-2-1 1 0 0,-1-1 0 0 0,-2-1-1 0 0,-41 41 1 0 0,64-71-415 0 0,0 0 0 0 0,0 0 0 0 0,0 0-1 0 0,0 0 1 0 0,0 1 0 0 0,0-1 0 0 0,0 0 0 0 0,0 1-1 0 0,0-1 1 0 0,1 0 0 0 0,-1 1 0 0 0,1-1 0 0 0,-1 1-1 0 0,1-1 1 0 0,-1 1 0 0 0,1 1 0 0 0,0-2-53 0 0,0-1 0 0 0,1 1 0 0 0,-1-1-1 0 0,0 1 1 0 0,1-1 0 0 0,-1 1 0 0 0,0-1 0 0 0,1 0 0 0 0,-1 1 0 0 0,1-1 0 0 0,-1 0 0 0 0,0 1 0 0 0,1-1 0 0 0,-1 0 0 0 0,1 1-1 0 0,-1-1 1 0 0,1 0 0 0 0,0 0 0 0 0,-1 0 0 0 0,1 0 0 0 0,-1 1 0 0 0,1-1 0 0 0,-1 0 0 0 0,1 0 0 0 0,-1 0 0 0 0,1 0 0 0 0,0 0-1 0 0,0-1 1 0 0,10 1 265 0 0,0-2 0 0 0,0 1-1 0 0,14-6 1 0 0,-15 5-203 0 0,68-19 564 0 0,61-12 82 0 0,-123 31-971 0 0,0 0 0 0 0,0 0 0 0 0,0 2 0 0 0,0 0 0 0 0,1 1 0 0 0,23 4 0 0 0,-13 6-1781 0 0,-13 1-2986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6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0 140 6913 0 0,'1'-3'66'0'0,"-1"1"-1"0"0,1-1 1 0 0,-1 0-1 0 0,1 1 1 0 0,0-1-1 0 0,1 1 0 0 0,-1-1 1 0 0,0 1-1 0 0,1 0 1 0 0,-1-1-1 0 0,1 1 1 0 0,1-2-1 0 0,29-30-1241 0 0,-19 20 432 0 0,7-7-408 0 0,9-1 3565 0 0,-25 19-1961 0 0,1 1 1 0 0,0 0-1 0 0,0 0 1 0 0,0 1-1 0 0,1-1 1 0 0,-1 1-1 0 0,0 0 1 0 0,1 1 0 0 0,-1-1-1 0 0,7 1 1 0 0,-4 0-186 0 0,-1 0 0 0 0,1 1 0 0 0,-1-1 0 0 0,0 1 0 0 0,1 1 0 0 0,10 3 0 0 0,-15-4-230 0 0,-1 0 0 0 0,0 0-1 0 0,0 0 1 0 0,0 1 0 0 0,1-1-1 0 0,-1 1 1 0 0,0-1 0 0 0,-1 1-1 0 0,1 0 1 0 0,0 0-1 0 0,-1 0 1 0 0,1 0 0 0 0,-1 0-1 0 0,1 0 1 0 0,-1 0 0 0 0,0 1-1 0 0,0-1 1 0 0,0 0 0 0 0,0 1-1 0 0,0-1 1 0 0,-1 1 0 0 0,2 4-1 0 0,-1 0 156 0 0,0 1-1 0 0,0-1 1 0 0,0 1-1 0 0,-1 0 1 0 0,0-1-1 0 0,-1 1 1 0 0,0-1-1 0 0,0 1 1 0 0,0-1-1 0 0,-1 1 1 0 0,0-1-1 0 0,0 0 1 0 0,-1 1-1 0 0,0-1 1 0 0,-1 0-1 0 0,1-1 1 0 0,-1 1-1 0 0,0-1 1 0 0,-1 0-1 0 0,0 0 1 0 0,-7 8-1 0 0,68-33 2854 0 0,-23 8-3312 0 0,2 2 0 0 0,38-5 0 0 0,-10 4-3065 0 0,-34 6 96 0 0,21-3-3086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6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0 0 2417 0 0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442 107 2761 0 0,'-5'1'17'0'0,"0"0"-1"0"0,0 0 1 0 0,0 1 0 0 0,0-1 0 0 0,0 1 0 0 0,1 0 0 0 0,-1 1 0 0 0,1-1 0 0 0,0 1 0 0 0,-1-1 0 0 0,1 1 0 0 0,1 1 0 0 0,-5 2 0 0 0,-14 11 31 0 0,-14 9 111 0 0,1 2 0 0 0,2 1 0 0 0,1 1-1 0 0,1 2 1 0 0,2 1 0 0 0,1 1 0 0 0,2 2 0 0 0,-43 77 0 0 0,63-102 104 0 0,1 1 1 0 0,0 0-1 0 0,1 0 1 0 0,1 0-1 0 0,0 1 1 0 0,0-1-1 0 0,1 1 1 0 0,0 13 0 0 0,2-19-132 0 0,-1 0 0 0 0,2 0 0 0 0,-1 0 0 0 0,1 0 0 0 0,-1 0-1 0 0,2 0 1 0 0,-1-1 0 0 0,1 1 0 0 0,0-1 0 0 0,1 1 0 0 0,-1-1 0 0 0,1 1 0 0 0,1-1 0 0 0,-1 0 0 0 0,1-1 0 0 0,6 9 0 0 0,-8-12-114 0 0,0 0 0 0 0,0-1 0 0 0,-1 1-1 0 0,1-1 1 0 0,0 0 0 0 0,0 1 0 0 0,0-1-1 0 0,1 0 1 0 0,-1 0 0 0 0,0 0 0 0 0,0 0-1 0 0,0-1 1 0 0,1 1 0 0 0,-1-1 0 0 0,1 1-1 0 0,-1-1 1 0 0,0 0 0 0 0,1 0 0 0 0,3 0-1 0 0,-2-1 33 0 0,1 0-1 0 0,-1 0 1 0 0,0-1-1 0 0,1 1 0 0 0,-1-1 1 0 0,0 0-1 0 0,0 0 1 0 0,0-1-1 0 0,6-4 1 0 0,2-3 237 0 0,0-1 0 0 0,0 0 1 0 0,-1-1-1 0 0,16-24 0 0 0,-17 20-329 0 0,-1 0 1 0 0,0-1-1 0 0,-1 0 0 0 0,-1 0 1 0 0,-1-1-1 0 0,0 0 0 0 0,-2 0 1 0 0,0-1-1 0 0,-1 1 0 0 0,0-1 1 0 0,-2 0-1 0 0,0 0 0 0 0,-1 1 1 0 0,-1-1-1 0 0,-1 0 0 0 0,-1 0 1 0 0,0 1-1 0 0,-1 0 0 0 0,-1 0 1 0 0,-1 0-1 0 0,-1 0 0 0 0,0 1 1 0 0,-12-20-1 0 0,18 35 28 0 0,0 0 0 0 0,0 0 0 0 0,0 0-1 0 0,-1 0 1 0 0,1 0 0 0 0,-1 0 0 0 0,0 1 0 0 0,1-1 0 0 0,-1 0 0 0 0,0 1 0 0 0,0-1-1 0 0,0 1 1 0 0,0 0 0 0 0,0 0 0 0 0,0 0 0 0 0,0 0 0 0 0,-1 0 0 0 0,1 0 0 0 0,-4-1 0 0 0,4 2 9 0 0,0 1-1 0 0,0-1 1 0 0,0 0 0 0 0,1 1 0 0 0,-1-1 0 0 0,0 1 0 0 0,0-1 0 0 0,1 1 0 0 0,-1 0 0 0 0,0 0 0 0 0,1 0 0 0 0,-1 0 0 0 0,1 0 0 0 0,-1 0 0 0 0,1 0 0 0 0,0 0 0 0 0,-1 1 0 0 0,1-1 0 0 0,0 0-1 0 0,0 1 1 0 0,0-1 0 0 0,0 1 0 0 0,0 0 0 0 0,0-1 0 0 0,0 1 0 0 0,0 2 0 0 0,-8 16 65 0 0,1-1 0 0 0,1 1 0 0 0,1 1 0 0 0,1-1 0 0 0,1 1 0 0 0,1 0 0 0 0,0 0 0 0 0,1 24 0 0 0,2-31 59 0 0,1 1 0 0 0,0 0 0 0 0,1-1 1 0 0,1 1-1 0 0,0-1 0 0 0,1 0 0 0 0,0 0 1 0 0,1 0-1 0 0,1 0 0 0 0,0-1 0 0 0,1 0 1 0 0,12 18-1 0 0,-13-23-60 0 0,1-1-1 0 0,0 0 1 0 0,0 0 0 0 0,1-1 0 0 0,0 1 0 0 0,0-2-1 0 0,0 1 1 0 0,1-1 0 0 0,14 7 0 0 0,-20-11-9 0 0,0 0 1 0 0,0 1-1 0 0,0-1 0 0 0,0 0 1 0 0,0 0-1 0 0,0 0 1 0 0,0-1-1 0 0,1 1 0 0 0,-1-1 1 0 0,0 0-1 0 0,0 0 1 0 0,0 0-1 0 0,1 0 0 0 0,-1-1 1 0 0,0 1-1 0 0,0-1 1 0 0,0 1-1 0 0,1-1 0 0 0,-1 0 1 0 0,0-1-1 0 0,0 1 1 0 0,-1 0-1 0 0,1-1 0 0 0,0 0 1 0 0,0 0-1 0 0,-1 0 1 0 0,1 0-1 0 0,-1 0 0 0 0,1 0 1 0 0,-1 0-1 0 0,0-1 1 0 0,3-4-1 0 0,1-2-43 0 0,-2 0 1 0 0,1 0-1 0 0,-1-1 0 0 0,0 0 1 0 0,-1 0-1 0 0,0 0 0 0 0,-1 0 1 0 0,0 0-1 0 0,-1 0 0 0 0,1 0 1 0 0,-2-1-1 0 0,0 1 0 0 0,0 0 1 0 0,-2-12-1 0 0,1 14-169 0 0,-1 0 1 0 0,0 0 0 0 0,0 0-1 0 0,-1 0 1 0 0,0 0-1 0 0,-1 1 1 0 0,1-1-1 0 0,-1 1 1 0 0,-1 0-1 0 0,1 0 1 0 0,-1 1-1 0 0,0-1 1 0 0,-1 1-1 0 0,0 0 1 0 0,0 0-1 0 0,0 1 1 0 0,0 0 0 0 0,-9-6-1 0 0,11 9 74 0 0,0 0 0 0 0,0 0 0 0 0,-1 0-1 0 0,1 0 1 0 0,0 1 0 0 0,-1 0 0 0 0,1-1 0 0 0,-1 2-1 0 0,1-1 1 0 0,-1 0 0 0 0,0 1 0 0 0,1 0 0 0 0,-1 0-1 0 0,0 0 1 0 0,-4 2 0 0 0,1 0 43 0 0,1 0 0 0 0,-1 0 1 0 0,1 1-1 0 0,0 0 0 0 0,0 0 0 0 0,0 0 0 0 0,1 1 0 0 0,-10 7 1 0 0,4-2 78 0 0,1 1 1 0 0,0 0 0 0 0,1 1 0 0 0,1 0-1 0 0,-1 0 1 0 0,2 1 0 0 0,-1 0 0 0 0,2 0-1 0 0,-8 15 1 0 0,14-24 28 0 0,-1 1 0 0 0,1-1 0 0 0,-1 0 0 0 0,1 1 1 0 0,0-1-1 0 0,1 1 0 0 0,-1-1 0 0 0,0 1 0 0 0,1-1 0 0 0,0 1 0 0 0,0 0 0 0 0,0-1 0 0 0,0 1 0 0 0,1-1 0 0 0,-1 1 1 0 0,1-1-1 0 0,0 1 0 0 0,0-1 0 0 0,0 1 0 0 0,0-1 0 0 0,1 0 0 0 0,-1 1 0 0 0,4 3 0 0 0,-2-3 4 0 0,0-1 0 0 0,1 0 0 0 0,-1-1 0 0 0,1 1 0 0 0,-1 0 0 0 0,1-1 0 0 0,0 0 0 0 0,0 0 0 0 0,0 0 0 0 0,0-1 0 0 0,0 1 0 0 0,1-1 0 0 0,-1 0 0 0 0,0 0 0 0 0,1 0 0 0 0,-1-1 0 0 0,1 1 0 0 0,7-1 0 0 0,1-1 82 0 0,0 0 0 0 0,0-1-1 0 0,0-1 1 0 0,0 0-1 0 0,0 0 1 0 0,-1-1 0 0 0,0-1-1 0 0,1 0 1 0 0,-2-1 0 0 0,1 0-1 0 0,11-9 1 0 0,-9 6-108 0 0,0-1 0 0 0,-1-1 1 0 0,-1 0-1 0 0,0-1 0 0 0,0 0 1 0 0,-1-1-1 0 0,-1 0 0 0 0,12-18 1 0 0,-3-10-619 0 0,-18 39 480 0 0,-1 0 0 0 0,1-1 0 0 0,0 1 0 0 0,-1 0-1 0 0,1-1 1 0 0,-1 1 0 0 0,0 0 0 0 0,0-1 0 0 0,0 1 0 0 0,0-1 0 0 0,0 1 0 0 0,0 0 0 0 0,-1-1 0 0 0,1 1 0 0 0,-1-1-1 0 0,-1-1 1 0 0,2 3 51 0 0,-1 1-1 0 0,1-1 1 0 0,0 1-1 0 0,-1-1 0 0 0,0 1 1 0 0,1 0-1 0 0,-1-1 1 0 0,1 1-1 0 0,-1 0 0 0 0,1-1 1 0 0,-1 1-1 0 0,0 0 1 0 0,1 0-1 0 0,-1 0 0 0 0,1-1 1 0 0,-1 1-1 0 0,0 0 1 0 0,1 0-1 0 0,-1 0 0 0 0,0 0 1 0 0,1 0-1 0 0,-1 0 1 0 0,0 0-1 0 0,1 0 0 0 0,-1 1 1 0 0,0-1-1 0 0,1 0 1 0 0,-1 0-1 0 0,1 0 0 0 0,-1 1 1 0 0,0-1-1 0 0,1 0 0 0 0,-1 1 1 0 0,1-1-1 0 0,-1 1 1 0 0,1-1-1 0 0,-1 0 0 0 0,1 1 1 0 0,-1-1-1 0 0,1 1 1 0 0,0-1-1 0 0,-2 2 0 0 0,-18 22-519 0 0,14-15 492 0 0,1 1-1 0 0,0 0 0 0 0,0 0 0 0 0,1 0 0 0 0,1 1 0 0 0,0-1 0 0 0,0 1 0 0 0,-1 14 0 0 0,3-21 92 0 0,1-1-1 0 0,0 1 1 0 0,0-1-1 0 0,0 1 1 0 0,0-1 0 0 0,1 1-1 0 0,0-1 1 0 0,-1 1-1 0 0,1-1 1 0 0,0 0 0 0 0,1 1-1 0 0,-1-1 1 0 0,3 4-1 0 0,-3-5 8 0 0,1 0 1 0 0,0 0-1 0 0,0-1 0 0 0,-1 1 0 0 0,1 0 0 0 0,1 0 0 0 0,-1-1 0 0 0,0 0 0 0 0,0 1 0 0 0,0-1 0 0 0,1 0 0 0 0,-1 0 0 0 0,1 0 0 0 0,-1 0 0 0 0,1-1 0 0 0,-1 1 0 0 0,1-1 0 0 0,-1 1 0 0 0,1-1 0 0 0,2 0 0 0 0,3 0 117 0 0,0-1 0 0 0,0 0 1 0 0,0 0-1 0 0,-1-1 0 0 0,1 0 0 0 0,0 0 0 0 0,-1 0 0 0 0,0-1 0 0 0,1-1 0 0 0,-1 1 0 0 0,-1-1 1 0 0,1 0-1 0 0,0-1 0 0 0,-1 1 0 0 0,0-1 0 0 0,0-1 0 0 0,0 1 0 0 0,5-8 0 0 0,3-3-74 0 0,-1-1 0 0 0,0 0-1 0 0,-2-1 1 0 0,0 0-1 0 0,14-31 1 0 0,-19 33-388 0 0,-1-1 0 0 0,0 1 0 0 0,-1-1 0 0 0,-1 1 0 0 0,0-1 0 0 0,-2 0 0 0 0,0 0 0 0 0,0 0 0 0 0,-2 0 0 0 0,0 0 0 0 0,-1 0 0 0 0,-1 0 0 0 0,0 0 0 0 0,-1 1 0 0 0,-1-1 0 0 0,-13-28 0 0 0,17 42 301 0 0,0 0 1 0 0,0 1 0 0 0,-1 0-1 0 0,1-1 1 0 0,-1 1 0 0 0,1 0-1 0 0,-1-1 1 0 0,0 1 0 0 0,0 0-1 0 0,0 0 1 0 0,0 1 0 0 0,0-1-1 0 0,0 0 1 0 0,0 1 0 0 0,-1-1-1 0 0,1 1 1 0 0,-1 0 0 0 0,1-1-1 0 0,-1 1 1 0 0,1 0 0 0 0,-1 1 0 0 0,0-1-1 0 0,1 0 1 0 0,-1 1 0 0 0,0 0-1 0 0,0-1 1 0 0,1 1 0 0 0,-1 0-1 0 0,0 1 1 0 0,0-1 0 0 0,1 0-1 0 0,-1 1 1 0 0,0-1 0 0 0,1 1-1 0 0,-1 0 1 0 0,0 0 0 0 0,1 0-1 0 0,-1 0 1 0 0,1 1 0 0 0,-4 1-1 0 0,-4 4 110 0 0,0 0-1 0 0,1 1 0 0 0,0 0 0 0 0,0 0 0 0 0,1 1 1 0 0,0 0-1 0 0,-13 20 0 0 0,1 2 155 0 0,1 0 0 0 0,2 2-1 0 0,-17 44 1 0 0,28-62-95 0 0,1 0-1 0 0,0 1 0 0 0,2-1 1 0 0,0 1-1 0 0,0-1 0 0 0,1 1 1 0 0,2 0-1 0 0,-1 0 0 0 0,2 0 1 0 0,2 19-1 0 0,-1-27-26 0 0,0 0-1 0 0,1 0 1 0 0,0 0-1 0 0,0-1 1 0 0,0 1-1 0 0,1-1 1 0 0,0 0-1 0 0,1 0 1 0 0,0 0-1 0 0,5 6 1 0 0,-8-11-78 0 0,0 1 1 0 0,1-1 0 0 0,-1 0 0 0 0,0 0-1 0 0,1 0 1 0 0,0 0 0 0 0,-1 0-1 0 0,1 0 1 0 0,0-1 0 0 0,0 1 0 0 0,0-1-1 0 0,0 0 1 0 0,0 0 0 0 0,0 0-1 0 0,0 0 1 0 0,0 0 0 0 0,1-1 0 0 0,-1 1-1 0 0,0-1 1 0 0,0 0 0 0 0,1 0-1 0 0,-1 0 1 0 0,0-1 0 0 0,0 1 0 0 0,0-1-1 0 0,1 0 1 0 0,4-1 0 0 0,5-5 25 0 0,0 0 0 0 0,0-1 0 0 0,-1 0 0 0 0,-1-1 0 0 0,1 0 0 0 0,-1-1 0 0 0,-1 0 0 0 0,17-20 0 0 0,-6 2-98 0 0,-1-1 1 0 0,25-46 0 0 0,-35 55-219 0 0,-1-1-1 0 0,0 0 1 0 0,-2 0 0 0 0,0 0-1 0 0,-2-1 1 0 0,0 0-1 0 0,-1-1 1 0 0,-1 1 0 0 0,-2-1-1 0 0,0 1 1 0 0,-1-1 0 0 0,-1 1-1 0 0,-6-29 1 0 0,7 48 157 0 0,0 0 0 0 0,-1 1 0 0 0,0-1 1 0 0,0 1-1 0 0,0-1 0 0 0,0 1 0 0 0,0-1 0 0 0,0 1 0 0 0,0-1 0 0 0,-1 1 0 0 0,0 0 1 0 0,1 0-1 0 0,-1 0 0 0 0,0 0 0 0 0,0 0 0 0 0,-3-3 0 0 0,3 4 44 0 0,0 1-1 0 0,0-1 1 0 0,0 1-1 0 0,0 0 1 0 0,0-1-1 0 0,0 1 1 0 0,0 0-1 0 0,1 0 1 0 0,-1 0-1 0 0,0 0 1 0 0,0 1-1 0 0,0-1 1 0 0,0 0-1 0 0,0 1 1 0 0,0-1-1 0 0,0 1 1 0 0,1 0-1 0 0,-1 0 1 0 0,0-1-1 0 0,0 1 1 0 0,1 0-1 0 0,-1 0 1 0 0,1 1-1 0 0,-2 0 1 0 0,-16 14 82 0 0,1 0 0 0 0,0 0 0 0 0,2 2 0 0 0,0 0 0 0 0,1 1 0 0 0,1 0 0 0 0,0 1 0 0 0,2 1 0 0 0,0 0 0 0 0,2 1 0 0 0,0 0 0 0 0,-10 37 0 0 0,17-47 227 0 0,0 0 0 0 0,1 0 0 0 0,1 0-1 0 0,0 0 1 0 0,0 0 0 0 0,3 24 0 0 0,-2-31-99 0 0,1 1-1 0 0,0-1 0 0 0,0 0 1 0 0,0 0-1 0 0,1 0 1 0 0,0 0-1 0 0,-1 0 1 0 0,2-1-1 0 0,-1 1 1 0 0,1 0-1 0 0,-1-1 1 0 0,1 0-1 0 0,0 1 0 0 0,1-1 1 0 0,-1 0-1 0 0,1-1 1 0 0,0 1-1 0 0,6 4 1 0 0,-7-7-107 0 0,0 1 0 0 0,0-1 0 0 0,0 0 1 0 0,0 0-1 0 0,0-1 0 0 0,0 1 0 0 0,0-1 0 0 0,1 1 1 0 0,-1-1-1 0 0,0 0 0 0 0,0 0 0 0 0,0 0 1 0 0,0-1-1 0 0,1 1 0 0 0,-1-1 0 0 0,0 0 0 0 0,0 0 1 0 0,0 0-1 0 0,0 0 0 0 0,0 0 0 0 0,0-1 1 0 0,-1 1-1 0 0,1-1 0 0 0,0 0 0 0 0,-1 0 0 0 0,1 0 1 0 0,3-4-1 0 0,4-3 130 0 0,0-1-1 0 0,-1 0 1 0 0,0 0 0 0 0,0-1 0 0 0,7-14-1 0 0,-10 14-130 0 0,1-1-1 0 0,-2 0 1 0 0,0 0-1 0 0,0 0 1 0 0,-1-1-1 0 0,-1 1 1 0 0,4-26-1 0 0,-6 29-111 0 0,-1-1 0 0 0,1 1 0 0 0,-1 0 0 0 0,-1-1 0 0 0,0 1 0 0 0,0 0 0 0 0,-1 0 0 0 0,0-1 0 0 0,-1 1 0 0 0,0 1 0 0 0,-8-17 0 0 0,10 21 41 0 0,-1 1-1 0 0,0 0 0 0 0,0 1 1 0 0,0-1-1 0 0,0 0 0 0 0,-1 0 1 0 0,1 1-1 0 0,-1-1 0 0 0,1 1 1 0 0,-1 0-1 0 0,0 0 1 0 0,0 0-1 0 0,0 0 0 0 0,0 1 1 0 0,0-1-1 0 0,0 1 0 0 0,-1-1 1 0 0,1 1-1 0 0,0 0 0 0 0,-1 1 1 0 0,1-1-1 0 0,-1 0 0 0 0,1 1 1 0 0,-1 0-1 0 0,1 0 0 0 0,-1 0 1 0 0,1 0-1 0 0,-1 1 1 0 0,1-1-1 0 0,-1 1 0 0 0,1 0 1 0 0,0 0-1 0 0,-1 0 0 0 0,1 0 1 0 0,-4 3-1 0 0,-4 1 59 0 0,1 0-1 0 0,-1 1 1 0 0,2 1 0 0 0,-1-1-1 0 0,0 1 1 0 0,1 1 0 0 0,1 0-1 0 0,-1 0 1 0 0,-8 13 0 0 0,8-10-39 0 0,0 1 1 0 0,1 0 0 0 0,1 0 0 0 0,0 1 0 0 0,1 0 0 0 0,0 0 0 0 0,1 0-1 0 0,0 1 1 0 0,1-1 0 0 0,1 1 0 0 0,0 0 0 0 0,-1 17 0 0 0,4-2-5441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0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6913 0 0,'-6'3'31'0'0,"0"-1"0"0"0,1 2 0 0 0,-1-1 0 0 0,1 1 0 0 0,0-1 0 0 0,0 1 0 0 0,0 1 0 0 0,1-1 0 0 0,0 1 0 0 0,-7 8 0 0 0,-36 58-159 0 0,37-56 357 0 0,3-2-115 0 0,-1-1 0 0 0,2 1 0 0 0,0 1-1 0 0,0-1 1 0 0,1 1 0 0 0,1 0 0 0 0,-4 21 0 0 0,7-26 45 0 0,0-1 1 0 0,1 1-1 0 0,0-1 0 0 0,0 1 1 0 0,1-1-1 0 0,0 0 0 0 0,1 1 0 0 0,0-1 1 0 0,0 0-1 0 0,0 0 0 0 0,1 0 1 0 0,1 0-1 0 0,-1 0 0 0 0,6 8 1 0 0,-6-11 42 0 0,0 0 1 0 0,0-1-1 0 0,1 1 1 0 0,-1-1-1 0 0,1 0 1 0 0,0 0-1 0 0,0 0 1 0 0,1-1-1 0 0,-1 1 1 0 0,1-1-1 0 0,-1 0 1 0 0,9 4-1 0 0,-11-7-158 0 0,1 1 0 0 0,-1 0 0 0 0,1-1 0 0 0,-1 1 0 0 0,1-1 0 0 0,0 0 0 0 0,-1 0 0 0 0,1 0 0 0 0,0 0 0 0 0,-1 0-1 0 0,1-1 1 0 0,-1 1 0 0 0,1-1 0 0 0,0 0 0 0 0,-1 1 0 0 0,1-1 0 0 0,-1 0 0 0 0,0-1 0 0 0,1 1 0 0 0,-1 0 0 0 0,0-1-1 0 0,0 1 1 0 0,0-1 0 0 0,0 0 0 0 0,0 1 0 0 0,0-1 0 0 0,0 0 0 0 0,2-3 0 0 0,3-6 62 0 0,0 1 0 0 0,0-1 0 0 0,-1 0 0 0 0,0 0 0 0 0,-1-1 0 0 0,0 0 0 0 0,-1 1 0 0 0,-1-2 0 0 0,3-13 0 0 0,0-4-342 0 0,-2 0-1 0 0,0-53 1 0 0,-4 79 60 0 0,0 0 0 0 0,0 0 1 0 0,0-1-1 0 0,-1 1 1 0 0,0 0-1 0 0,0 0 1 0 0,0 0-1 0 0,0 0 0 0 0,-3-4 1 0 0,4 7 120 0 0,0 0 1 0 0,0 1-1 0 0,-1 0 1 0 0,1-1-1 0 0,-1 1 0 0 0,1-1 1 0 0,0 1-1 0 0,-1-1 1 0 0,1 1-1 0 0,-1 0 1 0 0,1-1-1 0 0,-1 1 0 0 0,1 0 1 0 0,-1-1-1 0 0,1 1 1 0 0,-1 0-1 0 0,1 0 0 0 0,-1-1 1 0 0,1 1-1 0 0,-1 0 1 0 0,0 0-1 0 0,1 0 1 0 0,-1 0-1 0 0,1 0 0 0 0,-2 0 1 0 0,0 0-14 0 0,1 1 0 0 0,-1 0 0 0 0,1-1 0 0 0,-1 1 0 0 0,1 0 0 0 0,-1 0 0 0 0,1 0 0 0 0,-1 0 0 0 0,1 0 0 0 0,0 0 0 0 0,0 0 0 0 0,0 1 0 0 0,-2 1 0 0 0,-6 9-4 0 0,2-1 0 0 0,-1 1 0 0 0,2 0 0 0 0,-1 1 0 0 0,2 0 0 0 0,0 0 0 0 0,0 0 0 0 0,-4 24 0 0 0,4-13 536 0 0,1 0 0 0 0,1 1 0 0 0,2 0 1 0 0,0 27-1 0 0,2-49-333 0 0,-1 1 1 0 0,0-1 0 0 0,1 0-1 0 0,0 1 1 0 0,0-1-1 0 0,0 0 1 0 0,0 0 0 0 0,0 0-1 0 0,1 0 1 0 0,-1 0 0 0 0,1 0-1 0 0,0 0 1 0 0,0 0-1 0 0,3 3 1 0 0,-4-5-81 0 0,-1-1-1 0 0,1 1 1 0 0,0 0 0 0 0,0-1-1 0 0,0 1 1 0 0,-1-1 0 0 0,1 1-1 0 0,0-1 1 0 0,0 0 0 0 0,0 1-1 0 0,0-1 1 0 0,0 0 0 0 0,0 0-1 0 0,0 1 1 0 0,0-1-1 0 0,0 0 1 0 0,0 0 0 0 0,0 0-1 0 0,2-1 1 0 0,-1 1-18 0 0,-1-1 1 0 0,1 1-1 0 0,0-1 1 0 0,0 0-1 0 0,-1 0 1 0 0,1 0-1 0 0,-1 0 0 0 0,1 0 1 0 0,-1 0-1 0 0,0-1 1 0 0,1 1-1 0 0,-1 0 1 0 0,0-1-1 0 0,2-2 0 0 0,2-4-137 0 0,-1 1 0 0 0,0-1-1 0 0,-1 0 1 0 0,0-1-1 0 0,0 1 1 0 0,-1-1 0 0 0,0 1-1 0 0,0-1 1 0 0,-1 0-1 0 0,0 1 1 0 0,0-17 0 0 0,-2-1-780 0 0,0 1 0 0 0,-10-47 0 0 0,8 59 417 0 0,0 0 1 0 0,-1 1 0 0 0,-1-1 0 0 0,0 1 0 0 0,-10-18-1 0 0,13 27 344 0 0,1 0 0 0 0,-1 1-1 0 0,0-1 1 0 0,0 1-1 0 0,0-1 1 0 0,-1 1 0 0 0,1 0-1 0 0,0 0 1 0 0,-1 0 0 0 0,0 0-1 0 0,1 0 1 0 0,-6-2 0 0 0,6 4 75 0 0,1-1 0 0 0,-1 1 0 0 0,0 0 0 0 0,0 0 0 0 0,0-1 0 0 0,0 1-1 0 0,0 1 1 0 0,1-1 0 0 0,-1 0 0 0 0,0 0 0 0 0,0 1 0 0 0,0-1 0 0 0,1 1 0 0 0,-1-1 0 0 0,0 1 0 0 0,0 0 0 0 0,1 0 0 0 0,-1-1 0 0 0,1 1 0 0 0,-1 1 0 0 0,1-1 0 0 0,-1 0 0 0 0,-2 2 0 0 0,-5 6 268 0 0,0 1 0 0 0,1 0 0 0 0,0 0-1 0 0,0 0 1 0 0,1 1 0 0 0,1 0-1 0 0,0 0 1 0 0,-8 20 0 0 0,10-21 41 0 0,0 0 1 0 0,1 1-1 0 0,1-1 0 0 0,-1 1 1 0 0,2 0-1 0 0,-1-1 1 0 0,2 1-1 0 0,-1 0 1 0 0,1 0-1 0 0,3 18 0 0 0,-3-28-211 0 0,1 1 0 0 0,-1-1 0 0 0,0 0-1 0 0,1 1 1 0 0,-1-1 0 0 0,1 1 0 0 0,-1-1-1 0 0,1 0 1 0 0,0 1 0 0 0,0-1 0 0 0,-1 0-1 0 0,1 0 1 0 0,0 1 0 0 0,0-1-1 0 0,0 0 1 0 0,0 0 0 0 0,0 0 0 0 0,1 0-1 0 0,-1 0 1 0 0,0-1 0 0 0,0 1 0 0 0,1 0-1 0 0,2 1 1 0 0,-2-2-2 0 0,1 1 1 0 0,0-1-1 0 0,0 0 0 0 0,0 0 1 0 0,-1 0-1 0 0,1 0 0 0 0,0 0 1 0 0,0 0-1 0 0,0-1 1 0 0,-1 0-1 0 0,1 1 0 0 0,2-2 1 0 0,5-2-12 0 0,-1 0 1 0 0,0 0-1 0 0,-1-1 0 0 0,1 0 1 0 0,-1-1-1 0 0,10-8 1 0 0,-8 5-242 0 0,-1 0 0 0 0,0-1 0 0 0,-1 0 0 0 0,0-1 1 0 0,0 0-1 0 0,-2 0 0 0 0,1 0 0 0 0,-1-1 0 0 0,-1 0 0 0 0,0 0 0 0 0,0 0 1 0 0,-2-1-1 0 0,1 0 0 0 0,-2 0 0 0 0,0 1 0 0 0,0-1 0 0 0,-1-1 1 0 0,0 1-1 0 0,-2 0 0 0 0,-1-15 0 0 0,2 26 151 0 0,-1-1 0 0 0,1 1 1 0 0,-1-1-1 0 0,0 1 0 0 0,1 0 0 0 0,-1-1 0 0 0,0 1 0 0 0,-1 0 1 0 0,1-1-1 0 0,0 1 0 0 0,-1 0 0 0 0,1 0 0 0 0,-1 0 1 0 0,0 1-1 0 0,1-1 0 0 0,-1 0 0 0 0,-4-2 0 0 0,5 3 44 0 0,-1 1-1 0 0,1-1 1 0 0,0 1 0 0 0,-1 0-1 0 0,1 0 1 0 0,-1 0-1 0 0,1 0 1 0 0,0 0-1 0 0,-1 0 1 0 0,1 0 0 0 0,0 0-1 0 0,-1 1 1 0 0,1-1-1 0 0,-1 0 1 0 0,1 1 0 0 0,0-1-1 0 0,0 1 1 0 0,-1 0-1 0 0,1-1 1 0 0,0 1-1 0 0,0 0 1 0 0,0 0 0 0 0,0 0-1 0 0,0-1 1 0 0,0 1-1 0 0,0 0 1 0 0,0 1 0 0 0,0-1-1 0 0,0 0 1 0 0,0 0-1 0 0,1 0 1 0 0,-1 0 0 0 0,0 1-1 0 0,0 0 1 0 0,-9 17 340 0 0,0 1 1 0 0,1 0 0 0 0,1 0 0 0 0,1 1-1 0 0,1 0 1 0 0,1 0 0 0 0,0 0-1 0 0,2 1 1 0 0,0-1 0 0 0,1 37-1 0 0,2-56-301 0 0,0 0 0 0 0,0 0-1 0 0,0 0 1 0 0,0 0-1 0 0,0 0 1 0 0,0 0-1 0 0,1 0 1 0 0,-1 0 0 0 0,1 0-1 0 0,-1 0 1 0 0,1-1-1 0 0,0 1 1 0 0,0 0-1 0 0,-1 0 1 0 0,1-1 0 0 0,1 1-1 0 0,-1 0 1 0 0,0-1-1 0 0,0 1 1 0 0,1-1-1 0 0,-1 1 1 0 0,0-1 0 0 0,1 0-1 0 0,0 0 1 0 0,-1 1-1 0 0,1-1 1 0 0,0 0-1 0 0,-1 0 1 0 0,1-1-1 0 0,0 1 1 0 0,0 0 0 0 0,0-1-1 0 0,0 1 1 0 0,0-1-1 0 0,0 1 1 0 0,-1-1-1 0 0,1 0 1 0 0,0 0 0 0 0,0 0-1 0 0,0 0 1 0 0,0 0-1 0 0,0 0 1 0 0,0-1-1 0 0,3 0 1 0 0,5-1 53 0 0,-1-1 0 0 0,1-1 0 0 0,-1 1 0 0 0,1-2 0 0 0,-1 1-1 0 0,0-1 1 0 0,12-9 0 0 0,11-12-213 0 0,-1-1-1 0 0,-2-2 1 0 0,0 0-1 0 0,-2-3 1 0 0,-1 0-1 0 0,25-43 1 0 0,-55 135-2247 0 0,2-54 2377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8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618 279 6449 0 0,'-22'-11'163'0'0,"1"-1"-1"0"0,-23-15 0 0 0,25 13-4 0 0,-1 2 0 0 0,-22-10 0 0 0,34 19-136 0 0,-1 0-1 0 0,1 0 1 0 0,0 1-1 0 0,0 0 1 0 0,-1 0-1 0 0,0 1 1 0 0,1 0 0 0 0,-1 1-1 0 0,-11 0 1 0 0,7 1 37 0 0,1 0 1 0 0,-1 1-1 0 0,1 1 1 0 0,0 0-1 0 0,-1 0 1 0 0,1 2-1 0 0,1-1 1 0 0,-1 1-1 0 0,1 1 1 0 0,0 0-1 0 0,0 1 1 0 0,0 0 0 0 0,1 0-1 0 0,0 1 1 0 0,1 1-1 0 0,0-1 1 0 0,0 2-1 0 0,1-1 1 0 0,0 1-1 0 0,0 0 1 0 0,1 1-1 0 0,1 0 1 0 0,0 0-1 0 0,-8 21 1 0 0,-5 12 345 0 0,1 2 0 0 0,3 0 1 0 0,2 1-1 0 0,2 1 0 0 0,-8 81 0 0 0,18-118-314 0 0,2-1 0 0 0,-1 1-1 0 0,2 0 1 0 0,-1 0 0 0 0,1-1 0 0 0,1 1-1 0 0,0-1 1 0 0,1 1 0 0 0,-1-1 0 0 0,2 0 0 0 0,0-1-1 0 0,0 1 1 0 0,1-1 0 0 0,0 0 0 0 0,0 0-1 0 0,1 0 1 0 0,0-1 0 0 0,1 0 0 0 0,-1-1-1 0 0,18 13 1 0 0,-17-14-67 0 0,0-1-1 0 0,1 0 0 0 0,-1 0 1 0 0,1 0-1 0 0,0-1 0 0 0,0-1 1 0 0,0 0-1 0 0,0 0 1 0 0,1 0-1 0 0,-1-2 0 0 0,1 1 1 0 0,0-1-1 0 0,0 0 1 0 0,-1-1-1 0 0,1 0 0 0 0,0-1 1 0 0,-1 0-1 0 0,1 0 0 0 0,0-1 1 0 0,-1 0-1 0 0,1-1 1 0 0,-1 0-1 0 0,12-6 0 0 0,-5 0 92 0 0,0-1 0 0 0,-1-1 0 0 0,0 0 0 0 0,-1-1 0 0 0,0-1 0 0 0,-1 0-1 0 0,0-1 1 0 0,-1-1 0 0 0,-1 1 0 0 0,16-29 0 0 0,-3 1 215 0 0,-2-2 1 0 0,30-86-1 0 0,-42 100-208 0 0,-2-1-1 0 0,0 1 0 0 0,-3-1 0 0 0,0 0 0 0 0,-2-1 0 0 0,-1 1 0 0 0,-3-40 0 0 0,0 55-167 0 0,-1 0 1 0 0,0 0-1 0 0,-1 0 0 0 0,-1 1 1 0 0,0-1-1 0 0,-2 1 0 0 0,1 0 1 0 0,-2 0-1 0 0,0 1 0 0 0,-1 0 1 0 0,0 0-1 0 0,-1 0 0 0 0,0 1 1 0 0,-1 1-1 0 0,-1 0 0 0 0,-12-11 1 0 0,20 20-73 0 0,-1 0 0 0 0,1 0 0 0 0,-1 1 0 0 0,0-1 1 0 0,0 1-1 0 0,0 0 0 0 0,0 0 0 0 0,0 1 0 0 0,-1-1 1 0 0,1 1-1 0 0,0 0 0 0 0,-1 0 0 0 0,1 1 1 0 0,-1-1-1 0 0,1 1 0 0 0,-1 0 0 0 0,1 0 0 0 0,-1 0 1 0 0,1 1-1 0 0,-1-1 0 0 0,1 1 0 0 0,-1 0 0 0 0,1 1 1 0 0,0-1-1 0 0,-1 1 0 0 0,1 0 0 0 0,-6 3 0 0 0,-24 15-760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32 9850 0 0,'0'-1'43'0'0,"1"0"1"0"0,-1 0-1 0 0,1 0 0 0 0,-1 0 0 0 0,1 0 0 0 0,0 0 1 0 0,0 0-1 0 0,-1 1 0 0 0,1-1 0 0 0,0 0 0 0 0,0 1 1 0 0,0-1-1 0 0,0 0 0 0 0,0 1 0 0 0,0-1 1 0 0,0 1-1 0 0,0 0 0 0 0,0-1 0 0 0,0 1 0 0 0,0 0 1 0 0,0-1-1 0 0,0 1 0 0 0,0 0 0 0 0,0 0 0 0 0,0 0 1 0 0,1 0-1 0 0,-1 0 0 0 0,0 0 0 0 0,0 0 1 0 0,0 1-1 0 0,0-1 0 0 0,0 0 0 0 0,0 1 0 0 0,2 0 1 0 0,-1 0 5 0 0,0 0 0 0 0,0 0 1 0 0,1 0-1 0 0,-1 0 0 0 0,0 1 1 0 0,0-1-1 0 0,0 1 0 0 0,0-1 1 0 0,0 1-1 0 0,-1 0 0 0 0,1 0 1 0 0,-1 0-1 0 0,1 0 0 0 0,1 3 1 0 0,3 10-126 0 0,-2 0 0 0 0,0 1 0 0 0,0-1 0 0 0,-1 0 0 0 0,-1 1 0 0 0,-1 0 1 0 0,-1 31-1 0 0,0-28 60 0 0,0 0 1 0 0,2 0-1 0 0,0 0 1 0 0,7 29-1 0 0,-9-47 38 0 0,0 0-1 0 0,0-1 0 0 0,0 1 0 0 0,0-1 0 0 0,0 1 0 0 0,0-1 0 0 0,1 1 0 0 0,-1 0 0 0 0,0-1 1 0 0,0 1-1 0 0,1-1 0 0 0,-1 1 0 0 0,0-1 0 0 0,1 1 0 0 0,-1-1 0 0 0,0 1 0 0 0,1-1 0 0 0,-1 1 1 0 0,1-1-1 0 0,-1 0 0 0 0,0 1 0 0 0,1-1 0 0 0,-1 0 0 0 0,1 1 0 0 0,-1-1 0 0 0,1 0 0 0 0,0 1 1 0 0,-1-1-1 0 0,1 0 0 0 0,-1 0 0 0 0,2 0 0 0 0,-1 0 19 0 0,-1-1-1 0 0,1 1 1 0 0,0-1 0 0 0,0 0 0 0 0,0 1-1 0 0,0-1 1 0 0,0 0 0 0 0,-1 0-1 0 0,1 0 1 0 0,0 1 0 0 0,0-1 0 0 0,-1 0-1 0 0,1 0 1 0 0,-1 0 0 0 0,1-1-1 0 0,19-48 995 0 0,-18 44-885 0 0,25-64 1115 0 0,-15 40-1802 0 0,-1-1 1 0 0,-1 0-1 0 0,9-50 0 0 0,-19 71-1348 0 0,-14 25-1070 0 0,-8 28 1936 0 0,15-28 821 0 0,2-4 250 0 0,0 0 0 0 0,0 0 0 0 0,1 0 0 0 0,1 0 0 0 0,0 0 0 0 0,0 1 0 0 0,1-1 0 0 0,1 1 0 0 0,-1 18 0 0 0,2-29-8 0 0,0-1 1 0 0,0 1 0 0 0,0-1 0 0 0,1 0 0 0 0,-1 1 0 0 0,0-1-1 0 0,0 1 1 0 0,0-1 0 0 0,0 1 0 0 0,1-1 0 0 0,-1 0 0 0 0,0 1-1 0 0,0-1 1 0 0,1 1 0 0 0,-1-1 0 0 0,0 0 0 0 0,1 1 0 0 0,-1-1-1 0 0,0 0 1 0 0,1 0 0 0 0,-1 1 0 0 0,0-1 0 0 0,1 0-1 0 0,-1 0 1 0 0,1 1 0 0 0,-1-1 0 0 0,1 0 0 0 0,-1 0 0 0 0,0 0-1 0 0,1 0 1 0 0,-1 0 0 0 0,1 0 0 0 0,-1 0 0 0 0,1 0 0 0 0,-1 0-1 0 0,1 0 1 0 0,-1 0 0 0 0,1 0 0 0 0,-1 0 0 0 0,0 0 0 0 0,1 0-1 0 0,-1 0 1 0 0,1 0 0 0 0,-1-1 0 0 0,1 1 0 0 0,-1 0 0 0 0,0 0-1 0 0,1-1 1 0 0,-1 1 0 0 0,1 0 0 0 0,-1 0 0 0 0,0-1 0 0 0,1 1-1 0 0,-1 0 1 0 0,0-1 0 0 0,0 1 0 0 0,1-1 0 0 0,21-20 1398 0 0,-11 8-1580 0 0,-1-1 0 0 0,-1 0 0 0 0,0 0 0 0 0,-1-1-1 0 0,0-1 1 0 0,-1 1 0 0 0,-1-1 0 0 0,0 0 0 0 0,-1-1-1 0 0,3-20 1 0 0,-8 36 100 0 0,0 1 0 0 0,0-1 0 0 0,1 0 0 0 0,-1 0 0 0 0,0 1 0 0 0,0-1 0 0 0,0 0 0 0 0,0 0 0 0 0,0 0 0 0 0,-1 1 0 0 0,1-1 0 0 0,0 0 0 0 0,0 0 0 0 0,0 1 0 0 0,-1-1 0 0 0,1 0 0 0 0,0 0-1 0 0,-1 1 1 0 0,1-1 0 0 0,-1 0 0 0 0,0 0 0 0 0,1 1 16 0 0,-1 0 0 0 0,1 0 0 0 0,-1 0 1 0 0,1 0-1 0 0,-1 0 0 0 0,1 0 0 0 0,-1 0 0 0 0,1 0 0 0 0,-1 0 0 0 0,1 0 0 0 0,-1 0 0 0 0,1 0 0 0 0,-1 1 0 0 0,1-1 0 0 0,-1 0 0 0 0,1 0 0 0 0,0 0 0 0 0,-1 1 0 0 0,1-1 0 0 0,-1 0 0 0 0,1 1 0 0 0,0-1 0 0 0,-1 1 0 0 0,-22 26-542 0 0,17-16 708 0 0,1-1 0 0 0,1 1 0 0 0,0 1 0 0 0,0-1 0 0 0,1 0 0 0 0,0 1 0 0 0,1 0 0 0 0,1-1 0 0 0,0 1 0 0 0,0 0 0 0 0,1 0 0 0 0,1 0 0 0 0,2 16 0 0 0,-3-26-70 0 0,1-1 1 0 0,-1 0-1 0 0,0 0 0 0 0,1 0 0 0 0,-1 0 0 0 0,0 0 1 0 0,1 0-1 0 0,-1 0 0 0 0,1 0 0 0 0,0 0 1 0 0,-1 0-1 0 0,1 0 0 0 0,0-1 0 0 0,-1 1 0 0 0,1 0 1 0 0,0 0-1 0 0,0-1 0 0 0,0 1 0 0 0,1 1 0 0 0,-1-2-28 0 0,0 0 0 0 0,0 0-1 0 0,-1 0 1 0 0,1 0 0 0 0,0 0-1 0 0,0 0 1 0 0,-1 0 0 0 0,1 0-1 0 0,0 0 1 0 0,0 0 0 0 0,-1-1-1 0 0,1 1 1 0 0,0 0-1 0 0,0 0 1 0 0,-1-1 0 0 0,1 1-1 0 0,0 0 1 0 0,-1-1 0 0 0,1 1-1 0 0,-1-1 1 0 0,2 0 0 0 0,0-1 42 0 0,0 0 1 0 0,-1 0-1 0 0,1 0 0 0 0,0 0 1 0 0,-1 0-1 0 0,1 0 1 0 0,-1 0-1 0 0,0-1 1 0 0,0 1-1 0 0,0 0 0 0 0,0-1 1 0 0,0 1-1 0 0,0-1 1 0 0,-1 1-1 0 0,1-6 1 0 0,-1 5-77 0 0,0-1 1 0 0,-1 0-1 0 0,1 1 1 0 0,-1-1-1 0 0,0 1 1 0 0,0-1-1 0 0,0 1 1 0 0,0 0-1 0 0,-1-1 1 0 0,0 1 0 0 0,1 0-1 0 0,-1 0 1 0 0,0 0-1 0 0,0 0 1 0 0,-1 0-1 0 0,1 0 1 0 0,-1 1-1 0 0,1-1 1 0 0,-1 1-1 0 0,0 0 1 0 0,0 0-1 0 0,0 0 1 0 0,0 0 0 0 0,0 0-1 0 0,0 0 1 0 0,-1 1-1 0 0,1 0 1 0 0,-7-2-1 0 0,3 1-224 0 0,0 0 0 0 0,0 1 0 0 0,0 0 0 0 0,-1 0 0 0 0,1 1 0 0 0,0 0 0 0 0,0 0 0 0 0,-1 0 0 0 0,1 1 0 0 0,0 0 0 0 0,0 1 0 0 0,-1 0 0 0 0,-8 3 0 0 0,6 0-88 0 0,0 0 0 0 0,0 1-1 0 0,1 0 1 0 0,0 0 0 0 0,1 1-1 0 0,-1 0 1 0 0,1 1 0 0 0,1-1 0 0 0,-1 2-1 0 0,1-1 1 0 0,-10 18 0 0 0,6-8-2549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41 6449 0 0,'-5'-2'118'0'0,"-1"0"-1"0"0,1 1 1 0 0,0-1-1 0 0,-1 1 1 0 0,1 0-1 0 0,0 1 1 0 0,-1-1 0 0 0,1 1-1 0 0,-1 0 1 0 0,1 1-1 0 0,-1-1 1 0 0,1 1-1 0 0,-1 0 1 0 0,1 0-1 0 0,0 1 1 0 0,-9 3-1 0 0,7-1 23 0 0,0 0-1 0 0,0 1 1 0 0,0-1-1 0 0,0 2 1 0 0,1-1-1 0 0,0 0 1 0 0,1 1-1 0 0,-1 0 1 0 0,1 1-1 0 0,-6 7 1 0 0,0 6 10 0 0,0 0 1 0 0,1 0 0 0 0,0 1 0 0 0,2 0 0 0 0,1 0 0 0 0,1 1 0 0 0,-5 26 0 0 0,7-26-186 0 0,2 0 0 0 0,0 0-1 0 0,1 0 1 0 0,2 0 0 0 0,0 0 0 0 0,5 25-1 0 0,-5-38 89 0 0,1 0 0 0 0,0 0-1 0 0,1 0 1 0 0,0 0-1 0 0,0 0 1 0 0,1-1 0 0 0,0 0-1 0 0,1 0 1 0 0,-1 0-1 0 0,2 0 1 0 0,-1-1 0 0 0,1 1-1 0 0,0-1 1 0 0,1-1-1 0 0,-1 1 1 0 0,1-1 0 0 0,11 7-1 0 0,-15-11 32 0 0,0 0-1 0 0,1-1 1 0 0,-1 1-1 0 0,1-1 1 0 0,-1 1-1 0 0,1-1 1 0 0,0 0-1 0 0,-1-1 1 0 0,1 1 0 0 0,0-1-1 0 0,0 1 1 0 0,0-1-1 0 0,0 0 1 0 0,-1 0-1 0 0,1-1 1 0 0,4 0-1 0 0,-2-1 5 0 0,0 0 0 0 0,0 0 0 0 0,0 0 0 0 0,-1-1 0 0 0,1 0 0 0 0,-1 0 0 0 0,0-1 0 0 0,0 1 0 0 0,5-6 0 0 0,6-6 121 0 0,-1 0 0 0 0,-1-2 0 0 0,-1 0 0 0 0,19-29 0 0 0,-16 20-630 0 0,-2-1 1 0 0,0 0-1 0 0,19-56 0 0 0,-27 63 10 0 0,-1 1-1 0 0,-1-2 1 0 0,0 1-1 0 0,-2 0 0 0 0,0-1 1 0 0,-2-35-1 0 0,0 53 353 0 0,0 1 0 0 0,-1-1 0 0 0,1 0-1 0 0,-1 1 1 0 0,1-1 0 0 0,-1 1 0 0 0,0-1 0 0 0,0 1-1 0 0,0-1 1 0 0,0 1 0 0 0,0 0 0 0 0,0 0 0 0 0,-1-1 0 0 0,1 1-1 0 0,-1 0 1 0 0,1 0 0 0 0,-1 0 0 0 0,-2-2 0 0 0,2 4 44 0 0,0-1 0 0 0,0 0 0 0 0,1 0 1 0 0,-1 1-1 0 0,0-1 0 0 0,0 1 0 0 0,0 0 0 0 0,0-1 1 0 0,0 1-1 0 0,1 0 0 0 0,-1 0 0 0 0,0 0 1 0 0,0 0-1 0 0,0 1 0 0 0,0-1 0 0 0,0 0 1 0 0,0 1-1 0 0,1-1 0 0 0,-1 1 0 0 0,0 0 1 0 0,0 0-1 0 0,1-1 0 0 0,-1 1 0 0 0,0 0 1 0 0,-1 2-1 0 0,-11 7 95 0 0,0 1 1 0 0,1 0 0 0 0,0 0-1 0 0,1 1 1 0 0,1 1-1 0 0,0 0 1 0 0,-9 15-1 0 0,-8 14 210 0 0,-22 49 0 0 0,42-78-140 0 0,2 0-1 0 0,0 1 1 0 0,0 0-1 0 0,1 0 1 0 0,1 0-1 0 0,-3 18 1 0 0,7-29-91 0 0,-1 0 0 0 0,1 0 0 0 0,0 0 1 0 0,0 0-1 0 0,0 1 0 0 0,0-1 0 0 0,1 0 0 0 0,-1 0 1 0 0,1 0-1 0 0,0 0 0 0 0,0 0 0 0 0,0 0 0 0 0,0 0 1 0 0,0 0-1 0 0,1-1 0 0 0,-1 1 0 0 0,1 0 0 0 0,0-1 1 0 0,0 1-1 0 0,0-1 0 0 0,0 1 0 0 0,0-1 0 0 0,1 0 1 0 0,-1 0-1 0 0,0 0 0 0 0,1 0 0 0 0,0-1 1 0 0,-1 1-1 0 0,1-1 0 0 0,0 1 0 0 0,0-1 0 0 0,0 0 1 0 0,0 0-1 0 0,0 0 0 0 0,5 0 0 0 0,-2 0 20 0 0,-1 0 1 0 0,1 0-1 0 0,-1-1 0 0 0,1 0 0 0 0,-1 0 0 0 0,1 0 1 0 0,-1-1-1 0 0,1 1 0 0 0,-1-2 0 0 0,0 1 0 0 0,1 0 1 0 0,8-5-1 0 0,-5 2 21 0 0,0-1 1 0 0,0 0-1 0 0,-1-1 1 0 0,0 0-1 0 0,0 0 1 0 0,12-12-1 0 0,-7 4-86 0 0,-1 0-1 0 0,0-1 0 0 0,-1-1 1 0 0,0 0-1 0 0,-1-1 1 0 0,14-34-1 0 0,-20 40-246 0 0,-1 0-1 0 0,0 0 0 0 0,-1-1 0 0 0,0 1 1 0 0,-1-1-1 0 0,-1 1 0 0 0,1-1 0 0 0,-2 1 1 0 0,0-1-1 0 0,0 0 0 0 0,-4-15 1 0 0,3 18-93 0 0,-1-1 1 0 0,0 1 0 0 0,0 0-1 0 0,-1 0 1 0 0,0 0 0 0 0,0 1-1 0 0,-1-1 1 0 0,0 1 0 0 0,-1 0-1 0 0,1 1 1 0 0,-2-1 0 0 0,1 1 0 0 0,-1 0-1 0 0,-9-6 1 0 0,14 11 249 0 0,-1 0 0 0 0,0 0 1 0 0,0 1-1 0 0,0-1 0 0 0,1 1 0 0 0,-1 0 0 0 0,-1 0 0 0 0,1 0 1 0 0,0 0-1 0 0,0 0 0 0 0,0 1 0 0 0,0-1 0 0 0,-1 1 1 0 0,1 0-1 0 0,0 0 0 0 0,0 0 0 0 0,-5 1 0 0 0,3 1 158 0 0,0-1-1 0 0,0 1 1 0 0,0 0-1 0 0,1 0 1 0 0,-1 0-1 0 0,1 1 0 0 0,-1 0 1 0 0,1-1-1 0 0,0 2 1 0 0,-5 3-1 0 0,1 1 187 0 0,1 0-1 0 0,-1 1 1 0 0,2 0 0 0 0,-1 0-1 0 0,1 0 1 0 0,0 1-1 0 0,1 0 1 0 0,0 0 0 0 0,-5 16-1 0 0,7-14-48 0 0,1 0 0 0 0,0 1 0 0 0,1-1 0 0 0,0 0 0 0 0,1 1-1 0 0,0-1 1 0 0,1 0 0 0 0,1 0 0 0 0,0 1 0 0 0,0-1 0 0 0,1 0 0 0 0,1-1 0 0 0,7 19-1 0 0,-8-24-150 0 0,-1 0-1 0 0,2 0 1 0 0,-1 0-1 0 0,0-1 1 0 0,1 1-1 0 0,0-1 0 0 0,0 1 1 0 0,1-1-1 0 0,-1-1 1 0 0,1 1-1 0 0,0-1 1 0 0,1 1-1 0 0,-1-2 0 0 0,1 1 1 0 0,-1 0-1 0 0,1-1 1 0 0,0 0-1 0 0,0-1 1 0 0,1 1-1 0 0,-1-1 1 0 0,1 0-1 0 0,-1-1 0 0 0,1 1 1 0 0,-1-1-1 0 0,1-1 1 0 0,9 1-1 0 0,-10-2-121 0 0,0 1 0 0 0,0-1 0 0 0,0-1 0 0 0,0 1 0 0 0,0-1 0 0 0,-1 0 0 0 0,1 0 0 0 0,-1 0 0 0 0,1-1 0 0 0,-1 0 0 0 0,0 0 0 0 0,7-6 0 0 0,-4 3 67 0 0,0-2 1 0 0,-1 1 0 0 0,0-1-1 0 0,0 0 1 0 0,-1 0 0 0 0,9-15-1 0 0,-3-2 49 0 0,0 1-1 0 0,-2-1 0 0 0,-1-1 1 0 0,10-44-1 0 0,-19 70-60 0 0,6-25-58 0 0,4-45-1 0 0,-9 64 43 0 0,-1-1 0 0 0,0 0 0 0 0,0 0 0 0 0,-1 1-1 0 0,1-1 1 0 0,-2 0 0 0 0,1 1 0 0 0,-1-1 0 0 0,0 1-1 0 0,0-1 1 0 0,-7-11 0 0 0,8 16 7 0 0,0 0-1 0 0,0 0 1 0 0,-1 0-1 0 0,1 1 1 0 0,-1-1-1 0 0,0 0 1 0 0,0 1-1 0 0,1-1 1 0 0,-1 1-1 0 0,0-1 1 0 0,0 1-1 0 0,0 0 1 0 0,0 0-1 0 0,-1 0 1 0 0,1 0-1 0 0,0 0 1 0 0,0 1-1 0 0,-1-1 1 0 0,1 1-1 0 0,0-1 1 0 0,-1 1-1 0 0,1 0 1 0 0,0 0-1 0 0,-1 0 1 0 0,1 0-1 0 0,0 0 1 0 0,-1 0-1 0 0,1 1 1 0 0,0-1-1 0 0,-1 1 1 0 0,1 0-1 0 0,0 0 1 0 0,0 0-1 0 0,0 0 1 0 0,-3 1-1 0 0,-3 3-88 0 0,0-1 0 0 0,0 1 0 0 0,0 1 0 0 0,1 0 0 0 0,0 0 0 0 0,0 0 0 0 0,-10 12 0 0 0,7-5-875 0 0,1 1 0 0 0,0-1 0 0 0,-8 18 0 0 0,-1 12-3012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3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41 145 9218 0 0,'-2'4'81'0'0,"1"0"0"0"0,0-1 1 0 0,0 1-1 0 0,0 0 0 0 0,0 1 0 0 0,0-1 1 0 0,1 8-1 0 0,-1-5-19 0 0,-11 68-656 0 0,4-35-250 0 0,-3 60 0 0 0,10-89 1054 0 0,1 0 1 0 0,1 1-1 0 0,0-1 0 0 0,0 0 1 0 0,1 0-1 0 0,1 0 1 0 0,-1 0-1 0 0,2-1 0 0 0,0 1 1 0 0,5 11-1 0 0,-7-18-75 0 0,0 0 1 0 0,0-1-1 0 0,1 1 1 0 0,-1-1-1 0 0,1 1 0 0 0,-1-1 1 0 0,1 0-1 0 0,0 0 0 0 0,0 0 1 0 0,1 0-1 0 0,-1 0 0 0 0,0-1 1 0 0,1 0-1 0 0,0 0 0 0 0,-1 0 1 0 0,1 0-1 0 0,0 0 0 0 0,0-1 1 0 0,0 1-1 0 0,0-1 1 0 0,1 0-1 0 0,-1 0 0 0 0,0-1 1 0 0,0 0-1 0 0,0 1 0 0 0,6-2 1 0 0,-2 0 11 0 0,0 0 1 0 0,-1-1 0 0 0,1-1-1 0 0,-1 1 1 0 0,0-1-1 0 0,0 0 1 0 0,0-1 0 0 0,0 0-1 0 0,0 0 1 0 0,-1 0-1 0 0,0-1 1 0 0,0 0 0 0 0,9-9-1 0 0,20-21-39 0 0,-2-2-1 0 0,42-62 1 0 0,-61 78-811 0 0,-2 0 1 0 0,0-1-1 0 0,-1 0 1 0 0,-1-1 0 0 0,-1 0-1 0 0,12-48 1 0 0,-20 67 412 0 0,-1 0 1 0 0,1 1-1 0 0,-1-1 0 0 0,0 0 0 0 0,0 0 1 0 0,0 0-1 0 0,-1 0 0 0 0,1 0 1 0 0,-3-7-1 0 0,3 11 225 0 0,0-1 1 0 0,0 0-1 0 0,-1 1 1 0 0,1-1-1 0 0,0 1 1 0 0,-1-1-1 0 0,1 1 1 0 0,0-1-1 0 0,-1 1 1 0 0,1-1-1 0 0,-1 1 1 0 0,1-1-1 0 0,-1 1 1 0 0,1 0-1 0 0,-1-1 1 0 0,1 1-1 0 0,-1 0 1 0 0,1-1-1 0 0,-1 1 1 0 0,0 0 0 0 0,1 0-1 0 0,-1-1 1 0 0,1 1-1 0 0,-2 0 1 0 0,0 0 16 0 0,1 0 0 0 0,-1 1 0 0 0,1-1 0 0 0,-1 0 0 0 0,1 1 0 0 0,-1-1 0 0 0,1 1 0 0 0,-1 0 1 0 0,1 0-1 0 0,-1-1 0 0 0,1 1 0 0 0,0 0 0 0 0,-1 0 0 0 0,-1 2 0 0 0,-13 11 52 0 0,0 2-1 0 0,1 0 1 0 0,0 1-1 0 0,-23 35 1 0 0,-38 82 1867 0 0,73-128-1667 0 0,0 0 1 0 0,1 0-1 0 0,0 0 1 0 0,0 0-1 0 0,0 1 1 0 0,1-1-1 0 0,0 1 1 0 0,0-1-1 0 0,1 1 1 0 0,0-1-1 0 0,0 7 1 0 0,1-10-87 0 0,-1-1 1 0 0,0 0 0 0 0,1 0-1 0 0,0 0 1 0 0,-1 0 0 0 0,1 0-1 0 0,0 0 1 0 0,0 0 0 0 0,0 0 0 0 0,0-1-1 0 0,0 1 1 0 0,1 0 0 0 0,-1 0-1 0 0,0-1 1 0 0,1 1 0 0 0,0-1-1 0 0,-1 1 1 0 0,1-1 0 0 0,0 0-1 0 0,-1 0 1 0 0,1 0 0 0 0,0 0 0 0 0,0 0-1 0 0,0 0 1 0 0,0 0 0 0 0,0 0-1 0 0,0-1 1 0 0,0 1 0 0 0,0-1-1 0 0,1 0 1 0 0,-1 0 0 0 0,0 1-1 0 0,0-1 1 0 0,0 0 0 0 0,0-1-1 0 0,4 0 1 0 0,2 0-162 0 0,0 0-1 0 0,-1-1 1 0 0,1 0 0 0 0,0-1-1 0 0,-1 0 1 0 0,0 0 0 0 0,0 0-1 0 0,0-1 1 0 0,0 0-1 0 0,0 0 1 0 0,-1-1 0 0 0,0 0-1 0 0,0 0 1 0 0,0 0 0 0 0,0-1-1 0 0,-1 0 1 0 0,0 0-1 0 0,-1 0 1 0 0,1-1 0 0 0,-1 0-1 0 0,0 0 1 0 0,-1 0 0 0 0,4-9-1 0 0,-2 6-336 0 0,-2 0-1 0 0,1 0 1 0 0,-1 0-1 0 0,-1 0 0 0 0,0 0 1 0 0,0-1-1 0 0,-1 1 1 0 0,0-1-1 0 0,-1 1 1 0 0,0-1-1 0 0,-1 1 0 0 0,0-1 1 0 0,-1 1-1 0 0,0 0 1 0 0,0 0-1 0 0,-1-1 1 0 0,-6-11-1 0 0,8 20 394 0 0,0-1-1 0 0,0 1 1 0 0,0-1 0 0 0,-1 1-1 0 0,1 0 1 0 0,-1 0-1 0 0,0 0 1 0 0,0 0 0 0 0,1 0-1 0 0,-1 0 1 0 0,-1 0-1 0 0,1 1 1 0 0,0-1 0 0 0,0 1-1 0 0,0-1 1 0 0,-1 1-1 0 0,-2-1 1 0 0,3 1 37 0 0,0 1 0 0 0,0 0 0 0 0,-1 0 0 0 0,1 0 0 0 0,0 0 0 0 0,0 0 1 0 0,0 0-1 0 0,0 0 0 0 0,0 1 0 0 0,0-1 0 0 0,0 1 0 0 0,0-1 0 0 0,0 1 0 0 0,1 0 0 0 0,-1 0 0 0 0,0 0 0 0 0,-3 2 0 0 0,0 0 33 0 0,1 1 0 0 0,-1 0-1 0 0,1 1 1 0 0,0-1 0 0 0,0 1-1 0 0,1-1 1 0 0,-1 1 0 0 0,1 0-1 0 0,0 0 1 0 0,0 1 0 0 0,0-1 0 0 0,1 1-1 0 0,-3 10 1 0 0,2 0 26 0 0,0 0-1 0 0,1 0 1 0 0,1 0 0 0 0,1 0-1 0 0,0 1 1 0 0,3 19 0 0 0,-2-29 0 0 0,0 1 0 0 0,1-1 0 0 0,-1 1 0 0 0,2-1 0 0 0,-1 0 0 0 0,1 0 0 0 0,0 0 0 0 0,0 0 0 0 0,1 0 0 0 0,0-1 0 0 0,0 1 0 0 0,1-1 1 0 0,0 0-1 0 0,0-1 0 0 0,7 7 0 0 0,-10-9-37 0 0,1-1 1 0 0,0 0-1 0 0,0 0 1 0 0,0-1-1 0 0,0 1 1 0 0,0 0-1 0 0,0-1 1 0 0,1 0-1 0 0,-1 0 1 0 0,0 0-1 0 0,1 0 1 0 0,-1 0-1 0 0,1-1 1 0 0,-1 0-1 0 0,1 1 1 0 0,-1-1-1 0 0,1-1 1 0 0,-1 1-1 0 0,1 0 1 0 0,-1-1-1 0 0,1 0 1 0 0,-1 0-1 0 0,0 0 1 0 0,1 0-1 0 0,-1 0 1 0 0,0-1-1 0 0,6-3 1 0 0,-4 2 46 0 0,0-1 0 0 0,-1 0 1 0 0,1 0-1 0 0,-1 0 0 0 0,0 0 1 0 0,0-1-1 0 0,0 0 0 0 0,-1 0 1 0 0,0 0-1 0 0,0 0 1 0 0,0 0-1 0 0,0-1 0 0 0,-1 1 1 0 0,0-1-1 0 0,2-7 0 0 0,-1-3-252 0 0,0 0 0 0 0,-1-1-1 0 0,-1 1 1 0 0,-1-1-1 0 0,0 1 1 0 0,-4-26 0 0 0,3 35 62 0 0,0-1 1 0 0,-1 1 0 0 0,0-1-1 0 0,0 1 1 0 0,0-1 0 0 0,-1 1-1 0 0,0 0 1 0 0,-1 0 0 0 0,1 1-1 0 0,-1-1 1 0 0,-1 1 0 0 0,1-1-1 0 0,-1 1 1 0 0,0 1 0 0 0,-12-11-1 0 0,14 14-46 0 0,-1 0-1 0 0,1 0 1 0 0,-1 1-1 0 0,0 0 1 0 0,1-1-1 0 0,-1 1 1 0 0,0 1 0 0 0,0-1-1 0 0,0 1 1 0 0,0-1-1 0 0,0 1 1 0 0,0 0-1 0 0,0 0 1 0 0,0 1-1 0 0,1-1 1 0 0,-1 1-1 0 0,0 0 1 0 0,0 0-1 0 0,0 0 1 0 0,1 1 0 0 0,-1-1-1 0 0,0 1 1 0 0,1 0-1 0 0,0 0 1 0 0,-1 0-1 0 0,-3 3 1 0 0,-7 5-98 0 0,0 1-1 0 0,1 1 1 0 0,0 0 0 0 0,-17 20 0 0 0,19-19 270 0 0,1-1 0 0 0,1 2 0 0 0,0-1 0 0 0,1 1 0 0 0,0 1 0 0 0,1-1 1 0 0,-9 30-1 0 0,14-40 42 0 0,1 1 0 0 0,0-1 0 0 0,0 1 0 0 0,0-1 0 0 0,1 1 0 0 0,0-1 0 0 0,0 1 0 0 0,0-1 0 0 0,0 1 0 0 0,1-1 0 0 0,-1 1 0 0 0,1-1 0 0 0,0 1 0 0 0,1-1 0 0 0,-1 1 0 0 0,1-1 0 0 0,0 0 0 0 0,0 0 0 0 0,0 0 0 0 0,0 0 0 0 0,1 0 0 0 0,0-1 0 0 0,0 1 0 0 0,0-1 0 0 0,0 1 0 0 0,0-1 0 0 0,1 0 0 0 0,-1 0 0 0 0,1-1 0 0 0,0 1 0 0 0,0-1 0 0 0,6 3 0 0 0,-3-1 8 0 0,0-1 1 0 0,1 0-1 0 0,-1 0 1 0 0,1-1-1 0 0,-1 1 1 0 0,1-2-1 0 0,0 1 1 0 0,0-1-1 0 0,0-1 1 0 0,0 1-1 0 0,0-1 1 0 0,-1-1-1 0 0,1 0 1 0 0,0 0-1 0 0,10-2 1 0 0,-8-1 45 0 0,-1 1 1 0 0,0-1-1 0 0,-1 0 1 0 0,1-1-1 0 0,-1 0 1 0 0,0 0-1 0 0,0-1 1 0 0,0 0-1 0 0,-1 0 1 0 0,0-1-1 0 0,8-9 1 0 0,-3 2-117 0 0,-2-1 1 0 0,0 0-1 0 0,0-1 1 0 0,-1 0-1 0 0,-1 0 1 0 0,-1-1-1 0 0,0 0 1 0 0,-1 0-1 0 0,-1-1 1 0 0,-1 0-1 0 0,0 0 1 0 0,2-35-1 0 0,-6 31-248 0 0,-1 0-1 0 0,-4-33 0 0 0,4 49 137 0 0,0 0 0 0 0,0 0 0 0 0,-1 0 0 0 0,0 0 0 0 0,0 0 0 0 0,0 1 0 0 0,-1-1 0 0 0,1 0 0 0 0,-1 1 0 0 0,-1 0 0 0 0,1 0 0 0 0,-1 0 0 0 0,-7-8 0 0 0,9 12 27 0 0,0 0-1 0 0,1 0 1 0 0,-1 0-1 0 0,0 0 1 0 0,0 0-1 0 0,1 0 1 0 0,-1 1-1 0 0,0-1 1 0 0,0 1-1 0 0,0-1 1 0 0,0 1-1 0 0,0 0 1 0 0,0 0-1 0 0,0 0 1 0 0,0 0-1 0 0,1 0 1 0 0,-1 0-1 0 0,0 0 1 0 0,0 1-1 0 0,0-1 1 0 0,0 1-1 0 0,0 0 1 0 0,0-1-1 0 0,-3 3 1 0 0,-2 1-373 0 0,0 0 0 0 0,1 0 1 0 0,-1 1-1 0 0,-9 9 1 0 0,-12 13-3876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4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122 356 10594 0 0,'-4'-41'-408'0'0,"-2"-16"615"0"0,6 55-129 0 0,0 0 0 0 0,-1 0 0 0 0,0-1 1 0 0,1 1-1 0 0,-1 0 0 0 0,0 0 0 0 0,0 1 0 0 0,0-1 0 0 0,0 0 1 0 0,-1 0-1 0 0,1 0 0 0 0,0 1 0 0 0,-1-1 0 0 0,1 1 0 0 0,-1-1 1 0 0,0 1-1 0 0,1 0 0 0 0,-1-1 0 0 0,0 1 0 0 0,-4-2 1 0 0,5 3-26 0 0,-1 0 0 0 0,0-1 1 0 0,0 1-1 0 0,0 0 1 0 0,1 0-1 0 0,-1 0 1 0 0,0 0-1 0 0,0 0 0 0 0,0 1 1 0 0,1-1-1 0 0,-1 1 1 0 0,0-1-1 0 0,0 1 1 0 0,1-1-1 0 0,-1 1 0 0 0,0 0 1 0 0,1 0-1 0 0,-1 0 1 0 0,1 0-1 0 0,-1 0 1 0 0,1 0-1 0 0,-1 0 0 0 0,1 1 1 0 0,0-1-1 0 0,0 0 1 0 0,0 1-1 0 0,0-1 0 0 0,0 1 1 0 0,0-1-1 0 0,0 1 1 0 0,0-1-1 0 0,-1 4 1 0 0,-3 5 178 0 0,1 0 0 0 0,0 0 1 0 0,0 0-1 0 0,-1 11 0 0 0,2-8 6 0 0,0 0 1 0 0,1 1-1 0 0,1-1 0 0 0,0 0 1 0 0,1 0-1 0 0,0 1 0 0 0,1-1 1 0 0,5 26-1 0 0,-5-33-173 0 0,1-1-1 0 0,0 1 1 0 0,0-1-1 0 0,0 1 1 0 0,1-1 0 0 0,0 0-1 0 0,0 0 1 0 0,0 0 0 0 0,0-1-1 0 0,1 1 1 0 0,0-1 0 0 0,0 1-1 0 0,0-1 1 0 0,0 0 0 0 0,1-1-1 0 0,0 1 1 0 0,0-1-1 0 0,0 0 1 0 0,0 0 0 0 0,0-1-1 0 0,0 1 1 0 0,9 2 0 0 0,-5-2-79 0 0,1-1 0 0 0,-1 0 0 0 0,1 0 0 0 0,0-1 0 0 0,0 0 0 0 0,-1 0 0 0 0,1-1 0 0 0,0-1 0 0 0,0 0 1 0 0,0 0-1 0 0,-1-1 0 0 0,1 0 0 0 0,0 0 0 0 0,-1-1 0 0 0,0-1 0 0 0,0 0 0 0 0,0 0 0 0 0,0 0 0 0 0,-1-1 0 0 0,1-1 1 0 0,-1 1-1 0 0,0-1 0 0 0,-1 0 0 0 0,0-1 0 0 0,0 0 0 0 0,0 0 0 0 0,8-12 0 0 0,-2 1-253 0 0,-1 0 0 0 0,0-1 0 0 0,-1-1 0 0 0,11-26 0 0 0,-19 39 175 0 0,-1 0 0 0 0,0 0 0 0 0,0 0 1 0 0,0 0-1 0 0,-1 0 0 0 0,0 0 0 0 0,0 0 1 0 0,0-1-1 0 0,-1 1 0 0 0,-1 0 0 0 0,1 0 0 0 0,-1-1 1 0 0,0 1-1 0 0,-1 0 0 0 0,1 0 0 0 0,-2 0 1 0 0,-2-7-1 0 0,4 12 17 0 0,1 0 0 0 0,-1 1 0 0 0,0-1 0 0 0,0 1 0 0 0,0-1 0 0 0,0 1 0 0 0,-1-1 0 0 0,1 1 0 0 0,0 0-1 0 0,0 0 1 0 0,-1 0 0 0 0,1-1 0 0 0,-1 1 0 0 0,1 0 0 0 0,-1 1 0 0 0,0-1 0 0 0,1 0 0 0 0,-1 0 0 0 0,0 1 0 0 0,1-1 0 0 0,-1 1 0 0 0,0-1 0 0 0,-3 1 0 0 0,1 0-50 0 0,0 0 0 0 0,0 1 1 0 0,0 0-1 0 0,0-1 0 0 0,0 2 0 0 0,0-1 1 0 0,0 0-1 0 0,1 1 0 0 0,-1-1 0 0 0,-5 4 0 0 0,-5 5-268 0 0,0 0-1 0 0,1 0 0 0 0,0 1 0 0 0,-13 14 0 0 0,-3 6-150 0 0,-38 52 0 0 0,56-67 585 0 0,1-1 0 0 0,1 2 1 0 0,0 0-1 0 0,1 0 0 0 0,-11 34 0 0 0,18-49 36 0 0,1 0 1 0 0,-1 0-1 0 0,1 1 1 0 0,-1-1-1 0 0,1 0 0 0 0,0 1 1 0 0,0-1-1 0 0,0 1 1 0 0,0-1-1 0 0,0 0 1 0 0,0 1-1 0 0,1-1 0 0 0,-1 0 1 0 0,1 1-1 0 0,0-1 1 0 0,-1 0-1 0 0,1 0 0 0 0,0 0 1 0 0,0 1-1 0 0,1-1 1 0 0,-1 0-1 0 0,0 0 1 0 0,1-1-1 0 0,2 4 0 0 0,-2-3-18 0 0,0-1 0 0 0,0 0 0 0 0,0 0-1 0 0,0-1 1 0 0,0 1 0 0 0,0 0 0 0 0,0-1-1 0 0,0 1 1 0 0,0-1 0 0 0,0 0 0 0 0,0 1 0 0 0,0-1-1 0 0,0 0 1 0 0,1 0 0 0 0,-1 0 0 0 0,0-1-1 0 0,0 1 1 0 0,0 0 0 0 0,0-1 0 0 0,0 0-1 0 0,0 1 1 0 0,0-1 0 0 0,0 0 0 0 0,0 0-1 0 0,0 0 1 0 0,0 0 0 0 0,1-2 0 0 0,10-6-154 0 0,0-1 0 0 0,-1-1 0 0 0,0 0 1 0 0,0-1-1 0 0,-2 0 0 0 0,1 0 0 0 0,14-25 1 0 0,-9 11-135 0 0,-1-1 0 0 0,-1-1 1 0 0,11-34-1 0 0,-20 47-129 0 0,0-1-1 0 0,-2 1 0 0 0,1-1 0 0 0,-2 0 0 0 0,1-20 1 0 0,-3 29 119 0 0,0 0 1 0 0,0 0-1 0 0,-1 0 1 0 0,0 0-1 0 0,0 0 1 0 0,0 0 0 0 0,-1 0-1 0 0,0 0 1 0 0,-1 1-1 0 0,1-1 1 0 0,-1 1-1 0 0,-1 0 1 0 0,1-1 0 0 0,-6-6-1 0 0,8 11 186 0 0,-1 1 0 0 0,1 0 0 0 0,0 0-1 0 0,0 0 1 0 0,-1 0 0 0 0,1 0 0 0 0,0 0 0 0 0,-1 0 0 0 0,1 0-1 0 0,-1 1 1 0 0,0-1 0 0 0,1 0 0 0 0,-1 1 0 0 0,1 0 0 0 0,-1-1-1 0 0,0 1 1 0 0,1 0 0 0 0,-1 0 0 0 0,0 0 0 0 0,-1 0 0 0 0,-1 0-4 0 0,0 1 1 0 0,0 0-1 0 0,0 0 1 0 0,0 0-1 0 0,0 0 1 0 0,0 1-1 0 0,0-1 1 0 0,-3 3-1 0 0,-5 4 67 0 0,0 0-1 0 0,0 1 1 0 0,-16 16-1 0 0,8-5 265 0 0,1 0 1 0 0,0 2-1 0 0,2 0 0 0 0,1 1 0 0 0,1 1 0 0 0,0 0 0 0 0,2 1 1 0 0,1 0-1 0 0,-13 42 0 0 0,24-64-165 0 0,1 1 0 0 0,-1-1 0 0 0,1 0 0 0 0,0 1 0 0 0,0-1 0 0 0,0 0 0 0 0,1 1 0 0 0,-1-1 0 0 0,1 0 1 0 0,0 1-1 0 0,0-1 0 0 0,0 0 0 0 0,2 3 0 0 0,-3-5-69 0 0,0 0 1 0 0,1 0 0 0 0,-1-1-1 0 0,0 1 1 0 0,1-1 0 0 0,-1 1-1 0 0,1 0 1 0 0,-1-1 0 0 0,1 1-1 0 0,0-1 1 0 0,-1 1-1 0 0,1-1 1 0 0,-1 1 0 0 0,1-1-1 0 0,0 0 1 0 0,-1 1 0 0 0,1-1-1 0 0,0 0 1 0 0,0 1 0 0 0,-1-1-1 0 0,1 0 1 0 0,1 0 0 0 0,0 0-29 0 0,-1 0 0 0 0,0-1 0 0 0,0 1 0 0 0,1 0 0 0 0,-1-1 0 0 0,0 0 0 0 0,0 1 0 0 0,0-1 0 0 0,0 0 0 0 0,1 1 0 0 0,-1-1 0 0 0,0 0 0 0 0,0 0 0 0 0,-1 0 0 0 0,1 0 0 0 0,0 0 0 0 0,0 0 0 0 0,1-2 0 0 0,7-11-239 0 0,0-1 1 0 0,-1 0-1 0 0,0 0 1 0 0,-1 0-1 0 0,-1-1 1 0 0,-1 0-1 0 0,0-1 1 0 0,4-26-1 0 0,-5 17-184 0 0,-1 0-1 0 0,-2 0 0 0 0,0-1 1 0 0,-7-49-1 0 0,6 71 385 0 0,-12-56-196 0 0,11 59 223 0 0,0-1 0 0 0,1 1 0 0 0,-1-1-1 0 0,0 1 1 0 0,0-1 0 0 0,0 1 0 0 0,-1 0-1 0 0,1-1 1 0 0,0 1 0 0 0,-1 0 0 0 0,0 0-1 0 0,1 0 1 0 0,-1 0 0 0 0,0 0 0 0 0,0 1-1 0 0,0-1 1 0 0,0 0 0 0 0,-1 1 0 0 0,-2-2-1 0 0,3 3 56 0 0,0 0 0 0 0,1 0-1 0 0,-1 0 1 0 0,0 0 0 0 0,0 0-1 0 0,0 1 1 0 0,1-1-1 0 0,-1 0 1 0 0,0 1 0 0 0,0 0-1 0 0,1-1 1 0 0,-1 1 0 0 0,1 0-1 0 0,-1 0 1 0 0,1 0-1 0 0,-1 0 1 0 0,1 0 0 0 0,-1 0-1 0 0,1 0 1 0 0,0 1 0 0 0,-1-1-1 0 0,1 0 1 0 0,0 1-1 0 0,0-1 1 0 0,0 1 0 0 0,0-1-1 0 0,1 1 1 0 0,-2 2 0 0 0,-2 4 254 0 0,0 0 0 0 0,0 0 1 0 0,1 0-1 0 0,-3 13 1 0 0,2-6 13 0 0,1 0 1 0 0,1 0-1 0 0,0 0 1 0 0,1 0 0 0 0,1 0-1 0 0,0 0 1 0 0,1 0-1 0 0,0 0 1 0 0,2 0-1 0 0,0 0 1 0 0,0 0-1 0 0,1 0 1 0 0,1-1 0 0 0,1 0-1 0 0,0 0 1 0 0,1 0-1 0 0,0-1 1 0 0,1 0-1 0 0,0 0 1 0 0,15 16 0 0 0,-9-12-61 0 0,2-1 0 0 0,-1 0 0 0 0,33 23 0 0 0,-23-22-485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10 7834 0 0,'3'-9'1223'0'0,"-14"20"1082"0"0,-38 72-1361 0 0,-34 60-1029 0 0,70-115 70 0 0,0 0 1 0 0,1 0-1 0 0,-9 39 1 0 0,18-51 168 0 0,0 0 0 0 0,0 0 0 0 0,2 1 0 0 0,0-1 0 0 0,2 26 0 0 0,0-32 22 0 0,0-1 1 0 0,1 1-1 0 0,0-1 1 0 0,0 0-1 0 0,1 1 0 0 0,1-1 1 0 0,-1 0-1 0 0,1-1 0 0 0,1 1 1 0 0,9 14-1 0 0,-13-21-124 0 0,1 0-1 0 0,0 0 1 0 0,-1-1-1 0 0,1 1 1 0 0,0-1-1 0 0,0 1 1 0 0,0-1-1 0 0,0 1 1 0 0,0-1-1 0 0,0 0 1 0 0,0 0-1 0 0,0 0 1 0 0,1 0-1 0 0,-1-1 1 0 0,0 1-1 0 0,1 0 1 0 0,-1-1-1 0 0,3 1 1 0 0,0-1 12 0 0,-1 0 1 0 0,1-1-1 0 0,-1 1 1 0 0,1-1-1 0 0,-1 0 1 0 0,0 0-1 0 0,1-1 1 0 0,-1 1-1 0 0,4-3 1 0 0,6-3 66 0 0,0-1 1 0 0,-1 0-1 0 0,0-1 0 0 0,17-16 1 0 0,-11 9-244 0 0,-2-2-1 0 0,0 0 1 0 0,17-23 0 0 0,-29 34-145 0 0,0 0 0 0 0,0 0 0 0 0,-1 0 0 0 0,0 0 0 0 0,-1-1 0 0 0,1 0 0 0 0,-1 1 0 0 0,-1-1-1 0 0,0 0 1 0 0,0-1 0 0 0,0 1 0 0 0,-1 0 0 0 0,0-11 0 0 0,-1 18 182 0 0,0-1 0 0 0,0 1 0 0 0,0-1 0 0 0,0 1 0 0 0,0-1 0 0 0,0 1 0 0 0,0 0 0 0 0,-1-1 0 0 0,1 1 0 0 0,-1-1 0 0 0,1 1 0 0 0,-1-1 0 0 0,0 1 0 0 0,1 0 0 0 0,-1 0 0 0 0,0-1 0 0 0,0 1 0 0 0,0 0 0 0 0,0 0 0 0 0,0 0-1 0 0,0 0 1 0 0,0 0 0 0 0,0 0 0 0 0,0 0 0 0 0,-1 0 0 0 0,1 0 0 0 0,0 1 0 0 0,-1-1 0 0 0,1 0 0 0 0,0 1 0 0 0,-1-1 0 0 0,1 1 0 0 0,-1 0 0 0 0,1-1 0 0 0,-1 1 0 0 0,1 0 0 0 0,-1 0 0 0 0,1 0 0 0 0,-1 0 0 0 0,1 0 0 0 0,-1 0 0 0 0,1 0 0 0 0,-1 1 0 0 0,1-1 0 0 0,0 0 0 0 0,-3 2 0 0 0,-5 1-88 0 0,1 0 0 0 0,-1 0 1 0 0,1 1-1 0 0,1 1 0 0 0,-1-1 1 0 0,-11 10-1 0 0,0 1 166 0 0,0 2-1 0 0,2 0 0 0 0,0 1 1 0 0,-17 26-1 0 0,24-31 115 0 0,1 1 1 0 0,0 0-1 0 0,1 1 0 0 0,1 0 1 0 0,0 0-1 0 0,1 1 1 0 0,-4 19-1 0 0,8-28-34 0 0,2 0 0 0 0,-1-1 0 0 0,1 1-1 0 0,0-1 1 0 0,0 1 0 0 0,1 0 0 0 0,0-1 0 0 0,0 1 0 0 0,0-1-1 0 0,1 1 1 0 0,0-1 0 0 0,4 10 0 0 0,-4-13 12 0 0,0 1-1 0 0,-1-1 1 0 0,1 0-1 0 0,1 1 1 0 0,-1-1 0 0 0,0 0-1 0 0,1 0 1 0 0,-1-1-1 0 0,1 1 1 0 0,0 0 0 0 0,0-1-1 0 0,0 0 1 0 0,0 1-1 0 0,1-1 1 0 0,-1-1 0 0 0,1 1-1 0 0,-1 0 1 0 0,1-1-1 0 0,-1 0 1 0 0,1 0 0 0 0,0 0-1 0 0,7 1 1 0 0,-8-2-36 0 0,1-1 0 0 0,0 1 1 0 0,0-1-1 0 0,0 0 0 0 0,-1 0 1 0 0,1 0-1 0 0,-1 0 0 0 0,1-1 1 0 0,-1 0-1 0 0,1 1 0 0 0,-1-1 1 0 0,0-1-1 0 0,0 1 0 0 0,0 0 1 0 0,0-1-1 0 0,0 1 1 0 0,0-1-1 0 0,2-3 0 0 0,7-8 59 0 0,-1-1-1 0 0,13-20 1 0 0,-22 31-113 0 0,7-10-183 0 0,-1-2-1 0 0,-1 1 0 0 0,0-1 0 0 0,-1-1 0 0 0,-1 1 0 0 0,4-19 0 0 0,-6 22-90 0 0,-1 1-1 0 0,-1-1 0 0 0,0 0 0 0 0,0 0 0 0 0,-1 0 0 0 0,-1 0 0 0 0,0 0 0 0 0,-6-23 1 0 0,6 33 242 0 0,0 0 1 0 0,0 0 0 0 0,0 0-1 0 0,0 0 1 0 0,0 1 0 0 0,-1-1-1 0 0,1 0 1 0 0,-1 0 0 0 0,0 1-1 0 0,0-1 1 0 0,0 1 0 0 0,0 0 0 0 0,0-1-1 0 0,0 1 1 0 0,-6-3 0 0 0,6 4 5 0 0,0 0 0 0 0,-1 0 1 0 0,1 0-1 0 0,-1 0 1 0 0,1 1-1 0 0,0-1 1 0 0,-1 1-1 0 0,0-1 1 0 0,1 1-1 0 0,-1 0 0 0 0,1 0 1 0 0,-1 0-1 0 0,1 1 1 0 0,-1-1-1 0 0,-4 2 1 0 0,0 0-51 0 0,0 1 1 0 0,-1 0 0 0 0,1 1-1 0 0,1-1 1 0 0,-1 2 0 0 0,1-1-1 0 0,-1 1 1 0 0,1-1 0 0 0,0 2 0 0 0,1-1-1 0 0,-8 10 1 0 0,0 1 10 0 0,1 1 0 0 0,1 1 0 0 0,1 0 0 0 0,1 0 0 0 0,0 1 0 0 0,-12 38 1 0 0,18-46 213 0 0,0 0 1 0 0,0 0 0 0 0,1 0 0 0 0,1 1 0 0 0,0-1 0 0 0,0 0 0 0 0,1 1 0 0 0,1-1 0 0 0,0 0 0 0 0,0 0 0 0 0,1 1 0 0 0,1-1-1 0 0,0 0 1 0 0,5 13 0 0 0,-6-20-86 0 0,-1-1 0 0 0,1 1 0 0 0,0-1 0 0 0,0 0 0 0 0,0 1 0 0 0,1-1-1 0 0,-1 0 1 0 0,1-1 0 0 0,0 1 0 0 0,0 0 0 0 0,0-1 0 0 0,0 1 0 0 0,0-1 0 0 0,0 0-1 0 0,1 0 1 0 0,-1-1 0 0 0,1 1 0 0 0,-1-1 0 0 0,1 1 0 0 0,6 0 0 0 0,-7-1-29 0 0,1-1 0 0 0,0 0 0 0 0,-1 0 1 0 0,1-1-1 0 0,-1 1 0 0 0,1-1 1 0 0,0 0-1 0 0,-1 0 0 0 0,1 0 0 0 0,-1 0 1 0 0,1 0-1 0 0,-1-1 0 0 0,0 0 1 0 0,0 0-1 0 0,0 0 0 0 0,0 0 0 0 0,0 0 1 0 0,0 0-1 0 0,0-1 0 0 0,-1 1 1 0 0,5-7-1 0 0,4-4-123 0 0,-2-1-1 0 0,0 0 1 0 0,0-1 0 0 0,-2 0 0 0 0,1 0 0 0 0,-2-1-1 0 0,0 0 1 0 0,-1 0 0 0 0,-1 0 0 0 0,0-1 0 0 0,-1 1-1 0 0,-1-1 1 0 0,0-30 0 0 0,-3 19-51 0 0,0 0 0 0 0,-2 1 0 0 0,-1-1 0 0 0,-1 1-1 0 0,-2 0 1 0 0,0 0 0 0 0,-19-42 0 0 0,24 63 254 0 0,-1 0 0 0 0,1 1-1 0 0,-2-1 1 0 0,1 1 0 0 0,-1 0 0 0 0,1 0-1 0 0,-1 0 1 0 0,-1 0 0 0 0,1 0 0 0 0,-1 1 0 0 0,0 0-1 0 0,0 0 1 0 0,-9-5 0 0 0,10 7-32 0 0,-1 0 1 0 0,1 0-1 0 0,-1 1 0 0 0,0 0 1 0 0,0 0-1 0 0,0 0 0 0 0,0 0 1 0 0,0 1-1 0 0,1 0 0 0 0,-1 0 1 0 0,0 0-1 0 0,0 1 0 0 0,0-1 1 0 0,0 1-1 0 0,0 0 0 0 0,0 1 1 0 0,1-1-1 0 0,-6 4 0 0 0,-7 2-189 0 0,0 1 0 0 0,1 1 0 0 0,-18 14 0 0 0,-17 17-3784 0 0,19-10-453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2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160 231 2761 0 0,'-3'-1'53'0'0,"0"-1"1"0"0,1 1-1 0 0,-1 0 0 0 0,0 0 1 0 0,0 0-1 0 0,0 0 1 0 0,0 1-1 0 0,0-1 1 0 0,0 1-1 0 0,0 0 1 0 0,-6 0-1 0 0,-1-1 7 0 0,2 0 68 0 0,-1-1 0 0 0,1 1 0 0 0,0-1 0 0 0,0-1-1 0 0,0 0 1 0 0,0 0 0 0 0,0 0 0 0 0,-7-6 0 0 0,13 8 31 0 0,0 0 0 0 0,0-1 0 0 0,0 1 0 0 0,0-1 0 0 0,0 0 0 0 0,1 0 0 0 0,-1 0 0 0 0,0 1-1 0 0,1-2 1 0 0,0 1 0 0 0,-1 0 0 0 0,1 0 0 0 0,0 0 0 0 0,0-1 0 0 0,0 1 0 0 0,0 0 0 0 0,1-1 0 0 0,-1 1 0 0 0,1-1 0 0 0,-1 1 0 0 0,1-1 0 0 0,0 1 0 0 0,0-1 0 0 0,0 1 0 0 0,0-1 0 0 0,0 1 0 0 0,1-1 0 0 0,-1 1 0 0 0,1 0 0 0 0,0-1-1 0 0,1-3 1 0 0,1-1-152 0 0,0 1-1 0 0,1-1 1 0 0,0 0-1 0 0,0 1 1 0 0,0 0-1 0 0,1 0 0 0 0,0 0 1 0 0,0 1-1 0 0,0-1 1 0 0,1 1-1 0 0,0 1 0 0 0,0-1 1 0 0,0 1-1 0 0,1 0 1 0 0,-1 0-1 0 0,9-3 1 0 0,-4 2-154 0 0,0 1-1 0 0,1 0 1 0 0,-1 1 0 0 0,1 0 0 0 0,0 1 0 0 0,0 0 0 0 0,0 1 0 0 0,0 0 0 0 0,18 1 0 0 0,-28 0 135 0 0,1 0 0 0 0,0 0 1 0 0,0 1-1 0 0,-1-1 1 0 0,1 1-1 0 0,0-1 0 0 0,-1 1 1 0 0,1 0-1 0 0,0 0 0 0 0,-1 0 1 0 0,1 0-1 0 0,-1 1 0 0 0,0-1 1 0 0,1 1-1 0 0,-1-1 0 0 0,0 1 1 0 0,0 0-1 0 0,0 0 1 0 0,0 0-1 0 0,0 0 0 0 0,-1 0 1 0 0,1 0-1 0 0,-1 1 0 0 0,1-1 1 0 0,-1 0-1 0 0,0 1 0 0 0,1-1 1 0 0,-1 1-1 0 0,-1-1 0 0 0,1 1 1 0 0,0 0-1 0 0,-1 0 1 0 0,1-1-1 0 0,-1 1 0 0 0,0 0 1 0 0,0-1-1 0 0,0 6 0 0 0,-2 9-64 0 0,0 0 0 0 0,-1 1 0 0 0,-1-1-1 0 0,-12 31 1 0 0,8-21 202 0 0,1-7 215 0 0,2 1-1 0 0,0-1 0 0 0,1 1 1 0 0,1 0-1 0 0,0 26 1 0 0,4-42-303 0 0,-1-1 0 0 0,0 1 0 0 0,1 0 0 0 0,0 0 0 0 0,0-1 0 0 0,1 1 0 0 0,-1 0 0 0 0,1-1 0 0 0,0 1 0 0 0,0-1 0 0 0,0 0 0 0 0,5 7 1 0 0,-4-9-41 0 0,-1 1 0 0 0,1 0 0 0 0,0-1 1 0 0,1 1-1 0 0,-1-1 0 0 0,0 0 0 0 0,1 0 1 0 0,-1 0-1 0 0,1-1 0 0 0,-1 1 0 0 0,1-1 1 0 0,0 0-1 0 0,0 0 0 0 0,-1 0 0 0 0,1 0 1 0 0,0-1-1 0 0,7 1 0 0 0,2-2 234 0 0,0 0 1 0 0,0-1-1 0 0,0 0 0 0 0,0-1 0 0 0,-1 0 1 0 0,1-1-1 0 0,-1 0 0 0 0,0-1 0 0 0,0-1 1 0 0,-1 0-1 0 0,1 0 0 0 0,17-14 0 0 0,-27 18-181 0 0,0 1-1 0 0,0-1 0 0 0,0 0 0 0 0,0 1 0 0 0,-1-1 0 0 0,1 0 0 0 0,0 0 0 0 0,-1 0 0 0 0,1 0 0 0 0,-1 0 0 0 0,0-1 0 0 0,0 1 0 0 0,0 0 0 0 0,0-1 1 0 0,0 1-1 0 0,0-1 0 0 0,-1 1 0 0 0,1-1 0 0 0,-1 1 0 0 0,1-1 0 0 0,-1 1 0 0 0,0-1 0 0 0,0 1 0 0 0,0-1 0 0 0,-1 0 0 0 0,1 1 0 0 0,-1-1 1 0 0,1 1-1 0 0,-2-5 0 0 0,-1 3 61 0 0,0-1-1 0 0,0 1 1 0 0,0-1 0 0 0,0 1 0 0 0,-1 0 0 0 0,0 0 0 0 0,1 1-1 0 0,-1-1 1 0 0,-1 1 0 0 0,1 0 0 0 0,0 0 0 0 0,-1 0 0 0 0,-7-3-1 0 0,-7-3 66 0 0,-1 1 0 0 0,1 1 0 0 0,-2 1 0 0 0,1 0-1 0 0,-31-3 1 0 0,31 7-885 0 0,1 0-1 0 0,0 2 1 0 0,-27 2-1 0 0,13 3-4596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7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7 5065 0 0,'-9'5'142'0'0,"1"1"-1"0"0,0-1 1 0 0,0 1 0 0 0,1 1-1 0 0,-1-1 1 0 0,2 1-1 0 0,-1 0 1 0 0,-10 16 0 0 0,-4 2 73 0 0,9-12-41 0 0,-75 91 1234 0 0,76-88-1094 0 0,1-1-1 0 0,0 1 0 0 0,1 1 0 0 0,1-1 1 0 0,-8 23-1 0 0,15-36-261 0 0,0-1 1 0 0,0 1 0 0 0,0-1-1 0 0,1 1 1 0 0,-1 0 0 0 0,1-1-1 0 0,0 1 1 0 0,0-1 0 0 0,0 1-1 0 0,0 0 1 0 0,0-1-1 0 0,0 1 1 0 0,1 0 0 0 0,-1-1-1 0 0,1 1 1 0 0,0-1 0 0 0,0 1-1 0 0,0-1 1 0 0,0 1 0 0 0,0-1-1 0 0,0 0 1 0 0,1 0 0 0 0,-1 1-1 0 0,3 1 1 0 0,-2-2-3 0 0,0-1 1 0 0,0 0 0 0 0,0 1-1 0 0,1-1 1 0 0,-1 0-1 0 0,0-1 1 0 0,0 1 0 0 0,0 0-1 0 0,1-1 1 0 0,-1 1-1 0 0,0-1 1 0 0,1 0-1 0 0,-1 1 1 0 0,1-1 0 0 0,-1 0-1 0 0,0-1 1 0 0,1 1-1 0 0,-1 0 1 0 0,0-1 0 0 0,1 1-1 0 0,-1-1 1 0 0,0 0-1 0 0,0 0 1 0 0,1 0 0 0 0,-1 0-1 0 0,4-2 1 0 0,5-4 234 0 0,0-1 1 0 0,0 0 0 0 0,0-1-1 0 0,-1 0 1 0 0,0 0-1 0 0,-1-1 1 0 0,9-13-1 0 0,53-80-98 0 0,-71 102-190 0 0,7-9-325 0 0,-1 1 1 0 0,-1-2-1 0 0,1 1 0 0 0,-2-1 0 0 0,1 0 0 0 0,-2 0 0 0 0,1 0 0 0 0,-1 0 1 0 0,-1-1-1 0 0,0 1 0 0 0,0-17 0 0 0,-2 28 273 0 0,0-1 0 0 0,0 1 0 0 0,0-1 0 0 0,0 1 0 0 0,0-1 0 0 0,0 0 0 0 0,0 1 0 0 0,0-1 0 0 0,0 1 0 0 0,0-1 0 0 0,0 1 0 0 0,-1-1 0 0 0,1 1 0 0 0,0-1 0 0 0,0 1 1 0 0,-1-1-1 0 0,1 1 0 0 0,0-1 0 0 0,-1 1 0 0 0,1-1 0 0 0,0 1 0 0 0,-1 0 0 0 0,1-1 0 0 0,-1 1 0 0 0,1 0 0 0 0,0-1 0 0 0,-1 1 0 0 0,1 0 0 0 0,-2-1 0 0 0,-13 7-797 0 0,-11 23 693 0 0,4 7 956 0 0,2 1 0 0 0,2 1 0 0 0,1 1 0 0 0,2 0 0 0 0,-10 43 0 0 0,24-75-652 0 0,-1-1-1 0 0,1 0 1 0 0,0 1-1 0 0,0-1 1 0 0,0 1 0 0 0,1 0-1 0 0,0-1 1 0 0,1 1 0 0 0,-1-1-1 0 0,1 1 1 0 0,2 7 0 0 0,-2-12-66 0 0,0 1 1 0 0,1-1-1 0 0,-1 1 1 0 0,0-1-1 0 0,1 0 1 0 0,-1 1-1 0 0,1-1 1 0 0,0 0-1 0 0,0 0 1 0 0,0 0-1 0 0,0 0 0 0 0,0 0 1 0 0,0-1-1 0 0,0 1 1 0 0,1-1-1 0 0,-1 1 1 0 0,1-1-1 0 0,-1 0 1 0 0,1 0-1 0 0,-1 0 1 0 0,1 0-1 0 0,0 0 1 0 0,-1-1-1 0 0,1 1 1 0 0,0-1-1 0 0,0 0 1 0 0,-1 0-1 0 0,7 0 1 0 0,-2-1 46 0 0,1 0 0 0 0,-1 0 0 0 0,0-1 0 0 0,1 0 0 0 0,-1 0 0 0 0,0-1 0 0 0,0 0 0 0 0,0 0 0 0 0,-1-1 0 0 0,1 0 0 0 0,-1 0 0 0 0,0 0 0 0 0,0-1 0 0 0,0 0 0 0 0,-1 0 0 0 0,0-1-1 0 0,0 1 1 0 0,0-1 0 0 0,5-8 0 0 0,4-7-201 0 0,0-1 0 0 0,-2 0 0 0 0,0 0 0 0 0,12-36 0 0 0,-15 35-147 0 0,-2 0 0 0 0,7-36 0 0 0,-13 51 109 0 0,0 0 1 0 0,0 0-1 0 0,0 0 0 0 0,-1 0 1 0 0,0 0-1 0 0,-1 0 1 0 0,0-1-1 0 0,0 1 0 0 0,-1 0 1 0 0,0 1-1 0 0,-3-11 0 0 0,4 17 58 0 0,0-1 0 0 0,0 1 0 0 0,0-1 0 0 0,0 1-1 0 0,0-1 1 0 0,0 1 0 0 0,0 0 0 0 0,0 0 0 0 0,-1-1-1 0 0,1 1 1 0 0,0 0 0 0 0,-1 0 0 0 0,1 0-1 0 0,-1 0 1 0 0,1 1 0 0 0,-1-1 0 0 0,0 0 0 0 0,1 1-1 0 0,-1-1 1 0 0,0 1 0 0 0,1-1 0 0 0,-1 1 0 0 0,0 0-1 0 0,0 0 1 0 0,1 0 0 0 0,-1 0 0 0 0,0 0 0 0 0,0 0-1 0 0,1 0 1 0 0,-1 1 0 0 0,0-1 0 0 0,1 0 0 0 0,-1 1-1 0 0,0 0 1 0 0,1-1 0 0 0,-1 1 0 0 0,-1 1-1 0 0,-4 1-86 0 0,0 1-1 0 0,0 0 0 0 0,0 0 0 0 0,0 1 0 0 0,1 0 0 0 0,-11 10 0 0 0,8-4 126 0 0,0 0 0 0 0,0 0 0 0 0,1 0 0 0 0,1 1-1 0 0,0 1 1 0 0,0-1 0 0 0,2 1 0 0 0,-1 0 0 0 0,1 0-1 0 0,1 1 1 0 0,1-1 0 0 0,0 1 0 0 0,1 0 0 0 0,0 0-1 0 0,1 0 1 0 0,0 0 0 0 0,1 0 0 0 0,4 26 0 0 0,-2-28 45 0 0,0 0 0 0 0,1-1 0 0 0,1 1 0 0 0,0-1 1 0 0,0 0-1 0 0,1 0 0 0 0,0 0 0 0 0,1 0 0 0 0,0-1 0 0 0,1 0 1 0 0,0-1-1 0 0,1 1 0 0 0,0-1 0 0 0,0-1 0 0 0,1 1 1 0 0,0-2-1 0 0,1 1 0 0 0,-1-1 0 0 0,1 0 0 0 0,1-1 0 0 0,-1-1 1 0 0,16 7-1 0 0,-18-9 57 0 0,0 0 1 0 0,0-1 0 0 0,0-1-1 0 0,0 1 1 0 0,0-1-1 0 0,0 0 1 0 0,1-1-1 0 0,-1 0 1 0 0,0 0-1 0 0,0-1 1 0 0,0 0 0 0 0,1 0-1 0 0,-1-1 1 0 0,0 0-1 0 0,-1-1 1 0 0,1 0-1 0 0,0 0 1 0 0,-1 0-1 0 0,0-1 1 0 0,1 0 0 0 0,-1-1-1 0 0,-1 1 1 0 0,1-1-1 0 0,8-9 1 0 0,-5 4 52 0 0,0 0 0 0 0,0-1 1 0 0,-1 0-1 0 0,-1-1 0 0 0,0 0 0 0 0,-1-1 0 0 0,0 1 1 0 0,0-1-1 0 0,-2 0 0 0 0,1-1 0 0 0,-2 0 1 0 0,0 1-1 0 0,3-19 0 0 0,-4 5-51 0 0,0 0 0 0 0,-2-1 0 0 0,-4-49 1 0 0,2 65-117 0 0,-1 0 1 0 0,0 1-1 0 0,-1-1 1 0 0,0 1-1 0 0,0 0 1 0 0,-1 0-1 0 0,-1 0 1 0 0,0 0-1 0 0,0 1 1 0 0,-1-1-1 0 0,-10-11 1 0 0,13 18-15 0 0,-1 1 1 0 0,0 0-1 0 0,0 0 1 0 0,0 0-1 0 0,-1 0 1 0 0,1 1-1 0 0,-1-1 1 0 0,1 1-1 0 0,-1 0 0 0 0,0 1 1 0 0,0-1-1 0 0,0 1 1 0 0,0 0-1 0 0,0 0 1 0 0,0 1-1 0 0,0-1 1 0 0,0 1-1 0 0,0 0 1 0 0,0 1-1 0 0,-1-1 1 0 0,1 1-1 0 0,0 0 1 0 0,-7 2-1 0 0,-1 1-15 0 0,0 0 0 0 0,0 1-1 0 0,1 0 1 0 0,0 1 0 0 0,0 0-1 0 0,0 1 1 0 0,-19 14 0 0 0,24-15-110 0 0,1 0 1 0 0,0 0-1 0 0,0 1 1 0 0,0 0-1 0 0,1 0 1 0 0,0 1-1 0 0,0-1 1 0 0,1 1-1 0 0,0 0 1 0 0,0 0-1 0 0,1 0 1 0 0,0 1-1 0 0,1-1 1 0 0,-2 11-1 0 0,-2 12-5217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173 141 6913 0 0,'-6'-25'544'0'0,"4"14"-418"0"0,0 1 0 0 0,0 0 0 0 0,-1 0 0 0 0,0 1-1 0 0,-1-1 1 0 0,0 0 0 0 0,-1 1 0 0 0,0 0-1 0 0,-7-10 1 0 0,12 19-75 0 0,-1-1-1 0 0,0 0 1 0 0,0 0-1 0 0,0 1 1 0 0,0-1 0 0 0,0 0-1 0 0,0 1 1 0 0,0-1-1 0 0,0 1 1 0 0,0 0-1 0 0,0-1 1 0 0,0 1 0 0 0,0 0-1 0 0,0-1 1 0 0,0 1-1 0 0,0 0 1 0 0,-1 0-1 0 0,1 0 1 0 0,0 0 0 0 0,0 0-1 0 0,0 0 1 0 0,0 0-1 0 0,0 1 1 0 0,0-1-1 0 0,-1 0 1 0 0,1 1-1 0 0,0-1 1 0 0,0 0 0 0 0,0 1-1 0 0,0-1 1 0 0,0 1-1 0 0,0 0 1 0 0,0-1-1 0 0,1 1 1 0 0,-1 0 0 0 0,0 0-1 0 0,0-1 1 0 0,0 1-1 0 0,1 0 1 0 0,-1 0-1 0 0,0 0 1 0 0,0 1 0 0 0,-5 6 266 0 0,0-1 1 0 0,1 2-1 0 0,-7 13 1 0 0,10-19-237 0 0,-6 12 117 0 0,1 0 0 0 0,0 0 0 0 0,1 1-1 0 0,0-1 1 0 0,2 2 0 0 0,0-1 0 0 0,0 0-1 0 0,2 1 1 0 0,-1 22 0 0 0,3-34-178 0 0,1 0 1 0 0,0 0-1 0 0,0-1 1 0 0,0 1-1 0 0,1 0 1 0 0,0-1-1 0 0,0 0 0 0 0,0 1 1 0 0,0-1-1 0 0,1 0 1 0 0,0 0-1 0 0,0 0 1 0 0,0 0-1 0 0,0-1 0 0 0,0 1 1 0 0,1-1-1 0 0,0 0 1 0 0,-1 0-1 0 0,1 0 1 0 0,0 0-1 0 0,1-1 1 0 0,-1 1-1 0 0,0-1 0 0 0,8 2 1 0 0,-7-1 71 0 0,1-1 0 0 0,-1-1 0 0 0,1 1 0 0 0,0-1 0 0 0,0 0 0 0 0,0 0 0 0 0,0-1 0 0 0,-1 1 1 0 0,1-1-1 0 0,0-1 0 0 0,0 1 0 0 0,0-1 0 0 0,0 0 0 0 0,0 0 0 0 0,-1-1 0 0 0,1 0 0 0 0,0 0 0 0 0,-1 0 0 0 0,10-5 1 0 0,-4-2-144 0 0,0 0 0 0 0,0-1 0 0 0,0 0 1 0 0,-1-1-1 0 0,-1 0 0 0 0,0 0 0 0 0,13-23 1 0 0,-15 22-383 0 0,0 0 1 0 0,-2 0 0 0 0,1-1-1 0 0,-2 0 1 0 0,1 0 0 0 0,-2 0-1 0 0,0-1 1 0 0,2-18 0 0 0,-5 31 371 0 0,0-1 0 0 0,1 0 0 0 0,-1 1 0 0 0,0-1 0 0 0,0 1 1 0 0,0-1-1 0 0,-1 0 0 0 0,1 1 0 0 0,0-1 0 0 0,-1 1 0 0 0,1-1 1 0 0,-1 1-1 0 0,0-3 0 0 0,1 4 50 0 0,-1 0 1 0 0,1 0-1 0 0,0-1 0 0 0,0 1 1 0 0,-1 0-1 0 0,1 0 0 0 0,0 0 1 0 0,-1 0-1 0 0,1 0 1 0 0,0 0-1 0 0,-1 0 0 0 0,1 0 1 0 0,0-1-1 0 0,-1 1 0 0 0,1 0 1 0 0,0 0-1 0 0,-1 1 1 0 0,1-1-1 0 0,0 0 0 0 0,-1 0 1 0 0,1 0-1 0 0,0 0 0 0 0,-1 0 1 0 0,1 0-1 0 0,0 0 0 0 0,-1 0 1 0 0,1 1-1 0 0,0-1 1 0 0,-1 0-1 0 0,1 0 0 0 0,0 0 1 0 0,0 1-1 0 0,-1-1 0 0 0,1 0 1 0 0,0 1-1 0 0,-4 2 32 0 0,0 1-1 0 0,1 0 1 0 0,0 0-1 0 0,0 0 1 0 0,0 0-1 0 0,-3 7 1 0 0,-10 22 518 0 0,-16 49 1 0 0,28-69-412 0 0,0 0-1 0 0,1 0 1 0 0,0 0-1 0 0,1 1 0 0 0,1-1 1 0 0,0 1-1 0 0,1 15 1 0 0,1-25-75 0 0,-1 0 1 0 0,1-1-1 0 0,0 1 1 0 0,1 0-1 0 0,-1-1 1 0 0,0 1 0 0 0,1-1-1 0 0,0 1 1 0 0,0-1-1 0 0,0 0 1 0 0,0 0-1 0 0,0 1 1 0 0,1-2-1 0 0,-1 1 1 0 0,1 0-1 0 0,0 0 1 0 0,0-1-1 0 0,0 0 1 0 0,0 1-1 0 0,0-1 1 0 0,1 0-1 0 0,-1-1 1 0 0,1 1-1 0 0,-1-1 1 0 0,1 1-1 0 0,0-1 1 0 0,-1 0 0 0 0,1 0-1 0 0,0-1 1 0 0,0 1-1 0 0,-1-1 1 0 0,1 0-1 0 0,0 0 1 0 0,0 0-1 0 0,0 0 1 0 0,0-1-1 0 0,-1 0 1 0 0,1 1-1 0 0,0-1 1 0 0,-1-1-1 0 0,1 1 1 0 0,0 0-1 0 0,-1-1 1 0 0,1 0-1 0 0,-1 0 1 0 0,0 0-1 0 0,0 0 1 0 0,0 0 0 0 0,0-1-1 0 0,0 1 1 0 0,3-5-1 0 0,5-7-87 0 0,0-1-1 0 0,-1 1 1 0 0,-1-2 0 0 0,0 1-1 0 0,-1-2 1 0 0,-1 1-1 0 0,0-1 1 0 0,7-29 0 0 0,-12 35-159 0 0,0 0 1 0 0,0 1 0 0 0,-2-1 0 0 0,1 0 0 0 0,-1 0-1 0 0,-3-21 1 0 0,2 26-9 0 0,0 0 0 0 0,-1-1 0 0 0,0 1 0 0 0,0 0 0 0 0,-1 0 0 0 0,0 0 0 0 0,0 0 0 0 0,0 1-1 0 0,-1-1 1 0 0,1 1 0 0 0,-1 0 0 0 0,-6-7 0 0 0,8 10 162 0 0,-1 0 0 0 0,1 0-1 0 0,-1 0 1 0 0,1 0 0 0 0,-1 0-1 0 0,0 1 1 0 0,0-1 0 0 0,0 1-1 0 0,1 0 1 0 0,-1-1 0 0 0,-1 1-1 0 0,1 1 1 0 0,0-1 0 0 0,0 0-1 0 0,0 1 1 0 0,0 0 0 0 0,-6-1-1 0 0,4 2 48 0 0,-1 0 1 0 0,1 0-1 0 0,-1 0 0 0 0,0 1 0 0 0,1 0 0 0 0,0 0 0 0 0,-1 0 1 0 0,1 0-1 0 0,-6 5 0 0 0,-4 3 42 0 0,0 1 0 0 0,0 1 0 0 0,1 0 1 0 0,1 1-1 0 0,-12 15 0 0 0,9-10-11 0 0,2 0 0 0 0,-17 30 1 0 0,27-43 65 0 0,1 0 1 0 0,0 1 0 0 0,1-1 0 0 0,-1 1 0 0 0,1 0 0 0 0,0 0 0 0 0,1-1-1 0 0,-1 1 1 0 0,1 0 0 0 0,1 1 0 0 0,-1-1 0 0 0,1 0 0 0 0,0 0 0 0 0,1 10-1 0 0,0-13-41 0 0,0 0 0 0 0,0 0 0 0 0,0 0 0 0 0,1 0 0 0 0,-1 0 0 0 0,1 0 0 0 0,0 0-1 0 0,0 0 1 0 0,0-1 0 0 0,0 1 0 0 0,0-1 0 0 0,1 1 0 0 0,-1-1 0 0 0,1 0-1 0 0,-1 0 1 0 0,1 0 0 0 0,0 0 0 0 0,0-1 0 0 0,0 1 0 0 0,0-1 0 0 0,0 0-1 0 0,0 0 1 0 0,0 0 0 0 0,1 0 0 0 0,-1 0 0 0 0,0 0 0 0 0,6-1 0 0 0,0 1-114 0 0,0-1 1 0 0,0 0 0 0 0,0 0-1 0 0,-1-1 1 0 0,1-1 0 0 0,0 1-1 0 0,-1-1 1 0 0,1-1 0 0 0,9-3-1 0 0,-7 0 75 0 0,0 0-1 0 0,-1 0 0 0 0,1-1 0 0 0,-1 0 0 0 0,-1-1 1 0 0,0 0-1 0 0,0-1 0 0 0,0 0 0 0 0,9-13 0 0 0,-13 15-20 0 0,0 0-1 0 0,0 0 0 0 0,0 0 0 0 0,-1-1 1 0 0,0 0-1 0 0,-1 0 0 0 0,0 0 0 0 0,0 0 1 0 0,0 0-1 0 0,-1-1 0 0 0,-1 1 0 0 0,1-1 1 0 0,-2 0-1 0 0,1-8 0 0 0,-1 15 0 0 0,0 0-1 0 0,0 1 1 0 0,0-1 0 0 0,0 1-1 0 0,0-1 1 0 0,0 0 0 0 0,-1 1-1 0 0,1-1 1 0 0,-1 1-1 0 0,1-1 1 0 0,-1 1 0 0 0,0-1-1 0 0,0 1 1 0 0,1 0 0 0 0,-1-1-1 0 0,0 1 1 0 0,0 0-1 0 0,0-1 1 0 0,0 1 0 0 0,-1 0-1 0 0,1 0 1 0 0,0 0 0 0 0,0 0-1 0 0,-1 0 1 0 0,1 0-1 0 0,0 1 1 0 0,-1-1 0 0 0,1 0-1 0 0,-1 1 1 0 0,1-1 0 0 0,-1 1-1 0 0,-2-1 1 0 0,2 1-2 0 0,0 0 1 0 0,0 0 0 0 0,0 1-1 0 0,0-1 1 0 0,0 0-1 0 0,0 1 1 0 0,0 0-1 0 0,0-1 1 0 0,0 1 0 0 0,1 0-1 0 0,-1 0 1 0 0,0 0-1 0 0,0 0 1 0 0,1 1 0 0 0,-1-1-1 0 0,1 0 1 0 0,-1 1-1 0 0,1-1 1 0 0,0 1 0 0 0,-1-1-1 0 0,1 1 1 0 0,0-1-1 0 0,0 1 1 0 0,0 0 0 0 0,-1 2-1 0 0,-3 9-155 0 0,0 0 0 0 0,1 1-1 0 0,1-1 1 0 0,0 0 0 0 0,1 1-1 0 0,-1 15 1 0 0,1-2-198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2328 0 0,'6'-7'209'0'0,"-3"2"-209"0"0,1 0 0 0 0,-3 1 0 0 0,1 2 0 0 0,0 1 0 0 0,0-1 0 0 0,1-2 0 0 0,2-3 0 0 0,2 0 0 0 0,0 0 0 0 0,0 0 0 0 0,-1 2 0 0 0,-3 2 0 0 0,1-3 0 0 0,-3 3 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26 6913 0 0,'-1'-2'141'0'0,"1"1"0"0"0,-1 0 0 0 0,1-1 0 0 0,-1 1-1 0 0,0 0 1 0 0,1-1 0 0 0,-1 1 0 0 0,0 0 0 0 0,0 0-1 0 0,0 0 1 0 0,0 0 0 0 0,0 0 0 0 0,0 0-1 0 0,0 0 1 0 0,-1 0 0 0 0,1 0 0 0 0,0 0 0 0 0,0 0-1 0 0,-1 1 1 0 0,1-1 0 0 0,0 1 0 0 0,-1-1-1 0 0,1 1 1 0 0,-1-1 0 0 0,-1 1 0 0 0,-1 1-3 0 0,1-1 1 0 0,0 2-1 0 0,-1-1 0 0 0,1 0 1 0 0,0 1-1 0 0,0-1 0 0 0,0 1 1 0 0,0 0-1 0 0,0 0 1 0 0,-3 2-1 0 0,-27 23 128 0 0,1 1-1 0 0,2 1 1 0 0,-35 43 0 0 0,-1 0 259 0 0,-61 57 1010 0 0,125-128-1522 0 0,1 0-1 0 0,0 0 1 0 0,-1 0 0 0 0,1 1-1 0 0,0-1 1 0 0,0 0-1 0 0,0 0 1 0 0,0 1 0 0 0,0-1-1 0 0,0 1 1 0 0,0-1-1 0 0,1 1 1 0 0,-1-1 0 0 0,1 1-1 0 0,-1 0 1 0 0,1-1-1 0 0,-1 1 1 0 0,1 0 0 0 0,0-1-1 0 0,0 1 1 0 0,0 0-1 0 0,0-1 1 0 0,0 1 0 0 0,0 0-1 0 0,1 2 1 0 0,0-2-89 0 0,0-1 0 0 0,0 1 1 0 0,0-1-1 0 0,1 1 0 0 0,-1-1 1 0 0,1 0-1 0 0,-1 0 0 0 0,1 0 1 0 0,-1 0-1 0 0,1 0 0 0 0,0 0 0 0 0,0 0 1 0 0,-1-1-1 0 0,1 1 0 0 0,0 0 1 0 0,0-1-1 0 0,0 1 0 0 0,0-1 0 0 0,-1 0 1 0 0,1 0-1 0 0,0 0 0 0 0,2 0 1 0 0,54 2-1704 0 0,-42-3 1694 0 0,0 1 0 0 0,-1 1-1 0 0,1 0 1 0 0,-1 1 0 0 0,0 1 0 0 0,1 1-1 0 0,26 9 1 0 0,-28-7 244 0 0,-1 0 0 0 0,0 2-1 0 0,-1-1 1 0 0,0 1 0 0 0,0 1 0 0 0,0 0 0 0 0,18 20-1 0 0,-28-27-103 0 0,1 1-1 0 0,-1 0 0 0 0,0 0 0 0 0,0 1 0 0 0,0-1 1 0 0,-1 0-1 0 0,1 1 0 0 0,-1-1 0 0 0,0 1 0 0 0,0-1 0 0 0,0 1 1 0 0,0 0-1 0 0,0 0 0 0 0,-1 6 0 0 0,0-6-16 0 0,-1-1-1 0 0,0 1 1 0 0,0 0 0 0 0,0-1 0 0 0,0 1-1 0 0,0-1 1 0 0,-1 1 0 0 0,0-1 0 0 0,0 0-1 0 0,0 1 1 0 0,0-1 0 0 0,0 0-1 0 0,0-1 1 0 0,-1 1 0 0 0,0 0 0 0 0,1-1-1 0 0,-6 5 1 0 0,-124 89 1315 0 0,41-32-2614 0 0,85-59-183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57 6913 0 0,'1'-8'282'0'0,"-1"4"-147"0"0,0 0 1 0 0,0 1 0 0 0,1-1 0 0 0,-1 1-1 0 0,1-1 1 0 0,0 0 0 0 0,0 1 0 0 0,1 0-1 0 0,-1-1 1 0 0,1 1 0 0 0,-1 0 0 0 0,3-4-1 0 0,-6 37 2946 0 0,-18 59-637 0 0,9-45-940 0 0,-6 58 0 0 0,-3 159 601 0 0,17-149-7676 0 0,3-62-453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362 155 2761 0 0,'-4'-12'629'0'0,"0"-3"227"0"0,-1 0 1 0 0,-1 1 0 0 0,0-1-1 0 0,-1 1 1 0 0,-13-20 0 0 0,18 32-794 0 0,-1-1-1 0 0,1 0 1 0 0,0 0 0 0 0,-1 1 0 0 0,0-1-1 0 0,1 1 1 0 0,-1 0 0 0 0,0 0-1 0 0,0 0 1 0 0,-1 0 0 0 0,1 0 0 0 0,0 1-1 0 0,0 0 1 0 0,-1-1 0 0 0,1 1-1 0 0,-1 0 1 0 0,1 1 0 0 0,-1-1 0 0 0,1 1-1 0 0,-1-1 1 0 0,0 1 0 0 0,1 0-1 0 0,-1 0 1 0 0,1 1 0 0 0,-1-1 0 0 0,0 1-1 0 0,1 0 1 0 0,-1 0 0 0 0,1 0 0 0 0,-5 2-1 0 0,-3 2 70 0 0,-1 1 0 0 0,1 1 0 0 0,0-1 1 0 0,0 2-1 0 0,1 0 0 0 0,-1 0 0 0 0,2 1 0 0 0,0 0 0 0 0,0 0 0 0 0,-15 22 0 0 0,11-14 243 0 0,2 1-1 0 0,0 1 0 0 0,1 0 1 0 0,1 0-1 0 0,-13 40 1 0 0,22-57-359 0 0,-1 1 0 0 0,1 0 0 0 0,0-1 0 0 0,0 1 0 0 0,0-1 0 0 0,0 1 0 0 0,0 0-1 0 0,0-1 1 0 0,1 1 0 0 0,-1-1 0 0 0,1 1 0 0 0,0-1 0 0 0,-1 1 0 0 0,1-1 0 0 0,1 1 0 0 0,-1-1 0 0 0,0 0 0 0 0,0 0 0 0 0,1 0 0 0 0,-1 1 0 0 0,1-1 0 0 0,0-1 0 0 0,0 1 0 0 0,0 0 0 0 0,0 0 0 0 0,0-1 0 0 0,3 3 0 0 0,8 4 108 0 0,0 0 1 0 0,1-1-1 0 0,24 10 0 0 0,-14-7-71 0 0,1 1-97 0 0,0 1-1 0 0,-1 2 1 0 0,0 0-1 0 0,-1 2 0 0 0,22 19 1 0 0,-39-30 25 0 0,0 1 0 0 0,-1 0 0 0 0,1 1 0 0 0,-1-1 0 0 0,-1 1 0 0 0,1 0 0 0 0,-1 0 0 0 0,-1 0 0 0 0,5 12 0 0 0,-6-13 13 0 0,-1-1-1 0 0,0 1 1 0 0,0 0-1 0 0,0 0 1 0 0,-1 0-1 0 0,0 0 1 0 0,0 0-1 0 0,0 0 1 0 0,-1-1-1 0 0,0 1 1 0 0,0 0-1 0 0,0 0 1 0 0,-1-1-1 0 0,-4 10 0 0 0,3-8 64 0 0,-1 0-1 0 0,1-1 1 0 0,-2 1-1 0 0,1-1 1 0 0,-1 0-1 0 0,1 0 0 0 0,-2-1 1 0 0,1 1-1 0 0,-1-1 1 0 0,1-1-1 0 0,-1 1 1 0 0,-1-1-1 0 0,-10 7 0 0 0,-7 0-226 0 0,0-1 0 0 0,-41 12 0 0 0,16-6-3228 0 0,37-13-930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5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24 112 3225 0 0,'50'-46'-805'0'0,"3"-3"6512"0"0,-52 47-5603 0 0,0 1-1 0 0,1 0 0 0 0,-1-1 1 0 0,0 1-1 0 0,1 0 1 0 0,-1 0-1 0 0,1 0 1 0 0,-1 0-1 0 0,1 0 1 0 0,-1 0-1 0 0,1 0 0 0 0,0 1 1 0 0,-1-1-1 0 0,1 1 1 0 0,0-1-1 0 0,-1 1 1 0 0,1-1-1 0 0,0 1 1 0 0,0 0-1 0 0,0 0 0 0 0,2 0 1 0 0,-3 1-37 0 0,0 0 0 0 0,0-1 0 0 0,0 1 0 0 0,0 0 1 0 0,0 0-1 0 0,0 0 0 0 0,0 0 0 0 0,0 0 0 0 0,0 0 0 0 0,0 0 0 0 0,-1 0 0 0 0,1 0 1 0 0,0 0-1 0 0,-1 1 0 0 0,1-1 0 0 0,-1 0 0 0 0,1 0 0 0 0,-1 1 0 0 0,1-1 1 0 0,-1 0-1 0 0,0 1 0 0 0,0-1 0 0 0,0 0 0 0 0,0 1 0 0 0,0-1 0 0 0,0 0 0 0 0,0 3 1 0 0,-1 10-87 0 0,-1 1 0 0 0,0-1 0 0 0,0 0 0 0 0,-1 0 0 0 0,-1 0 0 0 0,-8 18 0 0 0,-40 79-137 0 0,37-81 159 0 0,-60 120 2764 0 0,64-136 617 0 0,29-17-2057 0 0,34-9-1088 0 0,126-22-1437 0 0,-151 31-5443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70 10138 0 0,'-2'-17'1069'0'0,"1"10"-978"0"0,1 2-1 0 0,-1-1 1 0 0,0 0 0 0 0,0 0-1 0 0,-3-7 1 0 0,4 12-96 0 0,-1 1 0 0 0,1-1 1 0 0,0 1-1 0 0,0-1 0 0 0,-1 1 1 0 0,1-1-1 0 0,-1 1 0 0 0,1-1 1 0 0,0 1-1 0 0,-1-1 0 0 0,1 1 0 0 0,-1-1 1 0 0,1 1-1 0 0,-1 0 0 0 0,1-1 1 0 0,-1 1-1 0 0,1 0 0 0 0,-1-1 0 0 0,0 1 1 0 0,1 0-1 0 0,-1 0 0 0 0,0-1 1 0 0,0 2-8 0 0,-1-1 1 0 0,1 0 0 0 0,0 0-1 0 0,0 0 1 0 0,0 1 0 0 0,0-1-1 0 0,-1 1 1 0 0,1-1 0 0 0,0 1 0 0 0,0-1-1 0 0,0 1 1 0 0,0 0 0 0 0,0-1-1 0 0,0 1 1 0 0,0 0 0 0 0,0 1-1 0 0,-32 29-777 0 0,2 2 0 0 0,-28 38 0 0 0,31-33 2217 0 0,-43 78 0 0 0,66-106-1083 0 0,1-1 1 0 0,-1 1-1 0 0,2 0 1 0 0,-1 0 0 0 0,1 0-1 0 0,-2 15 1 0 0,5-21-297 0 0,-1-1 0 0 0,1 1 0 0 0,0-1 0 0 0,0 0 0 0 0,1 1 0 0 0,-1-1 0 0 0,1 0 1 0 0,-1 1-1 0 0,1-1 0 0 0,0 0 0 0 0,0 0 0 0 0,1 0 0 0 0,-1 1 0 0 0,1-1 0 0 0,-1 0 0 0 0,1-1 0 0 0,0 1 0 0 0,0 0 0 0 0,0-1 0 0 0,0 1 0 0 0,1-1 0 0 0,-1 1 0 0 0,6 3 0 0 0,19 11-223 0 0,53 25 1 0 0,-51-29 58 0 0,-1 2 0 0 0,26 18 0 0 0,-23-10 193 0 0,0 1-1 0 0,27 28 0 0 0,-50-45-52 0 0,-1 1-1 0 0,-1 0 1 0 0,1 0 0 0 0,-1 0-1 0 0,0 0 1 0 0,-1 1-1 0 0,0 0 1 0 0,0 0-1 0 0,-1 1 1 0 0,-1-1 0 0 0,1 1-1 0 0,-1 0 1 0 0,1 10-1 0 0,-3-15 81 0 0,-1 1 0 0 0,0-1 0 0 0,-1 0-1 0 0,1 0 1 0 0,-1 1 0 0 0,0-1 0 0 0,0 0-1 0 0,0 0 1 0 0,-1 0 0 0 0,0 0 0 0 0,0 0-1 0 0,0-1 1 0 0,-4 6 0 0 0,1-2 78 0 0,-1 0-1 0 0,0 0 1 0 0,0-1 0 0 0,-1 0-1 0 0,0 0 1 0 0,-12 9 0 0 0,-4 0-371 0 0,-1-2 0 0 0,-1 0 0 0 0,-48 20 0 0 0,-6-4-4326 0 0,53-21-367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18 4289 0 0,'0'0'0'0'0,"0"1"0"0"0,-1-1 0 0 0,1-1 0 0 0,-2-1 0 0 0,5-3-80 0 0,3-6 80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111 115 6913 0 0,'-3'1'-95'0'0,"1"1"-1"0"0,0-1 0 0 0,0 0 0 0 0,-1 0 0 0 0,1 0 0 0 0,-1 0 0 0 0,1 0 0 0 0,-1 0 0 0 0,1-1 0 0 0,-1 1 1 0 0,1-1-1 0 0,-1 1 0 0 0,1-1 0 0 0,-1 0 0 0 0,0 0 0 0 0,1-1 0 0 0,-1 1 0 0 0,1 0 0 0 0,-1-1 0 0 0,0 1 0 0 0,1-1 1 0 0,-3-1-1 0 0,3 2 39 0 0,0-1 0 0 0,1 1 0 0 0,-1 0 0 0 0,0 0 0 0 0,1 0 0 0 0,-1 1 0 0 0,0-1 0 0 0,1 0 0 0 0,-1 0 0 0 0,0 1 0 0 0,1-1 1 0 0,-1 1-1 0 0,1 0 0 0 0,-3 1 0 0 0,-19 13 4371 0 0,32-22-3440 0 0,0 0 0 0 0,0 1 0 0 0,1 0-1 0 0,16-8 1 0 0,12-7-167 0 0,-16 8-286 0 0,1 0 1 0 0,0 1-1 0 0,1 1 0 0 0,0 1 0 0 0,34-9 0 0 0,-55 19-413 0 0,0-1-1 0 0,-1 0 1 0 0,1 1-1 0 0,-1 0 1 0 0,1 0-1 0 0,0-1 0 0 0,-1 2 1 0 0,1-1-1 0 0,0 0 1 0 0,-1 0-1 0 0,1 1 1 0 0,-1-1-1 0 0,1 1 1 0 0,-1 0-1 0 0,1 0 0 0 0,-1 0 1 0 0,1 0-1 0 0,-1 0 1 0 0,0 1-1 0 0,0-1 1 0 0,4 4-1 0 0,-3-2-35 0 0,0 0 0 0 0,-1 1-1 0 0,1 0 1 0 0,-1-1 0 0 0,0 1 0 0 0,-1 0-1 0 0,1 0 1 0 0,0 0 0 0 0,-1 0 0 0 0,0 0-1 0 0,0 0 1 0 0,1 6 0 0 0,-1 7-139 0 0,0 0 1 0 0,-1 0-1 0 0,-1-1 1 0 0,0 1-1 0 0,-8 32 0 0 0,2-19 131 0 0,-2 1-1 0 0,-2-1 1 0 0,0-1-1 0 0,-21 39 1 0 0,30-65 47 0 0,-1 1 46 0 0,1 0 0 0 0,0 0 1 0 0,0 1-1 0 0,0-1 0 0 0,0 1 1 0 0,-2 9-1 0 0,7-15-34 0 0,0 0-1 0 0,0 0 1 0 0,-1 0 0 0 0,1 0 0 0 0,-1 0 0 0 0,1-1 0 0 0,-1 1 0 0 0,4-4-1 0 0,-5 5-27 0 0,2-2-8 0 0,0 0-1 0 0,1 0 1 0 0,-1 1 0 0 0,0 0 0 0 0,0-1-1 0 0,1 1 1 0 0,-1 0 0 0 0,1 1 0 0 0,-1-1-1 0 0,1 1 1 0 0,-1-1 0 0 0,1 1 0 0 0,-1 0-1 0 0,1 0 1 0 0,-1 1 0 0 0,1-1 0 0 0,-1 1-1 0 0,5 1 1 0 0,-2 0 2 0 0,-1 0-1 0 0,1 1 1 0 0,-1 0-1 0 0,0 0 1 0 0,0 0-1 0 0,0 0 1 0 0,0 1-1 0 0,-1 0 1 0 0,1 0-1 0 0,4 6 1 0 0,-3-2 8 0 0,0-1 0 0 0,0 1 0 0 0,-1 0 0 0 0,0 0 0 0 0,-1 0 0 0 0,1 1 1 0 0,-2-1-1 0 0,1 1 0 0 0,-1 0 0 0 0,-1 0 0 0 0,1 0 0 0 0,-2 1 0 0 0,2 16 0 0 0,-4-16 70 0 0,-1 0 0 0 0,0 0-1 0 0,0 0 1 0 0,-1-1 0 0 0,0 1 0 0 0,-1-1 0 0 0,0 0-1 0 0,-1 0 1 0 0,0 0 0 0 0,0-1 0 0 0,0 1-1 0 0,-9 8 1 0 0,-8 9 360 0 0,-2-1-1 0 0,-32 26 0 0 0,14-19-1735 0 0,22-17-4226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9674 0 0,'4'-3'240'0'0,"0"0"0"0"0,0 1 0 0 0,0-1 0 0 0,1 1 0 0 0,-1 0 0 0 0,7-2 0 0 0,-7 2-130 0 0,39-16 249 0 0,1 3-1 0 0,86-20 1 0 0,97 2 2383 0 0,61 25 339 0 0,-9 0-1473 0 0,-224 4-1539 0 0,101-13-1386 0 0,-123 12-1539 0 0,34-11 0 0 0,-52 11-2009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37 4609 0 0,'-2'-2'421'0'0,"1"-1"0"0"0,0 1 0 0 0,0-1 0 0 0,-1 1 0 0 0,0 0 0 0 0,1 0 0 0 0,-1-1 0 0 0,0 1 1 0 0,0 0-1 0 0,0 1 0 0 0,0-1 0 0 0,-1 0 0 0 0,1 0 0 0 0,0 1 0 0 0,-1 0 0 0 0,1-1 0 0 0,-4 0 0 0 0,4 1-177 0 0,0 1 0 0 0,0 0-1 0 0,1 0 1 0 0,-1 0 0 0 0,0 1-1 0 0,1-1 1 0 0,-1 0 0 0 0,0 1 0 0 0,0-1-1 0 0,1 1 1 0 0,-1-1 0 0 0,1 1 0 0 0,-1 0-1 0 0,0 0 1 0 0,1 0 0 0 0,-1 0-1 0 0,1 0 1 0 0,0 0 0 0 0,-1 0 0 0 0,1 0-1 0 0,0 0 1 0 0,0 1 0 0 0,0-1-1 0 0,0 0 1 0 0,0 1 0 0 0,0-1 0 0 0,0 1-1 0 0,-1 2 1 0 0,-7 12-126 0 0,1 1 0 0 0,0 1 0 0 0,1 0 0 0 0,1 0 0 0 0,1 0 0 0 0,1 0 0 0 0,0 1 0 0 0,1 0 0 0 0,1 0-1 0 0,1 26 1 0 0,1-22-7 0 0,1-1 0 0 0,1 1-1 0 0,2-1 1 0 0,0 0-1 0 0,1 0 1 0 0,1 0-1 0 0,1-1 1 0 0,14 30 0 0 0,-16-42-1365 0 0,0 1 0 0 0,1-1 0 0 0,0 0 0 0 0,0-1 0 0 0,13 14 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14 5065 0 0,'-2'-1'158'0'0,"1"-1"1"0"0,-1 1-1 0 0,1 0 0 0 0,-1 0 1 0 0,0 0-1 0 0,1 0 0 0 0,-1 0 1 0 0,0 0-1 0 0,0 0 0 0 0,0 1 1 0 0,1-1-1 0 0,-1 1 0 0 0,0-1 1 0 0,0 1-1 0 0,0 0 1 0 0,0 0-1 0 0,0-1 0 0 0,-3 2 1 0 0,0-1 44 0 0,1 1 1 0 0,-1 0 0 0 0,1 0-1 0 0,0 1 1 0 0,0-1 0 0 0,-1 1-1 0 0,-6 4 1 0 0,-3 3 7 0 0,1 0 0 0 0,0 1-1 0 0,-15 15 1 0 0,12-7 156 0 0,0 1-1 0 0,1 0 1 0 0,2 1-1 0 0,0 1 1 0 0,0 0-1 0 0,2 0 1 0 0,1 1-1 0 0,1 1 1 0 0,-9 32-1 0 0,17-53-319 0 0,0 0-1 0 0,1 0 1 0 0,-1 0 0 0 0,1 0-1 0 0,-1 0 1 0 0,1 0 0 0 0,0 1-1 0 0,0-1 1 0 0,0 0 0 0 0,0 0-1 0 0,0 0 1 0 0,1 0 0 0 0,-1 0 0 0 0,0 0-1 0 0,1 0 1 0 0,0 1 0 0 0,-1-1-1 0 0,1 0 1 0 0,0-1 0 0 0,0 1-1 0 0,0 0 1 0 0,1 0 0 0 0,-1 0-1 0 0,0-1 1 0 0,1 1 0 0 0,-1 0-1 0 0,1-1 1 0 0,-1 1 0 0 0,1-1-1 0 0,0 0 1 0 0,-1 0 0 0 0,1 0-1 0 0,0 1 1 0 0,0-1 0 0 0,0-1-1 0 0,0 1 1 0 0,2 1 0 0 0,9 1-39 0 0,-1 0 0 0 0,1-1 0 0 0,1 0 0 0 0,-1 0 0 0 0,14-2 0 0 0,4 2 34 0 0,-14 0-65 0 0,0 0-1 0 0,0 2 1 0 0,0 0-1 0 0,-1 1 1 0 0,0 0-1 0 0,21 11 1 0 0,-31-13 19 0 0,0 0 1 0 0,0 0 0 0 0,0 1-1 0 0,-1 0 1 0 0,1 0 0 0 0,-1 0-1 0 0,0 1 1 0 0,0 0-1 0 0,-1 0 1 0 0,0 0 0 0 0,1 0-1 0 0,-2 1 1 0 0,1 0 0 0 0,-1 0-1 0 0,0 0 1 0 0,0 0-1 0 0,0 0 1 0 0,-1 0 0 0 0,2 8-1 0 0,-4-9 6 0 0,1-1 0 0 0,-1 0-1 0 0,-1 0 1 0 0,1 0-1 0 0,-1 0 1 0 0,1 0 0 0 0,-1 0-1 0 0,0 0 1 0 0,0-1-1 0 0,-1 1 1 0 0,1 0 0 0 0,-1 0-1 0 0,0-1 1 0 0,0 1-1 0 0,0-1 1 0 0,0 1 0 0 0,-1-1-1 0 0,1 0 1 0 0,-1 0 0 0 0,-5 4-1 0 0,-7 7 48 0 0,0-2 0 0 0,-32 21 0 0 0,40-29-34 0 0,-12 9 51 0 0,-1-1 0 0 0,0 0-1 0 0,-1-2 1 0 0,-1-1 0 0 0,1 0 0 0 0,-1-2-1 0 0,0 0 1 0 0,-1-2 0 0 0,0 0-1 0 0,0-2 1 0 0,-28 2 0 0 0,30-3-39 0 0,18-1-330 0 0,0 0 0 0 0,0-1-1 0 0,0 1 1 0 0,-1-1 0 0 0,1 0-1 0 0,0 0 1 0 0,0 0-1 0 0,0 0 1 0 0,-6-2 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10594 0 0,'-1'0'157'0'0,"0"0"-1"0"0,0 0 1 0 0,0 0-1 0 0,0 0 0 0 0,-1 0 1 0 0,1 0-1 0 0,0 0 1 0 0,0 0-1 0 0,0 1 0 0 0,0-1 1 0 0,0 0-1 0 0,0 1 1 0 0,-1-1-1 0 0,1 1 0 0 0,0-1 1 0 0,0 1-1 0 0,0 0 1 0 0,0-1-1 0 0,-1 3 1 0 0,-21 24 921 0 0,-11 41-840 0 0,31-61 0 0 0,-18 35 237 0 0,14-29-495 0 0,0 0 1 0 0,0 0-1 0 0,1 1 1 0 0,1 0-1 0 0,1 0 1 0 0,0 0 0 0 0,0 1-1 0 0,-1 14 1 0 0,5-26 29 0 0,0 0 0 0 0,1 0 1 0 0,-1-1-1 0 0,0 1 1 0 0,1 0-1 0 0,0 0 0 0 0,-1-1 1 0 0,1 1-1 0 0,0-1 1 0 0,0 1-1 0 0,1-1 1 0 0,-1 1-1 0 0,0-1 0 0 0,1 1 1 0 0,0-1-1 0 0,-1 0 1 0 0,1 0-1 0 0,2 2 0 0 0,0-1 80 0 0,0-1-1 0 0,0 1 0 0 0,0-1 0 0 0,0 1 1 0 0,0-2-1 0 0,0 1 0 0 0,0 0 0 0 0,1-1 1 0 0,-1 1-1 0 0,6 0 0 0 0,1-1 235 0 0,1 0-1 0 0,-1 0 1 0 0,1-1-1 0 0,0 0 1 0 0,-1-1-1 0 0,1 0 1 0 0,20-6-1 0 0,-3-1-1325 0 0,34-16 0 0 0,-47 16-167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1840 0 0,'-18'13'14839'0'0,"18"-5"-17127"0"0,-1 23 2895 0 0,-1 0 1 0 0,-2 0-1 0 0,-1-1 1 0 0,-2 1-1 0 0,-11 33 1 0 0,-6 27-467 0 0,-5 92-2748 0 0,23-134-3073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1 0 4145 0 0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56 4577 0 0,'0'-3'83'0'0,"0"1"0"0"0,0-1 0 0 0,0 1 0 0 0,-1-1 0 0 0,1 1 0 0 0,-1-1 0 0 0,0 1 0 0 0,1 0 1 0 0,-1-1-1 0 0,0 1 0 0 0,-1 0 0 0 0,1-1 0 0 0,0 1 0 0 0,-1 0 0 0 0,1 0 0 0 0,-1 0 0 0 0,1 0 0 0 0,-1 1 0 0 0,0-1 0 0 0,-2-1 0 0 0,2 2-15 0 0,1 0 0 0 0,-1 0 0 0 0,0 0 0 0 0,0 0 0 0 0,0 0 0 0 0,1 1-1 0 0,-1-1 1 0 0,0 1 0 0 0,0 0 0 0 0,0-1 0 0 0,0 1 0 0 0,0 0 0 0 0,0 0-1 0 0,0 0 1 0 0,0 1 0 0 0,0-1 0 0 0,0 0 0 0 0,0 1 0 0 0,0-1 0 0 0,1 1 0 0 0,-1 0-1 0 0,0-1 1 0 0,0 1 0 0 0,0 0 0 0 0,1 0 0 0 0,-3 2 0 0 0,-14 10 143 0 0,1 1 0 0 0,1 0-1 0 0,0 2 1 0 0,-25 32 0 0 0,-46 76 1703 0 0,85-122-1833 0 0,0 1 0 0 0,0 0 0 0 0,1-1 0 0 0,-1 1 0 0 0,1 0-1 0 0,0 0 1 0 0,-1 0 0 0 0,2 0 0 0 0,-1 1 0 0 0,0-1 0 0 0,0 0 0 0 0,1 0-1 0 0,0 0 1 0 0,0 1 0 0 0,0-1 0 0 0,0 0 0 0 0,0 0 0 0 0,1 1 0 0 0,-1-1-1 0 0,1 0 1 0 0,0 0 0 0 0,0 0 0 0 0,1 3 0 0 0,1-1-80 0 0,0 0 0 0 0,1-1 0 0 0,-1 1 0 0 0,1-1 0 0 0,0 0 1 0 0,0 0-1 0 0,0-1 0 0 0,1 1 0 0 0,-1-1 0 0 0,1 0 0 0 0,0 0 0 0 0,8 4 0 0 0,-3-2 158 0 0,112 62 194 0 0,-110-59-373 0 0,0 1-1 0 0,0 0 1 0 0,-1 0-1 0 0,-1 1 1 0 0,1 1-1 0 0,-2 0 1 0 0,13 17 0 0 0,-20-26 19 0 0,-1 0 1 0 0,0 0 0 0 0,1 0 0 0 0,-1 0 0 0 0,0 1 0 0 0,0-1 0 0 0,0 0 0 0 0,0 1 0 0 0,-1-1 0 0 0,1 0-1 0 0,-1 1 1 0 0,1-1 0 0 0,-1 1 0 0 0,0-1 0 0 0,0 1 0 0 0,0-1 0 0 0,0 0 0 0 0,0 1 0 0 0,-1-1-1 0 0,1 1 1 0 0,-1-1 0 0 0,1 1 0 0 0,-1-1 0 0 0,-1 3 0 0 0,-1-1 19 0 0,-1 1 1 0 0,1-1-1 0 0,-1 0 1 0 0,0-1 0 0 0,0 1-1 0 0,0-1 1 0 0,0 1-1 0 0,0-1 1 0 0,-1 0-1 0 0,-6 3 1 0 0,-10 5 209 0 0,-1 0 0 0 0,0-2 1 0 0,0 0-1 0 0,-25 6 1 0 0,37-13-517 0 0,0 1 1 0 0,0-1 0 0 0,0-1-1 0 0,0 0 1 0 0,-1-1 0 0 0,1 0-1 0 0,0 0 1 0 0,0-1 0 0 0,0 0-1 0 0,0-1 1 0 0,0 0 0 0 0,-12-4-1 0 0,15 2-1193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83 2761 0 0,'-30'-10'1860'0'0,"30"10"-1794"0"0,0 0 0 0 0,0 0 0 0 0,0 0 0 0 0,-1 0 0 0 0,1-1 66 0 0,0 1-66 0 0,0 0 0 0 0,0 0 0 0 0,0 0 0 0 0,-1 0 0 0 0,1-1 0 0 0,0 1 0 0 0,0 0 0 0 0,0 0 0 0 0,0 0 0 0 0,0-1 0 0 0,0 1 0 0 0,0 0 0 0 0,0 0 0 0 0,0 0 0 0 0,0-1 0 0 0,0 1 0 0 0,0 0 0 0 0,0 0 0 0 0,0 0 0 0 0,0-1 0 0 0,0 1 0 0 0,0 0 0 0 0,0 0 0 0 0,0 0 0 0 0,0-1 0 0 0,0 1 0 0 0,0 0 0 0 0,0 0 0 0 0,0 0 0 0 0,0-1 0 0 0,1 1 0 0 0,15-10 1565 0 0,18-1-990 0 0,0 2-1 0 0,1 0 1 0 0,54-4 0 0 0,-14 2-3425 0 0,-61 9-916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1840 0 0,'-3'0'-263'0'0,"2"0"345"0"0,1 0 1 0 0,-1 0-1 0 0,0 0 0 0 0,1 0 1 0 0,-1 0-1 0 0,1-1 0 0 0,-1 1 1 0 0,1 0-1 0 0,-1 0 0 0 0,1 0 0 0 0,-1 0 1 0 0,1-1-1 0 0,-1 1 0 0 0,1 0 1 0 0,-1-1-1 0 0,1 1 0 0 0,0 0 1 0 0,-1-1-1 0 0,1 1 0 0 0,-1 0 1 0 0,1-1-1 0 0,0 1 0 0 0,-1-1 0 0 0,1 1 1 0 0,0-1-1 0 0,0 1 0 0 0,-1-1 1 0 0,1 1-1 0 0,0-1 0 0 0,0 1 1 0 0,0-1-1 0 0,-1 1 0 0 0,1-1 0 0 0,0 1 1 0 0,0-1-1 0 0,0 1 0 0 0,0-1 1 0 0,0 1-1 0 0,0-1 0 0 0,0 1 1 0 0,0-1-1 0 0,1 0 0 0 0,-1 0 226 0 0,-1 7-213 0 0,-3 12 20 0 0,0-1 0 0 0,-2-1 0 0 0,0 1 1 0 0,-9 18-1 0 0,4-10 1457 0 0,-12 37 0 0 0,23-61-1467 0 0,0 0-1 0 0,-1 0 0 0 0,1 0 0 0 0,0 0 0 0 0,0 0 0 0 0,0 0 1 0 0,-1 0-1 0 0,1 0 0 0 0,0 0 0 0 0,1 0 0 0 0,-1 0 1 0 0,0 0-1 0 0,0 0 0 0 0,0 0 0 0 0,1 0 0 0 0,-1 0 1 0 0,0 0-1 0 0,1 0 0 0 0,-1 0 0 0 0,1 0 0 0 0,-1 0 1 0 0,1 0-1 0 0,-1 0 0 0 0,1-1 0 0 0,1 3 0 0 0,0-2 1 0 0,0 0-1 0 0,0 0 1 0 0,-1 0-1 0 0,1 0 1 0 0,0 0-1 0 0,0-1 1 0 0,1 1-1 0 0,-1-1 0 0 0,0 1 1 0 0,0-1-1 0 0,4 1 1 0 0,8-1-27 0 0,-1-1 1 0 0,0 0-1 0 0,17-4 1 0 0,-22 4-76 0 0,5-2-93 0 0,0 1 0 0 0,0 1 0 0 0,1 0 0 0 0,-1 1 0 0 0,0 1 1 0 0,1 0-1 0 0,23 5 0 0 0,-33-5 66 0 0,1 0 1 0 0,-1 1 0 0 0,0 0-1 0 0,0-1 1 0 0,-1 1 0 0 0,1 1-1 0 0,0-1 1 0 0,-1 0 0 0 0,1 1-1 0 0,-1 0 1 0 0,0 0 0 0 0,0 0-1 0 0,0 0 1 0 0,0 0-1 0 0,-1 1 1 0 0,1-1 0 0 0,-1 1-1 0 0,0-1 1 0 0,0 1 0 0 0,0 0-1 0 0,0 0 1 0 0,-1 0 0 0 0,1 0-1 0 0,-1 0 1 0 0,0 1 0 0 0,-1-1-1 0 0,1 0 1 0 0,0 6 0 0 0,-1-7 72 0 0,-1 0 0 0 0,1 1 0 0 0,-1-1 0 0 0,1 0 0 0 0,-1 0 1 0 0,0 0-1 0 0,0 0 0 0 0,0 0 0 0 0,-1 0 0 0 0,1 0 0 0 0,-1 0 0 0 0,1-1 1 0 0,-1 1-1 0 0,0 0 0 0 0,0-1 0 0 0,0 1 0 0 0,0-1 0 0 0,-1 0 0 0 0,1 0 1 0 0,-1 0-1 0 0,1 0 0 0 0,-6 3 0 0 0,-7 4 456 0 0,-1-1 1 0 0,-32 13-1 0 0,31-14-395 0 0,-44 15-1710 0 0,43-15-3205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49 456 0 0,'5'-8'-41'0'0,"-3"4"373"0"0,0 0-1 0 0,0 0 1 0 0,0 0-1 0 0,-1 0 1 0 0,1 0-1 0 0,-1 0 1 0 0,1-9-1 0 0,-26 32 437 0 0,-69 66 4317 0 0,53-50-3424 0 0,1 1 0 0 0,-47 58 0 0 0,83-92-1584 0 0,1 1 0 0 0,0 0 0 0 0,0-1 0 0 0,1 1 0 0 0,-1 0 0 0 0,0 0 0 0 0,1 0 0 0 0,0 0 0 0 0,0 1 0 0 0,0-1 0 0 0,0 0 0 0 0,0 0 1 0 0,1 1-1 0 0,-1 3 0 0 0,2-6-35 0 0,-1 1 0 0 0,1 0 1 0 0,-1-1-1 0 0,1 1 0 0 0,0-1 1 0 0,-1 1-1 0 0,1-1 0 0 0,0 1 1 0 0,0-1-1 0 0,0 1 0 0 0,0-1 1 0 0,1 0-1 0 0,-1 0 0 0 0,0 1 1 0 0,0-1-1 0 0,1 0 0 0 0,-1 0 1 0 0,1 0-1 0 0,-1-1 0 0 0,1 1 1 0 0,-1 0-1 0 0,1 0 0 0 0,0-1 1 0 0,-1 1-1 0 0,1-1 0 0 0,0 0 1 0 0,-1 1-1 0 0,1-1 0 0 0,2 0 1 0 0,19 4 149 0 0,0-2-1 0 0,42 0 1 0 0,-40-2-40 0 0,0 0 1 0 0,33 7-1 0 0,-44-5-299 0 0,74 18-663 0 0,-80-17 766 0 0,0-1-1 0 0,-1 1 1 0 0,0 0-1 0 0,1 1 1 0 0,-1 0-1 0 0,0 0 1 0 0,-1 0-1 0 0,11 9 0 0 0,-15-11 32 0 0,-1 0 0 0 0,0 0-1 0 0,0 0 1 0 0,-1 0-1 0 0,1-1 1 0 0,0 1-1 0 0,-1 0 1 0 0,1 0-1 0 0,-1 0 1 0 0,1 0-1 0 0,-1 1 1 0 0,0-1 0 0 0,0 0-1 0 0,0 0 1 0 0,0 0-1 0 0,0 0 1 0 0,0 0-1 0 0,-1 0 1 0 0,1 0-1 0 0,-1 0 1 0 0,0 0-1 0 0,1 0 1 0 0,-1 0 0 0 0,0 0-1 0 0,0-1 1 0 0,0 1-1 0 0,0 0 1 0 0,0 0-1 0 0,-3 2 1 0 0,-2 5-28 0 0,0-1 1 0 0,-1 0-1 0 0,0-1 0 0 0,-13 12 1 0 0,-22 12-96 0 0,-1-2 1 0 0,-85 42-1 0 0,-44 28-4220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4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48 3225 0 0,'-1'-2'54'0'0,"0"1"0"0"0,1 0 0 0 0,-1 0 0 0 0,1-1 0 0 0,0 1 0 0 0,-1 0 0 0 0,1-1 0 0 0,0 1 0 0 0,0-1 0 0 0,-1 1 0 0 0,1 0 0 0 0,0-1 0 0 0,1 1 0 0 0,-1-3 0 0 0,0 3 78 0 0,1 0 0 0 0,-1 0 0 0 0,0 0 0 0 0,0 0 1 0 0,0 0-1 0 0,0 0 0 0 0,0 0 0 0 0,0 0 0 0 0,0 1 0 0 0,0-1 1 0 0,0 0-1 0 0,0 0 0 0 0,0 0 0 0 0,-1 0 0 0 0,1 0 0 0 0,0 0 0 0 0,-1 0 1 0 0,1 0-1 0 0,-1 1 0 0 0,1-1 0 0 0,-1 0 0 0 0,1 0 0 0 0,-1 1 1 0 0,1-1-1 0 0,-1 0 0 0 0,0 0 0 0 0,-1 2 12 0 0,0 0 0 0 0,0 0-1 0 0,0 0 1 0 0,0 1 0 0 0,1-1 0 0 0,-1 1 0 0 0,0-1 0 0 0,1 1-1 0 0,0 0 1 0 0,-1-1 0 0 0,1 1 0 0 0,0 0 0 0 0,0 0 0 0 0,0 0-1 0 0,0 0 1 0 0,-1 2 0 0 0,-1 2 181 0 0,-15 25 341 0 0,0 0 0 0 0,3 1-1 0 0,0 1 1 0 0,3 1 0 0 0,0 0 0 0 0,-11 62 0 0 0,20-80-448 0 0,2 1-1 0 0,0 25 1 0 0,1-35-238 0 0,0 0 0 0 0,1-1 0 0 0,0 1 0 0 0,0 0 0 0 0,1-1 0 0 0,0 1 0 0 0,0-1 0 0 0,6 12 0 0 0,-7-16-2 0 0,1 0-1 0 0,-1-1 1 0 0,1 1-1 0 0,-1-1 1 0 0,1 0-1 0 0,0 1 1 0 0,0-1-1 0 0,-1 0 1 0 0,1 0-1 0 0,0 0 1 0 0,0 0-1 0 0,0-1 1 0 0,0 1-1 0 0,0 0 1 0 0,0-1-1 0 0,0 1 1 0 0,0-1-1 0 0,1 0 1 0 0,-1 0-1 0 0,0 0 1 0 0,0 0-1 0 0,0 0 1 0 0,0 0-1 0 0,0 0 1 0 0,0-1-1 0 0,0 1 1 0 0,0-1-1 0 0,1 0 1 0 0,-2 1-1 0 0,1-1 1 0 0,3-1 0 0 0,5-2 103 0 0,-1-1 1 0 0,1 0 0 0 0,-1 0 0 0 0,16-13 0 0 0,-3-1-346 0 0,-2 0-1 0 0,0-2 1 0 0,-2 0 0 0 0,19-27 0 0 0,-36 46 178 0 0,1 0 1 0 0,-1 0-1 0 0,0 0 0 0 0,1 0 0 0 0,-1 0 0 0 0,0 0 0 0 0,0 0 0 0 0,-1 0 0 0 0,1 0 0 0 0,0-1 1 0 0,-1 1-1 0 0,1 0 0 0 0,-1 0 0 0 0,0-3 0 0 0,0 4 44 0 0,-1 0-1 0 0,1 0 1 0 0,0 1-1 0 0,-1-1 1 0 0,0 0 0 0 0,1 0-1 0 0,-1 1 1 0 0,1-1-1 0 0,-1 0 1 0 0,0 1-1 0 0,1-1 1 0 0,-1 0 0 0 0,0 1-1 0 0,0-1 1 0 0,0 1-1 0 0,1-1 1 0 0,-1 1 0 0 0,0 0-1 0 0,0-1 1 0 0,0 1-1 0 0,0 0 1 0 0,0 0-1 0 0,0 0 1 0 0,0-1 0 0 0,0 1-1 0 0,0 0 1 0 0,1 0-1 0 0,-1 0 1 0 0,0 1 0 0 0,0-1-1 0 0,0 0 1 0 0,0 0-1 0 0,0 0 1 0 0,0 1-1 0 0,-1-1 1 0 0,-20 4-196 0 0,0 0 0 0 0,1 2 0 0 0,-1 0 0 0 0,-33 16 0 0 0,-78 46-671 0 0,104-50 640 0 0,2 1-150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259 101 6449 0 0,'-11'4'718'0'0,"11"-2"-1136"0"0,4-3-978 0 0,45-41 1164 0 0,-38 30 1042 0 0,2 1 0 0 0,-1 1 0 0 0,1 0 0 0 0,20-11 0 0 0,-34 25-398 0 0,0-1 0 0 0,-1 1 0 0 0,1-1 0 0 0,-1 1 0 0 0,1-1 0 0 0,-1 1 0 0 0,-3 3 0 0 0,-278 343 828 0 0,278-345-1140 0 0,1 0 0 0 0,0 1-1 0 0,1-1 1 0 0,-1 1 0 0 0,1 0 0 0 0,-3 9 0 0 0,5-13-71 0 0,1-1-1 0 0,-1 1 1 0 0,1 0 0 0 0,0-1 0 0 0,-1 1 0 0 0,1 0 0 0 0,0 0 0 0 0,1-1 0 0 0,-1 1-1 0 0,0 0 1 0 0,0 0 0 0 0,1-1 0 0 0,-1 1 0 0 0,1 0 0 0 0,-1-1 0 0 0,1 1 0 0 0,0 0 0 0 0,-1-1-1 0 0,1 1 1 0 0,0-1 0 0 0,0 1 0 0 0,0-1 0 0 0,0 0 0 0 0,1 1 0 0 0,-1-1 0 0 0,0 0-1 0 0,0 0 1 0 0,3 2 0 0 0,17 10 121 0 0,-1 0-1 0 0,2-2 0 0 0,30 13 1 0 0,-30-15-205 0 0,0 1 0 0 0,0 1 0 0 0,31 22 0 0 0,-41-24-22 0 0,1 1 0 0 0,-1 1 0 0 0,-1-1 0 0 0,0 2 0 0 0,16 22 0 0 0,-24-30 61 0 0,-1 0 1 0 0,1 0 0 0 0,-1 0-1 0 0,0 0 1 0 0,0 1-1 0 0,-1-1 1 0 0,1 1-1 0 0,-1 0 1 0 0,0-1-1 0 0,0 1 1 0 0,0 0-1 0 0,-1 0 1 0 0,0-1-1 0 0,0 1 1 0 0,0 0-1 0 0,-1 0 1 0 0,1 0-1 0 0,-1-1 1 0 0,0 1-1 0 0,0 0 1 0 0,-1-1-1 0 0,1 1 1 0 0,-4 5-1 0 0,-2 3 57 0 0,-1 0 0 0 0,-1-1 0 0 0,0 0 1 0 0,-1 0-1 0 0,0-1 0 0 0,0 0 0 0 0,-2-1 0 0 0,1 0 0 0 0,-13 8 0 0 0,-22 12 306 0 0,-57 28-1 0 0,19-12-178 0 0,26-14-6246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21 220 6913 0 0,'-3'-3'3'0'0,"1"-1"-1"0"0,0 1 0 0 0,0-1 0 0 0,0 0 1 0 0,0 0-1 0 0,1 1 0 0 0,-1-1 0 0 0,1 0 1 0 0,0 0-1 0 0,0 0 0 0 0,0-1 0 0 0,1 1 1 0 0,0 0-1 0 0,0 0 0 0 0,0 0 0 0 0,0 0 0 0 0,0-1 1 0 0,1 1-1 0 0,0 0 0 0 0,0 0 0 0 0,0 0 1 0 0,0 0-1 0 0,1 0 0 0 0,1-4 0 0 0,0 2 37 0 0,0 1 1 0 0,1-1-1 0 0,-1 1 0 0 0,1-1 0 0 0,0 1 0 0 0,1 0 0 0 0,-1 0 0 0 0,1 1 1 0 0,0-1-1 0 0,0 1 0 0 0,0 0 0 0 0,1 1 0 0 0,-1-1 0 0 0,12-4 0 0 0,9-1 572 0 0,-1 1 1 0 0,1 1-1 0 0,0 1 0 0 0,0 1 0 0 0,1 2 0 0 0,36-1 1 0 0,-61 4-614 0 0,-1 0 0 0 0,1 0 0 0 0,-1 0 0 0 0,1 0 0 0 0,-1 0 0 0 0,0 0 0 0 0,1 1 0 0 0,-1-1 0 0 0,1 0 0 0 0,-1 1 0 0 0,0-1 0 0 0,1 1 0 0 0,-1-1 0 0 0,0 1 0 0 0,0 0 0 0 0,1 0 0 0 0,-1-1 0 0 0,0 1 0 0 0,0 0 0 0 0,0 0 0 0 0,0 0 0 0 0,0 0 0 0 0,0 0 0 0 0,0 0 0 0 0,1 2 0 0 0,-2-1 0 0 0,1 1 0 0 0,-1-1 0 0 0,1 0 0 0 0,-1 0 0 0 0,0 1 0 0 0,1-1 0 0 0,-1 0 0 0 0,0 1 0 0 0,-1-1 0 0 0,1 0 0 0 0,0 1 0 0 0,-1-1 0 0 0,-1 5 0 0 0,-2 4-161 0 0,0 0 0 0 0,-2 0 0 0 0,1 0 0 0 0,-14 18 0 0 0,5-10 428 0 0,-1-1 0 0 0,-1 0 0 0 0,-1-1 0 0 0,0-1 0 0 0,-1-1 0 0 0,-1 0 0 0 0,0-1 0 0 0,-25 13 1 0 0,68-31 689 0 0,41-1 1 0 0,-46 4-535 0 0,0 2 1 0 0,0 0 0 0 0,-1 0 0 0 0,1 2 0 0 0,27 7-1 0 0,-34-6-699 0 0,0 0 0 0 0,-1 1 0 0 0,0 0 0 0 0,0 0 0 0 0,0 1 0 0 0,-1 1-1 0 0,1 0 1 0 0,-2 0 0 0 0,15 13 0 0 0,-14-9-857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10594 0 0,'0'0'15'0'0,"0"-1"0"0"0,-1 1 1 0 0,1-1-1 0 0,0 1 0 0 0,0 0 0 0 0,0-1 0 0 0,0 1 0 0 0,0 0 0 0 0,0-1 0 0 0,0 1 0 0 0,0-1 0 0 0,0 1 0 0 0,0 0 0 0 0,0-1 1 0 0,1 1-1 0 0,-1-1 0 0 0,0 1 0 0 0,0 0 0 0 0,0-1 0 0 0,0 1 0 0 0,1 0 0 0 0,-1-1 0 0 0,0 1 0 0 0,0 0 0 0 0,1-1 0 0 0,-1 1 1 0 0,0 0-1 0 0,0 0 0 0 0,1-1 0 0 0,-1 1 0 0 0,0 0 0 0 0,1 0 0 0 0,-1 0 0 0 0,1-1 0 0 0,22-11-215 0 0,31-6 596 0 0,-50 17-17 0 0,41-13 783 0 0,-10 2-1036 0 0,0 1 1 0 0,1 2 0 0 0,0 2-1 0 0,60-5 1 0 0,-94 12-106 0 0,0 0-1 0 0,0 0 1 0 0,1 0 0 0 0,-1 0-1 0 0,0 0 1 0 0,0 0 0 0 0,0 0-1 0 0,0 1 1 0 0,0-1-1 0 0,0 1 1 0 0,0-1 0 0 0,0 1-1 0 0,0 0 1 0 0,0 0-1 0 0,0 0 1 0 0,-1 0 0 0 0,1 0-1 0 0,0 0 1 0 0,0 1 0 0 0,-1-1-1 0 0,1 0 1 0 0,-1 1-1 0 0,1 0 1 0 0,0 1 0 0 0,-1 1 21 0 0,0-1 0 0 0,0 0-1 0 0,0 1 1 0 0,-1-1 0 0 0,0 1 0 0 0,1-1 0 0 0,-1 1 0 0 0,-1-1 0 0 0,1 1 0 0 0,0 0 0 0 0,-1-1 0 0 0,0 0 0 0 0,-1 5 0 0 0,-85 281 4180 0 0,59-203-3519 0 0,10-35-625 0 0,11-36-392 0 0,1 1 0 0 0,1-1 1 0 0,0 1-1 0 0,1 0 1 0 0,1 1-1 0 0,-1 21 0 0 0,5-29-1562 0 0,-1-6 657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17972 0 0,'9'-8'82'0'0,"0"0"1"0"0,0 1 0 0 0,1 0-1 0 0,0 1 1 0 0,0 0-1 0 0,1 1 1 0 0,0 0 0 0 0,0 0-1 0 0,14-3 1 0 0,8-5-170 0 0,230-76-1067 0 0,-230 79-3210 0 0,-4-4-1315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10594 0 0,'-35'39'-1493'0'0,"14"-16"659"0"0,-80 97-2043 0 0,87-101 3428 0 0,2 0-1 0 0,-16 30 1 0 0,27-47-452 0 0,0 0 1 0 0,-1 1 0 0 0,1-1 0 0 0,0 0 0 0 0,1 1 0 0 0,-1-1-1 0 0,0 1 1 0 0,1-1 0 0 0,-1 1 0 0 0,1-1 0 0 0,0 1 0 0 0,0-1 0 0 0,0 1-1 0 0,0-1 1 0 0,0 1 0 0 0,0-1 0 0 0,1 1 0 0 0,-1-1 0 0 0,1 0 0 0 0,0 1-1 0 0,0-1 1 0 0,0 1 0 0 0,1 2 0 0 0,2-2-43 0 0,-1 1-1 0 0,1-1 1 0 0,-1 0 0 0 0,1 0 0 0 0,0 0-1 0 0,0 0 1 0 0,1-1 0 0 0,-1 1 0 0 0,0-1-1 0 0,10 3 1 0 0,17 7-5 0 0,-2-1-202 0 0,0 1-1 0 0,36 21 1 0 0,-58-29 133 0 0,0 1 0 0 0,0 0-1 0 0,0 1 1 0 0,0-1 0 0 0,-1 1 0 0 0,0 0 0 0 0,0 1-1 0 0,-1-1 1 0 0,0 1 0 0 0,0 1 0 0 0,0-1-1 0 0,-1 0 1 0 0,4 11 0 0 0,-7-15 20 0 0,0 1-1 0 0,-1-1 1 0 0,1 0-1 0 0,-1 1 1 0 0,0-1-1 0 0,0 1 1 0 0,0-1 0 0 0,0 0-1 0 0,-1 1 1 0 0,1-1-1 0 0,-1 1 1 0 0,0-1-1 0 0,0 0 1 0 0,0 0 0 0 0,0 0-1 0 0,-1 0 1 0 0,0 1-1 0 0,1-2 1 0 0,-1 1-1 0 0,0 0 1 0 0,0 0 0 0 0,0-1-1 0 0,-1 1 1 0 0,1-1-1 0 0,-6 5 1 0 0,-6 5 270 0 0,0-1 0 0 0,-1-1 0 0 0,-24 13 1 0 0,32-19-59 0 0,-38 19 527 0 0,-1-3-1 0 0,-1-2 1 0 0,-51 13-1 0 0,83-26-845 0 0,-7 1-483 0 0,0-2-218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8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77 343 6913 0 0,'-4'-1'55'0'0,"1"0"-1"0"0,0-1 0 0 0,-1 0 0 0 0,1 1 0 0 0,0-1 0 0 0,0 0 0 0 0,0-1 0 0 0,0 1 0 0 0,0 0 0 0 0,1-1 0 0 0,-1 0 0 0 0,1 1 0 0 0,0-1 0 0 0,0 0 0 0 0,0 0 0 0 0,0 0 0 0 0,-2-5 1 0 0,0 0 111 0 0,0-1 0 0 0,0 0 0 0 0,1 0 0 0 0,0 0 0 0 0,-3-14 0 0 0,5 14-145 0 0,1 1 0 0 0,-1-1 0 0 0,1 0 0 0 0,1 0 0 0 0,0 1 0 0 0,0-1 0 0 0,1 1 0 0 0,0-1 0 0 0,0 1 0 0 0,1-1 0 0 0,0 1 1 0 0,0 0-1 0 0,1 0 0 0 0,0 1 0 0 0,0-1 0 0 0,1 1 0 0 0,0 0 0 0 0,1 0 0 0 0,-1 0 0 0 0,1 1 0 0 0,0 0 0 0 0,1 0 0 0 0,0 1 0 0 0,0-1 0 0 0,0 1 0 0 0,0 1 0 0 0,1 0 0 0 0,0 0 0 0 0,-1 0 0 0 0,2 1 0 0 0,-1 0 0 0 0,0 0 0 0 0,14-1 0 0 0,-17 2 57 0 0,0 1-1 0 0,1 1 1 0 0,-1-1-1 0 0,0 1 1 0 0,1 0-1 0 0,-1 0 1 0 0,0 1-1 0 0,1-1 0 0 0,7 3 1 0 0,-11-2-83 0 0,0-1 0 0 0,-1 1 0 0 0,1 0 1 0 0,-1 0-1 0 0,1 0 0 0 0,-1 0 0 0 0,1 0 0 0 0,-1 1 0 0 0,0-1 1 0 0,0 0-1 0 0,1 1 0 0 0,-1-1 0 0 0,0 0 0 0 0,0 1 0 0 0,0 0 1 0 0,-1-1-1 0 0,1 1 0 0 0,0-1 0 0 0,0 1 0 0 0,-1 0 0 0 0,1 0 1 0 0,-1-1-1 0 0,0 1 0 0 0,1 0 0 0 0,-1 0 0 0 0,0 0 0 0 0,0-1 1 0 0,0 1-1 0 0,0 0 0 0 0,-1 0 0 0 0,0 2 0 0 0,-4 31-233 0 0,-3 0-1 0 0,0-1 1 0 0,-26 63-1 0 0,-10 37 950 0 0,40-117-469 0 0,1 1 0 0 0,0-1 0 0 0,1 1 0 0 0,1-1 0 0 0,2 36-1 0 0,-1-50-162 0 0,1 0-1 0 0,-1 1 0 0 0,1-1 1 0 0,0 0-1 0 0,0 1 0 0 0,0-1 1 0 0,0 0-1 0 0,0 0 0 0 0,1 0 1 0 0,-1 0-1 0 0,1 0 0 0 0,0 0 1 0 0,0 0-1 0 0,0 0 0 0 0,0-1 0 0 0,0 1 1 0 0,1-1-1 0 0,-1 0 0 0 0,1 1 1 0 0,0-1-1 0 0,0 0 0 0 0,-1-1 1 0 0,1 1-1 0 0,4 1 0 0 0,-3-2 14 0 0,0 0 0 0 0,0 0 0 0 0,1 0-1 0 0,-1-1 1 0 0,0 1 0 0 0,0-1 0 0 0,1 0-1 0 0,-1 0 1 0 0,0-1 0 0 0,0 1 0 0 0,0-1-1 0 0,1 0 1 0 0,-1 0 0 0 0,0-1 0 0 0,0 1-1 0 0,0-1 1 0 0,-1 0 0 0 0,1 0 0 0 0,4-3-1 0 0,-2 1 8 0 0,1 0 0 0 0,-2 0 0 0 0,1-1 0 0 0,0 0-1 0 0,-1 0 1 0 0,0 0 0 0 0,0-1 0 0 0,-1 0 0 0 0,1 0 0 0 0,-1 0-1 0 0,0 0 1 0 0,-1-1 0 0 0,0 1 0 0 0,0-1 0 0 0,0 0 0 0 0,2-11-1 0 0,-4 13-41 0 0,-1 0 0 0 0,1 0-1 0 0,-1 0 1 0 0,0 0-1 0 0,0-1 1 0 0,-1 1-1 0 0,1 0 1 0 0,-1 0 0 0 0,0 0-1 0 0,-1 0 1 0 0,1 0-1 0 0,-1 0 1 0 0,0 0-1 0 0,0 0 1 0 0,-1 1 0 0 0,0-1-1 0 0,1 1 1 0 0,-1 0-1 0 0,-1 0 1 0 0,1 0 0 0 0,0 0-1 0 0,-1 0 1 0 0,-8-6-1 0 0,4 4-166 0 0,0 0-1 0 0,-1 1 1 0 0,0 0-1 0 0,1 0 1 0 0,-2 1-1 0 0,1 0 1 0 0,0 1-1 0 0,-18-5 1 0 0,15 6-609 0 0,1 1-1 0 0,-1-1 1 0 0,1 2 0 0 0,-15 0 0 0 0,-2 2-4386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181 127 3225 0 0,'16'-43'1913'0'0,"-13"38"-1645"0"0,-1 0 0 0 0,1-1 1 0 0,-1 0-1 0 0,0 1 1 0 0,0-1-1 0 0,-1 0 0 0 0,0 0 1 0 0,0 0-1 0 0,0 0 0 0 0,0-8 1 0 0,-1 14-262 0 0,0-1 1 0 0,-1 0-1 0 0,1 1 0 0 0,0-1 1 0 0,0 1-1 0 0,0-1 1 0 0,0 1-1 0 0,0-1 1 0 0,-1 1-1 0 0,1-1 0 0 0,0 1 1 0 0,0-1-1 0 0,-1 1 1 0 0,1-1-1 0 0,0 1 1 0 0,-1-1-1 0 0,1 1 0 0 0,0 0 1 0 0,-1-1-1 0 0,1 1 1 0 0,-1-1-1 0 0,1 1 1 0 0,-1 0-1 0 0,1 0 0 0 0,-1-1 1 0 0,1 1-1 0 0,-1 0 1 0 0,1 0-1 0 0,-1-1 0 0 0,1 1 1 0 0,-1 0-1 0 0,0 0 1 0 0,-20 7 451 0 0,-18 24 553 0 0,37-29-945 0 0,-15 13 351 0 0,1 1 0 0 0,0 1 0 0 0,1 1 0 0 0,1 0 0 0 0,0 1 0 0 0,2 0 0 0 0,-19 38 0 0 0,30-54-356 0 0,0-1 0 0 0,0 0-1 0 0,0 1 1 0 0,0-1-1 0 0,1 1 1 0 0,-1-1 0 0 0,1 1-1 0 0,0 0 1 0 0,0-1-1 0 0,0 1 1 0 0,0-1 0 0 0,0 1-1 0 0,0 0 1 0 0,1-1-1 0 0,-1 1 1 0 0,1-1 0 0 0,0 1-1 0 0,-1-1 1 0 0,1 0-1 0 0,1 1 1 0 0,-1-1-1 0 0,0 0 1 0 0,0 1 0 0 0,1-1-1 0 0,-1 0 1 0 0,1 0-1 0 0,0 0 1 0 0,0 0 0 0 0,0-1-1 0 0,-1 1 1 0 0,2 0-1 0 0,-1-1 1 0 0,0 0 0 0 0,0 1-1 0 0,0-1 1 0 0,1 0-1 0 0,2 1 1 0 0,11 4-7 0 0,-1-1 1 0 0,0-1-1 0 0,1-1 0 0 0,30 4 1 0 0,-26-5-72 0 0,11 3-23 0 0,0 0 0 0 0,53 18 0 0 0,-76-20-34 0 0,-1-1 1 0 0,0 1-1 0 0,1 1 1 0 0,-1-1-1 0 0,0 1 0 0 0,-1 0 1 0 0,1 1-1 0 0,-1 0 0 0 0,0 0 1 0 0,0 0-1 0 0,0 1 0 0 0,-1-1 1 0 0,0 1-1 0 0,0 1 0 0 0,0-1 1 0 0,6 12-1 0 0,-10-15 78 0 0,-1 0 1 0 0,1 0-1 0 0,0 1 0 0 0,-1-1 0 0 0,0 0 0 0 0,0 0 1 0 0,0 0-1 0 0,0 0 0 0 0,-1 0 0 0 0,1 0 0 0 0,-1 0 1 0 0,1 1-1 0 0,-1-1 0 0 0,0-1 0 0 0,0 1 0 0 0,-1 0 1 0 0,1 0-1 0 0,-1 0 0 0 0,1-1 0 0 0,-1 1 1 0 0,0 0-1 0 0,0-1 0 0 0,0 0 0 0 0,0 1 0 0 0,0-1 1 0 0,-1 0-1 0 0,-4 3 0 0 0,-8 7 155 0 0,0-1-1 0 0,-1-1 1 0 0,-22 12 0 0 0,28-17-49 0 0,-9 5-283 0 0,-1-1-1 0 0,0-1 0 0 0,0-1 0 0 0,-27 6 0 0 0,23-8-2664 0 0,-41 4 0 0 0,53-9 1766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00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408 120 6913 0 0,'1'0'123'0'0,"0"1"-1"0"0,-1-1 0 0 0,1 1 0 0 0,-1-1 0 0 0,0 1 0 0 0,1-1 1 0 0,-1 1-1 0 0,1 0 0 0 0,-1-1 0 0 0,0 1 0 0 0,1 0 0 0 0,-1-1 0 0 0,0 1 1 0 0,0 0-1 0 0,0 0 0 0 0,1-1 0 0 0,-1 1 0 0 0,0 0 0 0 0,0-1 0 0 0,0 1 1 0 0,0 0-1 0 0,0 0 0 0 0,0-1 0 0 0,-1 1 0 0 0,1 0 0 0 0,0 0 0 0 0,0-1 1 0 0,0 1-1 0 0,-1 0 0 0 0,1-1 0 0 0,0 1 0 0 0,-1 1 0 0 0,-8 26-441 0 0,3-17 127 0 0,0 0 1 0 0,0 0-1 0 0,-1 0 0 0 0,0-1 1 0 0,-1 0-1 0 0,0 0 0 0 0,-1-1 1 0 0,1 0-1 0 0,-2 0 0 0 0,0-1 1 0 0,0-1-1 0 0,-21 13 0 0 0,22-15 602 0 0,-1 0-1 0 0,0-1 1 0 0,0 0-1 0 0,0 0 1 0 0,0-1-1 0 0,-1-1 1 0 0,1 0-1 0 0,-1 0 1 0 0,-16 0-1 0 0,14-2-148 0 0,0-1 1 0 0,1 0-1 0 0,0-1 0 0 0,-1 0 1 0 0,1-1-1 0 0,-19-6 0 0 0,28 8-338 0 0,0 0-1 0 0,0-1 0 0 0,0 1 1 0 0,0 0-1 0 0,1-1 0 0 0,-1 1 0 0 0,0-1 1 0 0,1 0-1 0 0,0 0 0 0 0,-1 0 1 0 0,1 0-1 0 0,0-1 0 0 0,0 1 0 0 0,0-1 1 0 0,0 1-1 0 0,0-1 0 0 0,1 1 1 0 0,-1-1-1 0 0,1 0 0 0 0,0 0 0 0 0,0 0 1 0 0,0 0-1 0 0,0 0 0 0 0,0 0 0 0 0,1 0 1 0 0,-1 0-1 0 0,1 0 0 0 0,0 0 1 0 0,0 0-1 0 0,0-1 0 0 0,1-4 0 0 0,1-4-141 0 0,1-1-1 0 0,0 1 0 0 0,1 0 0 0 0,1 0 0 0 0,-1 0 0 0 0,2 0 0 0 0,0 1 0 0 0,0 0 0 0 0,1 0 0 0 0,1 1 0 0 0,-1 0 0 0 0,19-18 0 0 0,-17 20 428 0 0,0 1-1 0 0,0 0 1 0 0,1 0-1 0 0,0 1 1 0 0,0 0-1 0 0,1 1 1 0 0,-1 0-1 0 0,1 0 1 0 0,0 1-1 0 0,0 1 1 0 0,1 0-1 0 0,-1 1 1 0 0,1 0-1 0 0,15-1 1 0 0,-23 3-186 0 0,0 0 0 0 0,0 0 0 0 0,0 0-1 0 0,0 1 1 0 0,0 0 0 0 0,0-1 0 0 0,0 1 0 0 0,0 1 0 0 0,0-1 0 0 0,-1 1 0 0 0,1-1-1 0 0,0 1 1 0 0,-1 0 0 0 0,1 0 0 0 0,-1 1 0 0 0,5 4 0 0 0,-3-2 8 0 0,0 0 1 0 0,0 1-1 0 0,-1 0 1 0 0,0 0-1 0 0,0 0 1 0 0,0 0-1 0 0,-1 1 1 0 0,5 11-1 0 0,-1 6 186 0 0,-1 0-1 0 0,-1 0 1 0 0,0 1 0 0 0,0 33-1 0 0,-2-27 206 0 0,-2-1 0 0 0,-2 1 0 0 0,0 0 0 0 0,-2 0 0 0 0,-8 34 0 0 0,8-53-232 0 0,0-1 0 0 0,-1 0 0 0 0,0 1-1 0 0,-1-1 1 0 0,0-1 0 0 0,-1 1 0 0 0,0-1 0 0 0,0 0 0 0 0,-1 0-1 0 0,-1-1 1 0 0,1 0 0 0 0,-1 0 0 0 0,-1-1 0 0 0,0 0-1 0 0,0 0 1 0 0,-14 8 0 0 0,-17 5-472 0 0,29-19-258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8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384 23 11058 0 0,'-3'3'-325'0'0,"1"0"-1"0"0,-1 0 1 0 0,1 0-1 0 0,0 1 1 0 0,0-1-1 0 0,1 1 1 0 0,-3 5-1 0 0,-6 12-1241 0 0,0-7 978 0 0,0 0 1 0 0,-1-1 0 0 0,0 0 0 0 0,-1-1-1 0 0,-1 0 1 0 0,-16 12 0 0 0,10-11 1618 0 0,0 0 1 0 0,-1-1 0 0 0,0-2-1 0 0,0 0 1 0 0,-1-1 0 0 0,-1-1 0 0 0,-30 8-1 0 0,50-16-1031 0 0,0 1 0 0 0,0-1 0 0 0,0 1 0 0 0,0-1 1 0 0,0 0-1 0 0,0 0 0 0 0,0 0 0 0 0,0 0 0 0 0,0 0 0 0 0,0 0 0 0 0,0 0 0 0 0,0-1 0 0 0,0 1 0 0 0,0-1 0 0 0,0 0 0 0 0,0 1 0 0 0,0-1 0 0 0,0 0 0 0 0,1 0 0 0 0,-1 0 0 0 0,0 0 0 0 0,0-1 0 0 0,-1-1 0 0 0,1 0-104 0 0,0 0 0 0 0,0 1-1 0 0,0-1 1 0 0,1-1 0 0 0,-1 1 0 0 0,1 0-1 0 0,0 0 1 0 0,0 0 0 0 0,0-1 0 0 0,0 1 0 0 0,0 0-1 0 0,1-7 1 0 0,-1-1-33 0 0,1 0-1 0 0,1 1 1 0 0,0-1 0 0 0,0 1-1 0 0,1-1 1 0 0,1 1 0 0 0,-1-1-1 0 0,7-12 1 0 0,-5 16 116 0 0,0 0 0 0 0,1 1 0 0 0,-1-1 0 0 0,1 1-1 0 0,1 0 1 0 0,-1 1 0 0 0,1-1 0 0 0,0 1 0 0 0,1 0 0 0 0,-1 0 0 0 0,1 1 0 0 0,0 0 0 0 0,0 0 0 0 0,0 1 0 0 0,0 0 0 0 0,10-3 0 0 0,-7 3 37 0 0,1 0-1 0 0,-1 0 1 0 0,0 2 0 0 0,1-1 0 0 0,-1 1 0 0 0,1 1 0 0 0,0-1 0 0 0,-1 2 0 0 0,1 0 0 0 0,-1 0 0 0 0,21 6 0 0 0,-25-6 186 0 0,0 2 0 0 0,0-1 0 0 0,0 1 0 0 0,0 0 1 0 0,-1 0-1 0 0,1 0 0 0 0,-1 1 0 0 0,0 0 0 0 0,0 0 0 0 0,0 1 1 0 0,0-1-1 0 0,-1 1 0 0 0,0 0 0 0 0,0 0 0 0 0,0 0 0 0 0,0 1 0 0 0,-1-1 1 0 0,0 1-1 0 0,4 10 0 0 0,-5-9 58 0 0,0 1 1 0 0,-1-1-1 0 0,1 1 0 0 0,-1-1 1 0 0,-1 1-1 0 0,1 0 1 0 0,-2-1-1 0 0,1 1 0 0 0,-1-1 1 0 0,0 1-1 0 0,0-1 0 0 0,-1 1 1 0 0,0-1-1 0 0,0 0 0 0 0,-1 1 1 0 0,-4 8-1 0 0,-26 54 212 0 0,29-56-1056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9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8290 0 0,'2'0'1853'0'0,"-2"-1"-1756"0"0,1 1-1 0 0,0 0 1 0 0,-1-1 0 0 0,1 1-1 0 0,0 0 1 0 0,-1 0 0 0 0,1-1-1 0 0,0 1 1 0 0,-1 0 0 0 0,1 0-1 0 0,0 0 1 0 0,0 0 0 0 0,-1 0-1 0 0,1 0 1 0 0,0 0 0 0 0,0 0-1 0 0,-1 0 1 0 0,1 1 0 0 0,0-1-1 0 0,-1 0 1 0 0,1 0 0 0 0,0 1-1 0 0,-1-1 1 0 0,1 0-1 0 0,0 1 1 0 0,-1-1 0 0 0,1 1-1 0 0,-1-1 1 0 0,2 1 0 0 0,2 5 140 0 0,1-1 1 0 0,-1 1-1 0 0,-1 0 1 0 0,1 1-1 0 0,-1-1 1 0 0,0 1-1 0 0,0-1 1 0 0,-1 1-1 0 0,0 0 1 0 0,0 0-1 0 0,1 13 1 0 0,6 30 961 0 0,-4-14-1053 0 0,2 0-1 0 0,1 0 1 0 0,2 0-1 0 0,26 60 1 0 0,-19-60-3731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115 215 2761 0 0,'-15'-9'-722'0'0,"2"0"669"0"0,-1 1-1 0 0,1-2 0 0 0,1 0 1 0 0,-14-13-1 0 0,24 21 242 0 0,0 0 0 0 0,1 0 1 0 0,-1 0-1 0 0,0 0 0 0 0,1 0 0 0 0,-1 0 0 0 0,1 0 0 0 0,-1 0 0 0 0,1-1 0 0 0,0 1 0 0 0,0-1 0 0 0,0 1 0 0 0,1-1 0 0 0,-1 1 0 0 0,0-1 0 0 0,1 1 1 0 0,0-1-1 0 0,0 0 0 0 0,-1 1 0 0 0,1-1 0 0 0,1 1 0 0 0,-1-1 0 0 0,0 0 0 0 0,1 1 0 0 0,-1-1 0 0 0,1 1 0 0 0,0-1 0 0 0,0 1 0 0 0,0-1 0 0 0,0 1 1 0 0,0 0-1 0 0,3-5 0 0 0,1 3-74 0 0,0-1 0 0 0,0 1 0 0 0,0 0 1 0 0,0 0-1 0 0,0 0 0 0 0,1 1 0 0 0,0 0 0 0 0,0 0 1 0 0,0 0-1 0 0,0 1 0 0 0,0 0 0 0 0,7-2 1 0 0,8-1-336 0 0,0 1 1 0 0,29-3 0 0 0,-41 6 174 0 0,-1 1 0 0 0,0 0 0 0 0,1 0 0 0 0,-1 0 0 0 0,1 1 0 0 0,-1 0 0 0 0,15 5 0 0 0,-21-5 32 0 0,1 0 1 0 0,0 1 0 0 0,-1-1 0 0 0,1 1 0 0 0,-1-1 0 0 0,1 1 0 0 0,-1 0 0 0 0,0 0-1 0 0,1 0 1 0 0,-1 0 0 0 0,0 0 0 0 0,-1 1 0 0 0,1-1 0 0 0,0 1 0 0 0,-1-1 0 0 0,1 1-1 0 0,-1-1 1 0 0,0 1 0 0 0,0 0 0 0 0,0 0 0 0 0,0 0 0 0 0,0 0 0 0 0,-1-1 0 0 0,1 1 0 0 0,-1 4-1 0 0,1 0 79 0 0,-1 0-1 0 0,-1-1 1 0 0,1 1-1 0 0,-1 0 0 0 0,0 0 1 0 0,-1-1-1 0 0,1 1 0 0 0,-2 0 1 0 0,1-1-1 0 0,0 0 1 0 0,-1 0-1 0 0,-1 0 0 0 0,1 0 1 0 0,-1 0-1 0 0,1 0 0 0 0,-2-1 1 0 0,1 0-1 0 0,-1 0 1 0 0,-8 8-1 0 0,5-6 109 0 0,0 0 0 0 0,-1-1 1 0 0,0 0-1 0 0,0-1 0 0 0,0 0 0 0 0,0 0 0 0 0,-1-1 1 0 0,0 0-1 0 0,1-1 0 0 0,-2 0 0 0 0,1 0 1 0 0,-14 1-1 0 0,22-4-180 0 0,1 1 0 0 0,-1-1 0 0 0,1 0 1 0 0,0 0-1 0 0,-1 1 0 0 0,1-1 0 0 0,-1 0 0 0 0,1 0 0 0 0,-1-1 1 0 0,1 1-1 0 0,-1 0 0 0 0,1 0 0 0 0,0-1 0 0 0,-1 1 1 0 0,-1-2-1 0 0,17-7-680 0 0,39-11-128 0 0,-10 9-76 0 0,-20 6-2398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6913 0 0,'4'-3'239'0'0,"0"-1"-1"0"0,0 1 1 0 0,1 1-1 0 0,-1-1 1 0 0,1 1-1 0 0,-1 0 0 0 0,1 0 1 0 0,0 0-1 0 0,0 0 1 0 0,0 1-1 0 0,0 0 1 0 0,0 0-1 0 0,0 0 0 0 0,0 1 1 0 0,0 0-1 0 0,7 0 1 0 0,-2 0 47 0 0,-1 1-1 0 0,1 1 1 0 0,0-1 0 0 0,-1 1 0 0 0,1 1 0 0 0,-1 0 0 0 0,15 7 0 0 0,191 89 1272 0 0,-68-42-7555 0 0,-129-51 2183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11979 0 0,'0'0'18'0'0,"0"0"1"0"0,0 0 0 0 0,0 0 0 0 0,0 0 0 0 0,0 0 0 0 0,1 0 0 0 0,-1-1 0 0 0,0 1-1 0 0,0 0 1 0 0,0 0 0 0 0,0 0 0 0 0,0 0 0 0 0,0 0 0 0 0,0 0 0 0 0,0 0 0 0 0,1-1-1 0 0,-1 1 1 0 0,0 0 0 0 0,0 0 0 0 0,0 0 0 0 0,0 0 0 0 0,0 0 0 0 0,0 0 0 0 0,1 0-1 0 0,-1 0 1 0 0,0 0 0 0 0,0 0 0 0 0,0 0 0 0 0,0 0 0 0 0,0 0 0 0 0,1 0 0 0 0,-1 0-1 0 0,0 0 1 0 0,0 0 0 0 0,0 0 0 0 0,0 0 0 0 0,0 0 0 0 0,1 0 0 0 0,-1 0 0 0 0,0 0-1 0 0,0 0 1 0 0,0 0 0 0 0,0 0 0 0 0,0 0 0 0 0,1 1 0 0 0,-1-1 0 0 0,0 0 0 0 0,0 0 0 0 0,0 0-1 0 0,0 0 1 0 0,0 0 0 0 0,0 0 0 0 0,0 0 0 0 0,0 0 0 0 0,0 1 0 0 0,1-1 0 0 0,-1 0-1 0 0,0 0 1 0 0,0 0 0 0 0,0 0 0 0 0,0 0 0 0 0,0 1 0 0 0,0-1 0 0 0,0 0 0 0 0,0 0-1 0 0,7 9-567 0 0,-4 1 456 0 0,-1 0 1 0 0,0 1-1 0 0,0-1 1 0 0,-1 1-1 0 0,0-1 1 0 0,-1 1-1 0 0,-2 12 1 0 0,2 15 617 0 0,2-9-455 0 0,1 0 0 0 0,2 0 0 0 0,1 0-1 0 0,1 0 1 0 0,1-1 0 0 0,2 0 0 0 0,13 28 0 0 0,-18-47-70 0 0,-1-5 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42 130 9674 0 0,'-1'1'-93'0'0,"-1"-1"0"0"0,0 1 0 0 0,1-1 0 0 0,-1 1 0 0 0,1 0 0 0 0,-1-1-1 0 0,1 1 1 0 0,-1 0 0 0 0,1 0 0 0 0,0 0 0 0 0,-1 0 0 0 0,1 1 0 0 0,0-1 0 0 0,0 0 0 0 0,0 0 0 0 0,0 1 0 0 0,0-1 0 0 0,0 1-1 0 0,0-1 1 0 0,0 1 0 0 0,1-1 0 0 0,-1 1 0 0 0,1-1 0 0 0,-1 3 0 0 0,-2 6-532 0 0,0-1 0 0 0,1 1 0 0 0,0-1 0 0 0,0 19 0 0 0,2-20 911 0 0,0 0 0 0 0,1 0 1 0 0,0 0-1 0 0,0 0 0 0 0,1 0 0 0 0,0 0 0 0 0,0 0 0 0 0,1-1 1 0 0,5 13-1 0 0,-4-14-12 0 0,0 0 0 0 0,-1 0 0 0 0,2-1 0 0 0,-1 0-1 0 0,1 1 1 0 0,0-1 0 0 0,0-1 0 0 0,0 1 0 0 0,1-1 0 0 0,-1 0 0 0 0,1 0 0 0 0,0 0 0 0 0,0-1 0 0 0,1 0 0 0 0,-1 0 0 0 0,1-1 0 0 0,-1 0 0 0 0,1 0 0 0 0,0 0 0 0 0,0-1 0 0 0,7 1 0 0 0,-4-2-281 0 0,1 0 0 0 0,-1 0-1 0 0,0-1 1 0 0,0 0 0 0 0,1-1 0 0 0,-1 0 0 0 0,0-1 0 0 0,0 0 0 0 0,-1 0 0 0 0,1-1-1 0 0,-1-1 1 0 0,0 1 0 0 0,0-1 0 0 0,0-1 0 0 0,-1 0 0 0 0,10-8 0 0 0,-13 10-12 0 0,0 0 1 0 0,-1 0-1 0 0,0-1 1 0 0,0 1 0 0 0,0-1-1 0 0,0 0 1 0 0,-1-1-1 0 0,0 1 1 0 0,0 0 0 0 0,0-1-1 0 0,-1 0 1 0 0,0 1-1 0 0,0-1 1 0 0,0 0 0 0 0,-1 0-1 0 0,1 0 1 0 0,-1-1-1 0 0,-1 1 1 0 0,0 0 0 0 0,1 0-1 0 0,-2 0 1 0 0,1 0-1 0 0,-1-1 1 0 0,0 1 0 0 0,0 0-1 0 0,-1 0 1 0 0,1 0-1 0 0,-4-7 1 0 0,0 3-106 0 0,0 0 0 0 0,-1 1 0 0 0,0 0 0 0 0,0 0 1 0 0,-1 0-1 0 0,0 0 0 0 0,0 1 0 0 0,-1 0 0 0 0,0 1 0 0 0,0 0 0 0 0,-12-8 0 0 0,6 7-282 0 0,0 0 0 0 0,-1 0 0 0 0,1 1 0 0 0,-2 1 1 0 0,1 1-1 0 0,-1 0 0 0 0,-16-3 0 0 0,-13 1-683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2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10570 0 0,'12'30'481'0'0,"-1"0"0"0"0,-1 1 1 0 0,-2 0-1 0 0,-2 1 0 0 0,5 46 0 0 0,-5-30-312 0 0,17 59 0 0 0,-13-72 7 0 0,24 53 0 0 0,-27-73-593 0 0,1-1 0 0 0,0 1-1 0 0,1-1 1 0 0,1-1 0 0 0,20 23 0 0 0,-20-26-3849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1 135 3681 0 0,'0'-3'135'0'0,"0"0"0"0"0,-1 0 0 0 0,1-1 1 0 0,1 1-1 0 0,-1 0 0 0 0,0 0 0 0 0,1-1 0 0 0,0 1 1 0 0,0 0-1 0 0,0 0 0 0 0,0 0 0 0 0,0 0 0 0 0,0 0 1 0 0,1 0-1 0 0,0 0 0 0 0,2-3 0 0 0,0 0 146 0 0,0 0 0 0 0,0 1 1 0 0,0-1-1 0 0,1 1 0 0 0,0 0 0 0 0,11-9 0 0 0,-8 10-45 0 0,1-1 0 0 0,0 1 0 0 0,0 0 0 0 0,0 1 0 0 0,1 0 0 0 0,-1 0 0 0 0,1 1 0 0 0,0 1 0 0 0,0 0 0 0 0,-1 0 0 0 0,1 0 0 0 0,0 1 0 0 0,0 1 0 0 0,0 0 0 0 0,15 3 0 0 0,-24-3-240 0 0,0-1 1 0 0,0 0 0 0 0,1 1-1 0 0,-1 0 1 0 0,0-1 0 0 0,0 1 0 0 0,0 0-1 0 0,0-1 1 0 0,0 1 0 0 0,0 0-1 0 0,0 0 1 0 0,0 0 0 0 0,0 0 0 0 0,0 0-1 0 0,0 0 1 0 0,-1 0 0 0 0,1 0 0 0 0,0 0-1 0 0,-1 0 1 0 0,1 1 0 0 0,0 1-1 0 0,0 0-26 0 0,-1 0 0 0 0,0-1 0 0 0,0 1 0 0 0,0 0 0 0 0,0 0 0 0 0,0-1 0 0 0,0 1 0 0 0,-1 0 0 0 0,1-1 0 0 0,-2 4 0 0 0,-3 7-101 0 0,0 0 0 0 0,-1-1 1 0 0,-11 17-1 0 0,13-22 154 0 0,-17 29 909 0 0,-2-1-1 0 0,-1-1 1 0 0,-47 51 0 0 0,71-85-899 0 0,0 0 0 0 0,0 0 1 0 0,0 0-1 0 0,0 0 0 0 0,0 0 0 0 0,1-1 0 0 0,-1 1 1 0 0,0 0-1 0 0,0 0 0 0 0,0 0 0 0 0,0 0 0 0 0,0 0 0 0 0,0 0 1 0 0,0 0-1 0 0,1 0 0 0 0,-1 0 0 0 0,0 0 0 0 0,0 0 0 0 0,0 0 1 0 0,0 0-1 0 0,0 1 0 0 0,0-1 0 0 0,0 0 0 0 0,1 0 1 0 0,-1 0-1 0 0,0 0 0 0 0,0 0 0 0 0,0 0 0 0 0,0 0 0 0 0,0 0 1 0 0,0 0-1 0 0,0 0 0 0 0,0 0 0 0 0,0 0 0 0 0,1 1 1 0 0,-1-1-1 0 0,0 0 0 0 0,0 0 0 0 0,0 0 0 0 0,0 0 0 0 0,0 0 1 0 0,0 0-1 0 0,0 0 0 0 0,0 0 0 0 0,0 1 0 0 0,0-1 0 0 0,0 0 1 0 0,0 0-1 0 0,0 0 0 0 0,0 0 0 0 0,0 0 0 0 0,0 0 1 0 0,0 1-1 0 0,0-1 0 0 0,0 0 0 0 0,0 0 0 0 0,0 0 0 0 0,0 0 1 0 0,0 0-1 0 0,0 0 0 0 0,0 0 0 0 0,0 0 0 0 0,0 1 0 0 0,-1-1 1 0 0,1 0-1 0 0,0 0 0 0 0,19-2 917 0 0,22-7-106 0 0,-6 0-316 0 0,117-26 830 0 0,-123 30-2287 0 0,0 2-1 0 0,0 0 1 0 0,38 3 0 0 0,-39 3-2609 0 0,-15 0-1463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2761 0 0,'5'124'7080'0'0,"0"61"-5198"0"0,4 143 350 0 0,-1 37-432 0 0,-11-315-1608 0 0,3 0 0 0 0,2 1 0 0 0,16 97 1 0 0,-13-131-1856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1 4609 0 0,'0'0'87'0'0,"-1"0"1"0"0,0 0-1 0 0,1 0 1 0 0,-1 0-1 0 0,0 0 1 0 0,1 0-1 0 0,-1 0 0 0 0,0 0 1 0 0,1 0-1 0 0,-1 0 1 0 0,1 0-1 0 0,-1 0 1 0 0,0 1-1 0 0,1-1 1 0 0,-1 0-1 0 0,0 0 0 0 0,1 1 1 0 0,-1-1-1 0 0,1 0 1 0 0,-1 1-1 0 0,1-1 1 0 0,-1 1-1 0 0,1-1 1 0 0,-1 0-1 0 0,1 1 0 0 0,-1 0 1 0 0,-12 23 535 0 0,-2 35-346 0 0,12-48 424 0 0,0 4-274 0 0,1 0 0 0 0,0-1 1 0 0,1 1-1 0 0,1 1 0 0 0,0-1 0 0 0,1 0 0 0 0,0 0 0 0 0,5 15 1 0 0,-4-20-639 0 0,1 0 0 0 0,0 0 0 0 0,1 0 0 0 0,0 0 0 0 0,1-1 0 0 0,0 0 0 0 0,9 13 0 0 0,-7-12-3732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14627 0 0,'2'3'201'0'0,"-1"0"0"0"0,1 0 0 0 0,-1 0-1 0 0,0 1 1 0 0,1-1 0 0 0,-1 1 0 0 0,-1-1 0 0 0,1 1 0 0 0,0-1-1 0 0,-1 1 1 0 0,0 6 0 0 0,0 51 40 0 0,0-52-313 0 0,-2 121-2264 0 0,8-43-2969 0 0,-1-47 1165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8754 0 0,'0'-17'530'0'0,"1"1"1"0"0,1-1-1 0 0,4-16 1 0 0,3 64 1821 0 0,-7 17-1058 0 0,-4 76-1 0 0,-1-75-174 0 0,6 73-1 0 0,0-88-2398 0 0,12 50 1 0 0,-12-75 900 0 0,-1-1 0 0 0,1 1 0 0 0,0 0 0 0 0,1-1 0 0 0,0 1 0 0 0,0-1 1 0 0,1 0-1 0 0,0-1 0 0 0,1 1 0 0 0,10 11 0 0 0,-4-8-3969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17 146 8754 0 0,'-2'-3'-16'0'0,"0"0"0"0"0,0 0 1 0 0,0 0-1 0 0,1 0 0 0 0,-1 0 0 0 0,1 0 0 0 0,0-1 1 0 0,0 1-1 0 0,0 0 0 0 0,0-1 0 0 0,1 1 1 0 0,-1-1-1 0 0,1 1 0 0 0,0-1 0 0 0,0 1 0 0 0,1-1 1 0 0,-1 1-1 0 0,0-1 0 0 0,1 1 0 0 0,0-1 1 0 0,0 1-1 0 0,0 0 0 0 0,0-1 0 0 0,1 1 0 0 0,-1 0 1 0 0,1 0-1 0 0,0 0 0 0 0,0 0 0 0 0,0 0 1 0 0,0 1-1 0 0,1-1 0 0 0,-1 0 0 0 0,1 1 1 0 0,3-3-1 0 0,-1 1-33 0 0,0 1 0 0 0,0-1-1 0 0,0 1 1 0 0,1 0 0 0 0,0 0 0 0 0,-1 1 0 0 0,1 0 0 0 0,0 0 0 0 0,0 0 0 0 0,0 1 0 0 0,0 0 0 0 0,8-1-1 0 0,-12 2 123 0 0,1 0 0 0 0,-1 0 1 0 0,0 0-1 0 0,0 0 0 0 0,0 1 0 0 0,0-1 0 0 0,0 1 0 0 0,1-1 0 0 0,-1 1 0 0 0,0 0 0 0 0,0-1 0 0 0,0 1 0 0 0,-1 0 0 0 0,1 1 0 0 0,0-1 0 0 0,0 0 0 0 0,0 0 0 0 0,-1 1 0 0 0,1-1 0 0 0,-1 1 0 0 0,1 0 0 0 0,-1-1 0 0 0,0 1 0 0 0,1 0 0 0 0,-1 0 0 0 0,0 0 0 0 0,0 0 0 0 0,0-1 0 0 0,-1 2 0 0 0,1-1 0 0 0,0 0 0 0 0,-1 0 0 0 0,1 0 0 0 0,-1 0 0 0 0,0 0 0 0 0,0 0 0 0 0,0 4 0 0 0,0 5-103 0 0,0 0-1 0 0,-1-1 1 0 0,-1 1-1 0 0,0 0 1 0 0,0-1-1 0 0,-1 1 1 0 0,0-1-1 0 0,-1 0 1 0 0,-5 10-1 0 0,-3 5 566 0 0,-1-1 0 0 0,-23 30 0 0 0,22-37 482 0 0,11-14-628 0 0,0 0 1 0 0,-1 1-1 0 0,1-1 1 0 0,1 1-1 0 0,-1 0 1 0 0,0 0-1 0 0,1 0 1 0 0,0 0 0 0 0,0 0-1 0 0,-2 8 1 0 0,4-11-302 0 0,1-1 0 0 0,-1 1 1 0 0,1 0-1 0 0,0-1 0 0 0,-1 1 1 0 0,1-1-1 0 0,0 1 1 0 0,0-1-1 0 0,-1 1 0 0 0,1-1 1 0 0,0 0-1 0 0,0 1 0 0 0,-1-1 1 0 0,1 0-1 0 0,0 0 1 0 0,0 0-1 0 0,0 1 0 0 0,0-1 1 0 0,-1 0-1 0 0,1 0 0 0 0,0 0 1 0 0,0 0-1 0 0,0 0 0 0 0,0-1 1 0 0,0 1-1 0 0,-1 0 1 0 0,1 0-1 0 0,0-1 0 0 0,1 1 1 0 0,33-7 517 0 0,-32 7-457 0 0,69-18 190 0 0,61-12-750 0 0,-115 27-1354 0 0,1 2 0 0 0,33 1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1 7834 0 0,'-1'1'48'0'0,"1"-1"0"0"0,-1 1 0 0 0,1 0 1 0 0,-1 0-1 0 0,1 0 0 0 0,0-1 0 0 0,-1 1 0 0 0,1 0 1 0 0,0 0-1 0 0,0 0 0 0 0,-1 0 0 0 0,1 0 1 0 0,0 0-1 0 0,0-1 0 0 0,0 1 0 0 0,0 0 0 0 0,0 0 1 0 0,0 0-1 0 0,0 0 0 0 0,1 0 0 0 0,-1 0 0 0 0,0 1 1 0 0,7 28 249 0 0,-5-21-9 0 0,-1-6-266 0 0,27 120 2612 0 0,-1-43-5917 0 0,-18-58-543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6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0 140 6913 0 0,'1'-3'66'0'0,"-1"1"-1"0"0,1-1 1 0 0,-1 0-1 0 0,1 1 1 0 0,0-1-1 0 0,1 1 0 0 0,-1-1 1 0 0,0 1-1 0 0,1 0 1 0 0,-1-1-1 0 0,1 1 1 0 0,1-2-1 0 0,29-30-1241 0 0,-19 20 432 0 0,7-7-408 0 0,9-1 3565 0 0,-25 19-1961 0 0,1 1 1 0 0,0 0-1 0 0,0 0 1 0 0,0 1-1 0 0,1-1 1 0 0,-1 1-1 0 0,0 0 1 0 0,1 1 0 0 0,-1-1-1 0 0,7 1 1 0 0,-4 0-186 0 0,-1 0 0 0 0,1 1 0 0 0,-1-1 0 0 0,0 1 0 0 0,1 1 0 0 0,10 3 0 0 0,-15-4-230 0 0,-1 0 0 0 0,0 0-1 0 0,0 0 1 0 0,0 1 0 0 0,1-1-1 0 0,-1 1 1 0 0,0-1 0 0 0,-1 1-1 0 0,1 0 1 0 0,0 0-1 0 0,-1 0 1 0 0,1 0 0 0 0,-1 0-1 0 0,1 0 1 0 0,-1 0 0 0 0,0 1-1 0 0,0-1 1 0 0,0 0 0 0 0,0 1-1 0 0,0-1 1 0 0,-1 1 0 0 0,2 4-1 0 0,-1 0 156 0 0,0 1-1 0 0,0-1 1 0 0,0 1-1 0 0,-1 0 1 0 0,0-1-1 0 0,-1 1 1 0 0,0-1-1 0 0,0 1 1 0 0,0-1-1 0 0,-1 1 1 0 0,0-1-1 0 0,0 0 1 0 0,-1 1-1 0 0,0-1 1 0 0,-1 0-1 0 0,1-1 1 0 0,-1 1-1 0 0,0-1 1 0 0,-1 0-1 0 0,0 0 1 0 0,-7 8-1 0 0,68-33 2854 0 0,-23 8-3312 0 0,2 2 0 0 0,38-5 0 0 0,-10 4-3065 0 0,-34 6 96 0 0,21-3-3086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55 920 0 0,'-3'0'114'0'0,"-1"-1"0"0"0,1 0 1 0 0,0 0-1 0 0,0 0 0 0 0,-1 0 0 0 0,1 0 0 0 0,0-1 0 0 0,0 1 0 0 0,1-1 0 0 0,-1 0 1 0 0,0 0-1 0 0,0 0 0 0 0,1 0 0 0 0,-4-4 0 0 0,3 3-221 0 0,0 1-1 0 0,0-1 1 0 0,0 1 0 0 0,0 0-1 0 0,-1-1 1 0 0,1 2-1 0 0,-1-1 1 0 0,-4-2 0 0 0,-5 3-71 0 0,-7-3 3483 0 0,18 2-2833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8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1 533 3225 0 0,'-1'-11'6760'0'0,"46"10"-5111"0"0,47 6-1 0 0,41 0-631 0 0,41-9 23 0 0,184-11-100 0 0,-332 12-936 0 0,-1 2-1 0 0,1 1 1 0 0,-1 1-1 0 0,32 5 1 0 0,-36 8-47 0 0,-21-14 155 0 0,5 1-279 0 0,-3-1 169 0 0,-1 0-1 0 0,1 0 1 0 0,-1 0-1 0 0,1-1 1 0 0,-1 1-1 0 0,1 0 1 0 0,-1-1-1 0 0,0 1 1 0 0,1 0-1 0 0,-1-1 1 0 0,1 0-1 0 0,-1 1 1 0 0,0-1-1 0 0,1 0 0 0 0,-1 0 1 0 0,0 0-1 0 0,0 0 1 0 0,0 0-1 0 0,0 0 1 0 0,2-1-1 0 0,0-3-38 0 0,0 1 0 0 0,0 0 0 0 0,-1-1 0 0 0,1 0 0 0 0,-1 0 0 0 0,1-5 0 0 0,16-46-361 0 0,18-87-1 0 0,-30 126 539 0 0,-4 31-116 0 0,-1 30-95 0 0,-4 9 188 0 0,5 82 0 0 0,-1-116 65 0 0,1-1 0 0 0,0 1 0 0 0,2-1 0 0 0,0 0-1 0 0,1 0 1 0 0,1-1 0 0 0,17 33 0 0 0,-14-32-145 0 0,-8-13-32 0 0,0 0 0 0 0,1 0-1 0 0,0-1 1 0 0,-1 1 0 0 0,1-1 0 0 0,1 0-1 0 0,-1 0 1 0 0,7 7 0 0 0,-8-14 7 0 0,1 1 1 0 0,-1-1 0 0 0,0 1-1 0 0,0-1 1 0 0,-1 0 0 0 0,1 0-1 0 0,-1 0 1 0 0,1 0 0 0 0,0-4-1 0 0,14-46-67 0 0,-3-2-1 0 0,-2 1 0 0 0,4-61 0 0 0,-10 64-332 0 0,2 0 0 0 0,3 0-1 0 0,31-94 1 0 0,-41 144 358 0 0,0 0-1 0 0,1 0 1 0 0,-1 0-1 0 0,0 0 1 0 0,1 0-1 0 0,-1 0 1 0 0,1 0-1 0 0,0 0 1 0 0,-1 0 0 0 0,1 0-1 0 0,0 0 1 0 0,-1 0-1 0 0,1 0 1 0 0,0 1-1 0 0,0-1 1 0 0,0 0-1 0 0,1-1 1 0 0,-1 2 21 0 0,-1 1-1 0 0,1-1 1 0 0,-1 0-1 0 0,1 0 1 0 0,-1 0-1 0 0,1 0 1 0 0,-1 1 0 0 0,1-1-1 0 0,-1 0 1 0 0,1 0-1 0 0,-1 1 1 0 0,1-1-1 0 0,-1 0 1 0 0,0 1 0 0 0,1-1-1 0 0,-1 0 1 0 0,0 1-1 0 0,1-1 1 0 0,-1 1 0 0 0,0-1-1 0 0,0 1 1 0 0,1-1-1 0 0,-1 1 1 0 0,0-1-1 0 0,0 1 1 0 0,1 0 0 0 0,11 49 101 0 0,-9-37 51 0 0,1 4 21 0 0,44 158 956 0 0,-40-152-1040 0 0,1 0 1 0 0,1-1 0 0 0,1 0 0 0 0,0 0 0 0 0,21 26 0 0 0,-29-43-76 0 0,1 0 1 0 0,0-1 0 0 0,0 0 0 0 0,0 0 0 0 0,0 0 0 0 0,1 0 0 0 0,0 0 0 0 0,9 5 0 0 0,-13-9-4 0 0,-1-1 0 0 0,1 1 0 0 0,-1 0 0 0 0,1 0 0 0 0,-1 0 0 0 0,1-1 0 0 0,-1 1 0 0 0,1 0 0 0 0,-1-1 0 0 0,1 1-1 0 0,-1 0 1 0 0,0-1 0 0 0,1 1 0 0 0,-1-1 0 0 0,0 1 0 0 0,1-1 0 0 0,-1 1 0 0 0,0-1 0 0 0,1 1 0 0 0,-1-1 0 0 0,0 1 0 0 0,0-1 0 0 0,1 1 0 0 0,-1-1 0 0 0,0 1 0 0 0,0-1 0 0 0,0 1 0 0 0,0-1 0 0 0,0 1 0 0 0,0-1 0 0 0,0 0 0 0 0,0 1 0 0 0,0-2 0 0 0,2-26 77 0 0,-2 21-98 0 0,14-97-326 0 0,5 0 1 0 0,46-149 0 0 0,-55 216 262 0 0,-9 35 67 0 0,7-25-83 0 0,-7 26 96 0 0,-1 1 1 0 0,0-1-1 0 0,0 0 1 0 0,0 0-1 0 0,1 1 0 0 0,-1-1 1 0 0,0 0-1 0 0,0 1 1 0 0,1-1-1 0 0,-1 0 0 0 0,1 1 1 0 0,-1-1-1 0 0,1 1 1 0 0,-1-1-1 0 0,1 0 0 0 0,-1 1 1 0 0,1-1-1 0 0,-1 1 0 0 0,1 0 1 0 0,0-1-1 0 0,-1 1 1 0 0,1-1-1 0 0,0 1 0 0 0,-1 0 1 0 0,1-1-1 0 0,1 1 1 0 0,-1 2-25 0 0,0 0 0 0 0,0 0 0 0 0,0 0 0 0 0,0 0 0 0 0,0 0 0 0 0,0 0 0 0 0,-1 1 0 0 0,1-1 1 0 0,-1 0-1 0 0,1 0 0 0 0,-1 1 0 0 0,0-1 0 0 0,0 0 0 0 0,0 5 0 0 0,0-4-15 0 0,2 101 212 0 0,-1-33-185 0 0,12 86-1 0 0,-10-135 167 0 0,1-1-1 0 0,1-1 0 0 0,1 1 1 0 0,1-1-1 0 0,1 0 1 0 0,0 0-1 0 0,1-1 0 0 0,19 28 1 0 0,-28-46-129 0 0,1 0 1 0 0,-1 0-1 0 0,1 0 1 0 0,0-1-1 0 0,-1 1 1 0 0,1 0 0 0 0,-1 0-1 0 0,1 0 1 0 0,0-1-1 0 0,0 1 1 0 0,0 0-1 0 0,-1-1 1 0 0,1 1 0 0 0,0 0-1 0 0,0-1 1 0 0,0 1-1 0 0,0-1 1 0 0,0 0 0 0 0,0 1-1 0 0,0-1 1 0 0,0 0-1 0 0,0 0 1 0 0,0 1-1 0 0,0-1 1 0 0,1 0 0 0 0,-1-1-19 0 0,0 1 1 0 0,1-1-1 0 0,-1 0 1 0 0,0 1-1 0 0,0-1 1 0 0,-1 0 0 0 0,1 0-1 0 0,0 1 1 0 0,0-1-1 0 0,0 0 1 0 0,0 0-1 0 0,-1 0 1 0 0,1 0 0 0 0,0 0-1 0 0,-1 0 1 0 0,1 0-1 0 0,0-3 1 0 0,3-7-135 0 0,-1 0-1 0 0,0 0 1 0 0,3-16 0 0 0,-6 22 49 0 0,12-94-1061 0 0,-11 76 1071 0 0,1 0 0 0 0,1 0 0 0 0,1 1 0 0 0,0-1 0 0 0,2 1 0 0 0,15-36 0 0 0,-21 58 57 0 0,0 0 1 0 0,0-1-1 0 0,0 1 1 0 0,0-1-1 0 0,0 1 1 0 0,0-1-1 0 0,0 1 1 0 0,1-1-1 0 0,-1 1 1 0 0,0 0-1 0 0,0-1 1 0 0,1 1-1 0 0,-1-1 1 0 0,0 1-1 0 0,0 0 0 0 0,1-1 1 0 0,-1 1-1 0 0,0 0 1 0 0,1-1-1 0 0,-1 1 1 0 0,1 0-1 0 0,-1 0 1 0 0,0-1-1 0 0,1 1 1 0 0,-1 0-1 0 0,1 0 1 0 0,-1 0-1 0 0,1 0 1 0 0,-1 0-1 0 0,0-1 1 0 0,1 1-1 0 0,-1 0 1 0 0,1 0-1 0 0,5 15-36 0 0,-3 24 246 0 0,-4-10 31 0 0,0-20-190 0 0,1 1 1 0 0,-1-1-1 0 0,2 1 1 0 0,-1 0 0 0 0,1-1-1 0 0,1 0 1 0 0,0 1-1 0 0,6 17 1 0 0,-8-26-92 0 0,1-1-1 0 0,0 1 1 0 0,-1 0 0 0 0,1 0-1 0 0,0-1 1 0 0,0 1 0 0 0,0 0-1 0 0,-1-1 1 0 0,1 1 0 0 0,0-1-1 0 0,0 1 1 0 0,0-1 0 0 0,0 1-1 0 0,0-1 1 0 0,0 0-1 0 0,0 1 1 0 0,0-1 0 0 0,0 0-1 0 0,1 0 1 0 0,0 0 0 0 0,29 0-1353 0 0,-16-1 4317 0 0,-10 1-2844 0 0,34 0 266 0 0,46-5 0 0 0,24-2 159 0 0,447-3 359 0 0,-2-40 21 0 0,-303 6-443 0 0,-232 43-427 0 0,-16 1 3 0 0,1 0 0 0 0,-1 0 0 0 0,0 0-1 0 0,1 0 1 0 0,-1 0 0 0 0,0-1 0 0 0,0 1-1 0 0,1-1 1 0 0,-1 0 0 0 0,0 0 0 0 0,0-1-1 0 0,4-1 1 0 0,-20 3 48 0 0,5 2-58 0 0,-37 10-635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24 226 2449 0 0,'2'-1'629'0'0,"5"-8"2353"0"0,-1-21-2336 0 0,-6 28-588 0 0,0 1 1 0 0,1 0 0 0 0,-1-1-1 0 0,0 1 1 0 0,0-1 0 0 0,0 1-1 0 0,0-1 1 0 0,-1 1 0 0 0,1 0-1 0 0,0-1 1 0 0,0 1 0 0 0,-1 0-1 0 0,1-1 1 0 0,-1 1 0 0 0,0 0-1 0 0,1-1 1 0 0,-1 1 0 0 0,0 0-1 0 0,0 0 1 0 0,1 0 0 0 0,-1 0-1 0 0,0-1 1 0 0,-2 0 0 0 0,3 2-54 0 0,-1 0-1 0 0,1 0 1 0 0,0 0 0 0 0,-1 0 0 0 0,1-1 0 0 0,0 1-1 0 0,-1 0 1 0 0,1 0 0 0 0,0 0 0 0 0,-1 1 0 0 0,1-1-1 0 0,-1 0 1 0 0,1 0 0 0 0,0 0 0 0 0,-1 0 0 0 0,1 0-1 0 0,0 0 1 0 0,-1 0 0 0 0,1 1 0 0 0,0-1 0 0 0,0 0-1 0 0,-1 0 1 0 0,1 0 0 0 0,0 1 0 0 0,0-1 0 0 0,-1 0-1 0 0,1 0 1 0 0,0 1 0 0 0,0-1 0 0 0,-1 0 0 0 0,1 0-1 0 0,0 1 1 0 0,0 0 0 0 0,-8 17 266 0 0,3 7 95 0 0,3-16-179 0 0,1 0 0 0 0,0 1 1 0 0,0-1-1 0 0,1 0 0 0 0,0 1 1 0 0,1-1-1 0 0,0 0 0 0 0,1 0 0 0 0,0 0 1 0 0,0 0-1 0 0,1 0 0 0 0,4 12 0 0 0,-5-18-108 0 0,-1 0-1 0 0,1 0 0 0 0,0 0 0 0 0,0 0 1 0 0,0 0-1 0 0,0 0 0 0 0,1 0 1 0 0,-1-1-1 0 0,1 1 0 0 0,0-1 0 0 0,0 0 1 0 0,0 0-1 0 0,0 0 0 0 0,0 0 0 0 0,0 0 1 0 0,0 0-1 0 0,0-1 0 0 0,1 0 0 0 0,-1 0 1 0 0,1 0-1 0 0,-1 0 0 0 0,1 0 0 0 0,-1-1 1 0 0,1 1-1 0 0,0-1 0 0 0,-1 0 0 0 0,1 0 1 0 0,-1 0-1 0 0,1-1 0 0 0,0 1 0 0 0,-1-1 1 0 0,6-2-1 0 0,-3 1-50 0 0,1-1 0 0 0,-1 0 0 0 0,0 0 1 0 0,0 0-1 0 0,0-1 0 0 0,0 0 0 0 0,-1 0 0 0 0,0-1 0 0 0,1 1 0 0 0,-2-1 1 0 0,1 0-1 0 0,0-1 0 0 0,-1 1 0 0 0,5-9 0 0 0,-1 1-140 0 0,-1 0 1 0 0,0 0-1 0 0,-1 0 0 0 0,-1-1 1 0 0,7-24-1 0 0,-9 22-180 0 0,0-1 0 0 0,-1 1 1 0 0,1-28-1 0 0,-3 36 106 0 0,-1 0 1 0 0,1 0 0 0 0,-2 0-1 0 0,1 0 1 0 0,-1 0 0 0 0,0 0-1 0 0,0 1 1 0 0,-1-1 0 0 0,-5-11-1 0 0,7 18 163 0 0,0 0-1 0 0,0-1 1 0 0,0 1-1 0 0,0 0 1 0 0,0 0-1 0 0,0-1 0 0 0,-1 1 1 0 0,1 0-1 0 0,0 0 1 0 0,0 0-1 0 0,-1 0 1 0 0,1 1-1 0 0,-1-1 1 0 0,1 0-1 0 0,-1 1 1 0 0,1-1-1 0 0,-1 0 0 0 0,1 1 1 0 0,-1 0-1 0 0,1-1 1 0 0,-1 1-1 0 0,-1 0 1 0 0,-1 0 40 0 0,0 0 0 0 0,0 1 0 0 0,0-1 0 0 0,0 1 0 0 0,0 0 0 0 0,1 0 1 0 0,-1 0-1 0 0,0 1 0 0 0,-3 1 0 0 0,-1 2 12 0 0,0-1-1 0 0,0 1 1 0 0,1 0 0 0 0,0 0 0 0 0,0 1 0 0 0,0 0-1 0 0,-8 11 1 0 0,10-10 22 0 0,1 0-1 0 0,0 1 1 0 0,1 0 0 0 0,0 0-1 0 0,0 0 1 0 0,1 0 0 0 0,0 1-1 0 0,0-1 1 0 0,1 1-1 0 0,0-1 1 0 0,0 11 0 0 0,1 2 106 0 0,1 0-1 0 0,0 0 1 0 0,6 28 0 0 0,-6-44-133 0 0,0-1-1 0 0,0 1 1 0 0,0-1 0 0 0,1 1-1 0 0,0-1 1 0 0,0 1 0 0 0,0-1-1 0 0,0 0 1 0 0,0 0 0 0 0,1 0-1 0 0,4 5 1 0 0,-5-7 9 0 0,0-1 1 0 0,-1 0-1 0 0,1 0 1 0 0,0 0-1 0 0,0 0 0 0 0,0 0 1 0 0,0 0-1 0 0,-1-1 1 0 0,1 1-1 0 0,0-1 0 0 0,0 1 1 0 0,0-1-1 0 0,1 0 1 0 0,-1 1-1 0 0,0-1 0 0 0,0 0 1 0 0,0-1-1 0 0,0 1 1 0 0,0 0-1 0 0,0 0 0 0 0,0-1 1 0 0,0 1-1 0 0,0-1 0 0 0,0 0 1 0 0,0 0-1 0 0,0 0 1 0 0,-1 0-1 0 0,3-1 0 0 0,4-3 32 0 0,1 0-1 0 0,-2 0 1 0 0,1-1 0 0 0,-1 0-1 0 0,0-1 1 0 0,0 1-1 0 0,0-1 1 0 0,-1-1-1 0 0,-1 1 1 0 0,7-10-1 0 0,-6 8-397 0 0,-1-1 0 0 0,0 0 0 0 0,0 0 0 0 0,-1 0 0 0 0,0 0 0 0 0,-1-1 0 0 0,0 1 0 0 0,0-1 0 0 0,-1 0 0 0 0,-1 0-1 0 0,0 0 1 0 0,0 0 0 0 0,-1 0 0 0 0,-2-11 0 0 0,2 21 316 0 0,0-1 0 0 0,0 1 0 0 0,-1 0 0 0 0,1 0 0 0 0,-1 0 0 0 0,1 0 1 0 0,-1 0-1 0 0,1 0 0 0 0,-1 0 0 0 0,1 1 0 0 0,-1-1 0 0 0,0 0 0 0 0,1 0 0 0 0,-1 0 0 0 0,0 1 0 0 0,0-1 0 0 0,0 0 0 0 0,1 1 0 0 0,-1-1 0 0 0,0 0 0 0 0,0 1 0 0 0,0-1 0 0 0,0 1 0 0 0,0 0 0 0 0,0-1 0 0 0,0 1 0 0 0,0 0 0 0 0,-1 0 0 0 0,0-1 1 0 0,-1 1-9 0 0,1 0 0 0 0,-1 0 1 0 0,0 0-1 0 0,1 0 0 0 0,-1 1 1 0 0,1-1-1 0 0,-1 1 1 0 0,1 0-1 0 0,-1-1 0 0 0,1 1 1 0 0,-5 2-1 0 0,-1 2-2781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6913 0 0,'-3'2'-119'0'0,"-1"0"0"0"0,1 1-1 0 0,-1-1 1 0 0,1 1 0 0 0,0-1-1 0 0,-1 1 1 0 0,2 0-1 0 0,-1 0 1 0 0,0 1 0 0 0,-4 5-1 0 0,7-8 53 0 0,0 0-1 0 0,-1 0 0 0 0,1-1 1 0 0,-1 1-1 0 0,1 0 1 0 0,0 0-1 0 0,0 0 1 0 0,-1 0-1 0 0,1 0 1 0 0,0 0-1 0 0,0 0 0 0 0,0 0 1 0 0,0 0-1 0 0,0 0 1 0 0,0 0-1 0 0,0 0 1 0 0,1 0-1 0 0,-1 0 1 0 0,1 2-1 0 0,0-2 123 0 0,-1 0 0 0 0,1 0-1 0 0,0 0 1 0 0,1 1 0 0 0,-1-1 0 0 0,0 0-1 0 0,0-1 1 0 0,0 1 0 0 0,1 0 0 0 0,-1 0-1 0 0,0 0 1 0 0,1-1 0 0 0,-1 1-1 0 0,0-1 1 0 0,1 1 0 0 0,-1-1 0 0 0,3 1-1 0 0,16 2 570 0 0,0 0 0 0 0,0-2-1 0 0,0 0 1 0 0,0-1-1 0 0,23-4 1 0 0,7 1 514 0 0,-14 2-202 0 0,-1-1-522 0 0,45 4 1 0 0,-71-2-479 0 0,0 2-1 0 0,0-1 1 0 0,0 1 0 0 0,0 0-1 0 0,-1 1 1 0 0,1 0 0 0 0,-1 0 0 0 0,1 1-1 0 0,-1 0 1 0 0,9 6 0 0 0,-16-9 38 0 0,0 0 0 0 0,1 0 0 0 0,-1 0 0 0 0,0 0 0 0 0,0 0 0 0 0,0 0 0 0 0,1 1 0 0 0,-1-1 0 0 0,0 0 0 0 0,-1 1 0 0 0,1-1 0 0 0,0 1 0 0 0,0-1 0 0 0,-1 1 0 0 0,1 0 0 0 0,-1-1 0 0 0,1 1 0 0 0,-1-1 0 0 0,0 1 0 0 0,1 0 0 0 0,-1 0 0 0 0,0-1 0 0 0,0 4 0 0 0,-1-1 1 0 0,0 0-1 0 0,0-1 0 0 0,0 1 0 0 0,-1-1 1 0 0,1 1-1 0 0,-1-1 0 0 0,0 1 0 0 0,0-1 1 0 0,0 0-1 0 0,-4 4 0 0 0,-5 5 32 0 0,0 0 1 0 0,-2 0-1 0 0,-23 17 0 0 0,-40 20 734 0 0,56-38-539 0 0,1 1 0 0 0,0 0 0 0 0,1 2-1 0 0,0 0 1 0 0,-29 31 0 0 0,46-44-201 0 0,0 0 0 0 0,1-1 1 0 0,-1 1-1 0 0,0-1 0 0 0,1 1 1 0 0,-1 0-1 0 0,1 0 1 0 0,-1-1-1 0 0,1 1 0 0 0,0 0 1 0 0,-1 0-1 0 0,1 0 0 0 0,0 0 1 0 0,-1-1-1 0 0,1 1 1 0 0,0 0-1 0 0,0 0 0 0 0,0 0 1 0 0,0 0-1 0 0,0 0 0 0 0,0 0 1 0 0,0 0-1 0 0,0 0 0 0 0,0-1 1 0 0,0 2-1 0 0,1-1-19 0 0,0 0 0 0 0,0-1 0 0 0,-1 1 0 0 0,1 0 0 0 0,0-1 0 0 0,0 1 0 0 0,0-1 1 0 0,0 1-1 0 0,0-1 0 0 0,0 0 0 0 0,0 1 0 0 0,0-1 0 0 0,0 0 0 0 0,0 0 0 0 0,0 0 0 0 0,0 0 0 0 0,0 0 0 0 0,1 0 0 0 0,10 0-235 0 0,1-1 0 0 0,20-5 0 0 0,-26 5 240 0 0,14-3-105 0 0,-13 2 267 0 0,0 0 1 0 0,0 0-1 0 0,0 1 0 0 0,0 0 0 0 0,0 1 0 0 0,12 0 1 0 0,-20 1-132 0 0,0-1 1 0 0,1 0 0 0 0,-1 0-1 0 0,0 1 1 0 0,0-1 0 0 0,1 0-1 0 0,-1 1 1 0 0,0-1 0 0 0,0 0-1 0 0,0 1 1 0 0,1-1 0 0 0,-1 0-1 0 0,0 1 1 0 0,0-1 0 0 0,0 1-1 0 0,0-1 1 0 0,0 0 0 0 0,0 1 0 0 0,0-1-1 0 0,0 1 1 0 0,0-1 0 0 0,0 0-1 0 0,0 1 1 0 0,0-1 0 0 0,0 1-1 0 0,0-1 1 0 0,0 0 0 0 0,0 1-1 0 0,-1-1 1 0 0,1 0 0 0 0,0 1-1 0 0,0-1 1 0 0,0 0 0 0 0,-1 1-1 0 0,1-1 1 0 0,0 0 0 0 0,0 1-1 0 0,-1-1 1 0 0,1 0 0 0 0,0 0-1 0 0,0 1 1 0 0,-1-1 0 0 0,1 0 0 0 0,0 0-1 0 0,-1 0 1 0 0,0 1 0 0 0,-13 15 235 0 0,-55 40-391 0 0,-18 16-150 0 0,79-64 337 0 0,0 0 0 0 0,0 1-1 0 0,1 0 1 0 0,0 1 0 0 0,0-1-1 0 0,1 1 1 0 0,-5 13 0 0 0,9-20-52 0 0,1-1 1 0 0,0 1-1 0 0,0-1 0 0 0,0 1 1 0 0,0-1-1 0 0,1 1 0 0 0,-1 0 1 0 0,1-1-1 0 0,0 1 1 0 0,0 0-1 0 0,0-1 0 0 0,0 1 1 0 0,0 0-1 0 0,0-1 0 0 0,1 1 1 0 0,-1 0-1 0 0,1-1 1 0 0,0 1-1 0 0,-1 0 0 0 0,1-1 1 0 0,2 4-1 0 0,-1-4-37 0 0,0 0 0 0 0,0 0 0 0 0,0 0-1 0 0,1-1 1 0 0,-1 1 0 0 0,0-1 0 0 0,1 1 0 0 0,-1-1-1 0 0,1 0 1 0 0,-1 0 0 0 0,1 0 0 0 0,0 0 0 0 0,0 0 0 0 0,-1 0-1 0 0,1-1 1 0 0,0 0 0 0 0,0 1 0 0 0,0-1 0 0 0,-1 0-1 0 0,4-1 1 0 0,44 0-276 0 0,-27-1 549 0 0,-1 2-1 0 0,0 0 0 0 0,32 5 0 0 0,-48-4-248 0 0,0 0 1 0 0,0 1-1 0 0,0-1 0 0 0,-1 1 1 0 0,1 1-1 0 0,-1-1 0 0 0,1 1 1 0 0,-1 0-1 0 0,0 0 0 0 0,0 0 1 0 0,0 1-1 0 0,-1 0 0 0 0,1 0 1 0 0,-1 0-1 0 0,0 0 0 0 0,0 1 1 0 0,5 7-1 0 0,-8-11-54 0 0,0 0 1 0 0,-1 1-1 0 0,1-1 1 0 0,0 0-1 0 0,-1 0 1 0 0,1 0-1 0 0,-1 0 1 0 0,1 1-1 0 0,-1-1 1 0 0,0 0-1 0 0,1 0 1 0 0,-1 1-1 0 0,0-1 1 0 0,0 0-1 0 0,0 1 1 0 0,0-1-1 0 0,0 0 1 0 0,0 0-1 0 0,0 1 1 0 0,0-1-1 0 0,-1 0 1 0 0,1 1-1 0 0,-1-1 1 0 0,1 0-1 0 0,-1 0 0 0 0,1 0 1 0 0,-1 1-1 0 0,1-1 1 0 0,-1 0-1 0 0,0 0 1 0 0,0 0-1 0 0,0 0 1 0 0,1 0-1 0 0,-1 0 1 0 0,0 0-1 0 0,0-1 1 0 0,0 1-1 0 0,-3 1 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 5065 0 0,'-7'10'194'0'0,"0"1"0"0"0,1 0 0 0 0,0 0 0 0 0,1 0 0 0 0,0 0 0 0 0,1 1 0 0 0,1 0 0 0 0,-1 0 0 0 0,2 0 0 0 0,0 0 1 0 0,0 0-1 0 0,1 1 0 0 0,1-1 0 0 0,0 1 0 0 0,2 17 0 0 0,-2-28-158 0 0,0 1 0 0 0,1-1 1 0 0,-1 0-1 0 0,1 0 0 0 0,-1 0 1 0 0,1 0-1 0 0,0 0 0 0 0,-1-1 1 0 0,1 1-1 0 0,0 0 0 0 0,0 0 1 0 0,1 0-1 0 0,-1-1 0 0 0,0 1 1 0 0,0-1-1 0 0,1 1 0 0 0,-1-1 1 0 0,1 1-1 0 0,0-1 0 0 0,-1 0 1 0 0,1 0-1 0 0,0 1 0 0 0,0-2 1 0 0,-1 1-1 0 0,1 0 0 0 0,0 0 1 0 0,0 0-1 0 0,0-1 0 0 0,0 1 1 0 0,0-1-1 0 0,0 0 0 0 0,4 1 1 0 0,-3-1 86 0 0,0-1 1 0 0,1 0 0 0 0,-1 1 0 0 0,0-1-1 0 0,0 0 1 0 0,0 0 0 0 0,0-1-1 0 0,0 1 1 0 0,0-1 0 0 0,0 1-1 0 0,0-1 1 0 0,0 0 0 0 0,-1 0-1 0 0,1-1 1 0 0,-1 1 0 0 0,1 0-1 0 0,-1-1 1 0 0,0 1 0 0 0,3-5 0 0 0,4-7-54 0 0,-1 0 0 0 0,-1 0 0 0 0,0-1 0 0 0,-1 0 1 0 0,7-25-1 0 0,-11 33-359 0 0,0-1 1 0 0,0 0 0 0 0,-1 0-1 0 0,0 0 1 0 0,-1 0-1 0 0,0 0 1 0 0,0 0-1 0 0,-1 0 1 0 0,0 0 0 0 0,0 0-1 0 0,-1 0 1 0 0,0 1-1 0 0,-4-11 1 0 0,6 17 282 0 0,-1 0 0 0 0,1 0-1 0 0,-1-1 1 0 0,1 1 0 0 0,-1 0 0 0 0,1 0 0 0 0,-1 0 0 0 0,0 0 0 0 0,1 0 0 0 0,-1 0-1 0 0,0 0 1 0 0,0 1 0 0 0,0-1 0 0 0,0 0 0 0 0,0 0 0 0 0,0 1 0 0 0,0-1 0 0 0,0 0 0 0 0,0 1-1 0 0,0-1 1 0 0,0 1 0 0 0,-1 0 0 0 0,1-1 0 0 0,0 1 0 0 0,0 0 0 0 0,-2-1 0 0 0,1 2 27 0 0,0-1 0 0 0,0 1 1 0 0,0-1-1 0 0,0 1 0 0 0,0 0 1 0 0,0 0-1 0 0,0 0 0 0 0,0 0 1 0 0,0 0-1 0 0,0 0 0 0 0,1 0 0 0 0,-1 0 1 0 0,-2 3-1 0 0,-3 3 83 0 0,1 0-1 0 0,0 0 0 0 0,1 0 1 0 0,0 0-1 0 0,0 1 1 0 0,-4 9-1 0 0,4-7 182 0 0,1 1-1 0 0,0 0 1 0 0,-3 22 0 0 0,6-31-193 0 0,0 0 0 0 0,1 1 0 0 0,0-1 0 0 0,-1 0 0 0 0,1 0 0 0 0,0 1 0 0 0,0-1 0 0 0,0 0 0 0 0,0 0 1 0 0,1 1-1 0 0,-1-1 0 0 0,1 0 0 0 0,-1 0 0 0 0,1 0 0 0 0,0 0 0 0 0,0 0 0 0 0,0 1 0 0 0,0-1 0 0 0,0-1 0 0 0,0 1 0 0 0,1 0 1 0 0,-1 0-1 0 0,0 0 0 0 0,1-1 0 0 0,0 1 0 0 0,-1-1 0 0 0,4 3 0 0 0,-4-4-47 0 0,-1 1 0 0 0,1-1 0 0 0,0 0-1 0 0,0 1 1 0 0,0-1 0 0 0,0 0 0 0 0,0 0 0 0 0,0 1-1 0 0,0-1 1 0 0,0 0 0 0 0,0 0 0 0 0,0 0 0 0 0,0 0-1 0 0,0 0 1 0 0,0 0 0 0 0,0-1 0 0 0,0 1 0 0 0,0 0 0 0 0,0-1-1 0 0,0 1 1 0 0,0 0 0 0 0,0-1 0 0 0,0 1 0 0 0,1-2-1 0 0,0 0-34 0 0,0 1-1 0 0,0-1 0 0 0,0 0 1 0 0,0 0-1 0 0,-1-1 0 0 0,1 1 0 0 0,-1 0 1 0 0,0 0-1 0 0,2-5 0 0 0,2-5-391 0 0,-1-1-1 0 0,5-26 0 0 0,-8 34 250 0 0,1-2-8 0 0,-1 0 1 0 0,0 1-1 0 0,-1-1 0 0 0,0 1 1 0 0,0-9-1 0 0,0 14 128 0 0,0 1-1 0 0,0 0 0 0 0,0-1 1 0 0,0 1-1 0 0,0-1 1 0 0,0 1-1 0 0,-1-1 0 0 0,1 1 1 0 0,0-1-1 0 0,0 1 1 0 0,0 0-1 0 0,-1-1 0 0 0,1 1 1 0 0,0-1-1 0 0,0 1 1 0 0,-1 0-1 0 0,1-1 1 0 0,0 1-1 0 0,-1 0 0 0 0,1-1 1 0 0,0 1-1 0 0,-1 0 1 0 0,1 0-1 0 0,0-1 0 0 0,-1 1 1 0 0,1 0-1 0 0,-1 0 1 0 0,1 0-1 0 0,-1-1 0 0 0,0 1 1 0 0,0 0-17 0 0,0 1 1 0 0,-1-1-1 0 0,1 1 0 0 0,-1-1 1 0 0,1 1-1 0 0,0 0 0 0 0,-1-1 1 0 0,1 1-1 0 0,0 0 1 0 0,0 0-1 0 0,-1 0 0 0 0,1 0 1 0 0,0 0-1 0 0,-2 2 0 0 0,-1 2-73 0 0,0 0 0 0 0,0 0 0 0 0,0 0 0 0 0,0 0 0 0 0,1 1 0 0 0,0-1 0 0 0,0 1 0 0 0,0 0 0 0 0,1 0 0 0 0,0 0 0 0 0,0 0 0 0 0,-1 9 0 0 0,1 0-210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5529 0 0,'0'0'31'0'0,"1"1"0"0"0,-1-1 0 0 0,1 0 0 0 0,-1 1-1 0 0,1-1 1 0 0,0 0 0 0 0,-1 1 0 0 0,1-1 0 0 0,-1 0 0 0 0,1 1 0 0 0,0-1-1 0 0,-1 0 1 0 0,1 0 0 0 0,0 0 0 0 0,-1 0 0 0 0,1 0 0 0 0,0 0 0 0 0,-1 0-1 0 0,1 0 1 0 0,0 0 0 0 0,-1 0 0 0 0,1 0 0 0 0,0 0 0 0 0,25-2 162 0 0,-20 1 43 0 0,72-3 2188 0 0,104 7 1 0 0,144 11-113 0 0,-211-11-2014 0 0,28 0-179 0 0,236 18-180 0 0,-350-19 81 0 0,0-1 0 0 0,0-1-1 0 0,51-8 1 0 0,32 0 75 0 0,-108 8-60 0 0,-1 0 0 0 0,1 0 1 0 0,0 0-1 0 0,-1-1 0 0 0,1 1 1 0 0,0-1-1 0 0,-1 0 0 0 0,1 0 1 0 0,0 0-1 0 0,-1 0 0 0 0,0-1 1 0 0,1 1-1 0 0,-1-1 1 0 0,0 0-1 0 0,5-3 0 0 0,-4 4 633 0 0,-34 0 0 0 0,30 0-668 0 0,2-14 57 0 0,0 0-1 0 0,0 1 0 0 0,8-21 0 0 0,2-17 96 0 0,-8 27-138 0 0,-1-1 66 0 0,12-39 0 0 0,-14 59-173 0 0,1 0 0 0 0,1-1 0 0 0,-1 1 0 0 0,1 0-1 0 0,0 0 1 0 0,1 1 0 0 0,-1-1 0 0 0,1 1 0 0 0,0-1 0 0 0,1 1 0 0 0,5-5 0 0 0,-10 9 83 0 0,1 1 1 0 0,-1 0-1 0 0,0 0 1 0 0,0 0 0 0 0,0-1-1 0 0,0 1 1 0 0,1 0-1 0 0,-1 0 1 0 0,0 0-1 0 0,0 0 1 0 0,1-1-1 0 0,-1 1 1 0 0,0 0 0 0 0,0 0-1 0 0,0 0 1 0 0,1 0-1 0 0,-1 0 1 0 0,0 0-1 0 0,0 0 1 0 0,1 0-1 0 0,-1 0 1 0 0,0 0 0 0 0,0 0-1 0 0,1 0 1 0 0,-1 0-1 0 0,0 0 1 0 0,0 0-1 0 0,1 0 1 0 0,-1 0 0 0 0,0 0-1 0 0,0 0 1 0 0,1 0-1 0 0,-1 0 1 0 0,0 0-1 0 0,0 1 1 0 0,1-1-1 0 0,-1 0 1 0 0,0 0 0 0 0,0 0-1 0 0,0 0 1 0 0,1 1-1 0 0,-1-1 1 0 0,0 0-1 0 0,0 0 1 0 0,0 0-1 0 0,0 1 1 0 0,1-1 0 0 0,2 19 21 0 0,-6 29 416 0 0,3-42-414 0 0,-4 37 130 0 0,5 83 0 0 0,0-112-148 0 0,0 0 0 0 0,1-1 0 0 0,1 1 0 0 0,0-1 1 0 0,1 1-1 0 0,0-1 0 0 0,1 0 0 0 0,1-1 0 0 0,0 1 0 0 0,9 13 0 0 0,-14-25 6 0 0,-1 0-1 0 0,1 0 0 0 0,0 1 0 0 0,0-1 1 0 0,0 0-1 0 0,0 0 0 0 0,0 0 0 0 0,0 0 1 0 0,0 0-1 0 0,0 0 0 0 0,1-1 0 0 0,-1 1 0 0 0,0 0 1 0 0,0 0-1 0 0,1-1 0 0 0,-1 1 0 0 0,1-1 1 0 0,-1 1-1 0 0,0-1 0 0 0,1 0 0 0 0,-1 0 1 0 0,1 1-1 0 0,-1-1 0 0 0,1 0 0 0 0,1 0 1 0 0,-1-1-3 0 0,0 0 0 0 0,0 0 0 0 0,1 0 0 0 0,-1 0 0 0 0,0 0 0 0 0,0-1 0 0 0,0 1 0 0 0,0 0 0 0 0,0-1 0 0 0,-1 0 0 0 0,1 1 0 0 0,0-1 0 0 0,2-3 0 0 0,4-8-134 0 0,1 0 1 0 0,-2-1-1 0 0,11-23 1 0 0,-16 32 32 0 0,17-47-689 0 0,21-83 1 0 0,-26 82 592 0 0,33-85 1 0 0,-47 138 205 0 0,0-1 0 0 0,0 1 1 0 0,0 0-1 0 0,0-1 1 0 0,1 1-1 0 0,-1-1 0 0 0,0 1 1 0 0,0 0-1 0 0,0-1 1 0 0,0 1-1 0 0,1 0 1 0 0,-1-1-1 0 0,0 1 0 0 0,0 0 1 0 0,1-1-1 0 0,-1 1 1 0 0,0 0-1 0 0,0 0 0 0 0,1-1 1 0 0,-1 1-1 0 0,0 0 1 0 0,1 0-1 0 0,-1-1 1 0 0,1 1-1 0 0,-1 0 0 0 0,0 0 1 0 0,1 0-1 0 0,-1 0 1 0 0,1 0-1 0 0,-1 0 0 0 0,0 0 1 0 0,1-1-1 0 0,-1 1 1 0 0,1 0-1 0 0,-1 0 1 0 0,0 1-1 0 0,1-1 0 0 0,10 14 355 0 0,2 24 248 0 0,1 64-28 0 0,2 14-336 0 0,-13-102-226 0 0,1 0-1 0 0,0 0 0 0 0,1-1 1 0 0,0 1-1 0 0,14 23 0 0 0,-18-35-16 0 0,0 0-1 0 0,0-1 1 0 0,0 1-1 0 0,1 0 1 0 0,-1 0-1 0 0,0 0 0 0 0,1-1 1 0 0,0 1-1 0 0,-1-1 1 0 0,1 1-1 0 0,0-1 1 0 0,0 0-1 0 0,-1 0 0 0 0,1 0 1 0 0,0 0-1 0 0,0 0 1 0 0,0 0-1 0 0,1 0 1 0 0,2 0-1 0 0,-3-1 6 0 0,0 0 0 0 0,1 0 0 0 0,-1 0 0 0 0,0-1 0 0 0,0 1-1 0 0,0-1 1 0 0,0 0 0 0 0,0 1 0 0 0,0-1 0 0 0,0 0 0 0 0,0 0 0 0 0,0 0 0 0 0,-1 0 0 0 0,1-1 0 0 0,0 1-1 0 0,2-3 1 0 0,3-3 23 0 0,0-1-1 0 0,0-1 1 0 0,-1 1-1 0 0,0-1 1 0 0,0 0-1 0 0,7-18 0 0 0,27-81-113 0 0,-30 77 21 0 0,1 0 0 0 0,2 1 1 0 0,23-42-1 0 0,-35 70 31 0 0,0 0 0 0 0,1 0 0 0 0,-1 0 0 0 0,1 0 0 0 0,-1 0 0 0 0,1 0 1 0 0,-1 1-1 0 0,1-1 0 0 0,0 0 0 0 0,0 1 0 0 0,0 0 0 0 0,0-1 0 0 0,0 1 0 0 0,0 0 0 0 0,0 0 0 0 0,3-1 0 0 0,-4 2 21 0 0,0 0 0 0 0,-1 0-1 0 0,1 0 1 0 0,-1 0-1 0 0,1 0 1 0 0,-1 0 0 0 0,1 1-1 0 0,-1-1 1 0 0,1 0 0 0 0,0 0-1 0 0,-1 0 1 0 0,1 0 0 0 0,-1 1-1 0 0,1-1 1 0 0,-1 0-1 0 0,1 0 1 0 0,-1 1 0 0 0,0-1-1 0 0,1 0 1 0 0,-1 1 0 0 0,1-1-1 0 0,-1 1 1 0 0,0-1 0 0 0,1 1-1 0 0,-1 0 1 0 0,1 0 12 0 0,0 1 0 0 0,0 0 0 0 0,-1 0 0 0 0,1 0 1 0 0,0 0-1 0 0,-1 0 0 0 0,0 0 0 0 0,0 0 0 0 0,1-1 0 0 0,-1 5 1 0 0,-3 90 681 0 0,1 58 107 0 0,3-135-696 0 0,1-1-1 0 0,1 1 1 0 0,1-1 0 0 0,1 0-1 0 0,0 0 1 0 0,10 21 0 0 0,-15-38-72 0 0,0 0 0 0 0,0 0 0 0 0,0-1 0 0 0,1 1 0 0 0,-1 0 1 0 0,1 0-1 0 0,-1 0 0 0 0,0 0 0 0 0,1-1 0 0 0,-1 1 0 0 0,1 0 0 0 0,0-1 1 0 0,-1 1-1 0 0,1 0 0 0 0,0-1 0 0 0,-1 1 0 0 0,1-1 0 0 0,0 1 0 0 0,-1-1 1 0 0,1 1-1 0 0,0-1 0 0 0,0 1 0 0 0,1-1 0 0 0,-1 0-22 0 0,0 0 0 0 0,-1-1 0 0 0,1 1 0 0 0,0-1-1 0 0,0 1 1 0 0,-1-1 0 0 0,1 1 0 0 0,-1-1 0 0 0,1 0 0 0 0,-1 1-1 0 0,1-1 1 0 0,-1 0 0 0 0,1 1 0 0 0,-1-1 0 0 0,1 0 0 0 0,-1 0-1 0 0,0 1 1 0 0,1-1 0 0 0,-1 0 0 0 0,0-1 0 0 0,13-56-662 0 0,-12 47 494 0 0,5-25-527 0 0,-1 1 235 0 0,2 0 0 0 0,1 0 0 0 0,1 1 0 0 0,2 0 0 0 0,19-40 0 0 0,-30 73 437 0 0,0 0 0 0 0,1 0-1 0 0,-1 0 1 0 0,1 0 0 0 0,-1 0 0 0 0,1 1 0 0 0,-1-1 0 0 0,1 0-1 0 0,-1 0 1 0 0,1 0 0 0 0,0 1 0 0 0,0-1 0 0 0,-1 0 0 0 0,1 1-1 0 0,0-1 1 0 0,0 1 0 0 0,0-1 0 0 0,0 1 0 0 0,-1-1 0 0 0,1 1-1 0 0,2-1 1 0 0,-3 1 9 0 0,1 0-1 0 0,0 1 0 0 0,-1-1 1 0 0,1 0-1 0 0,-1 1 0 0 0,1-1 1 0 0,-1 1-1 0 0,1-1 0 0 0,-1 1 0 0 0,1-1 1 0 0,-1 1-1 0 0,1-1 0 0 0,-1 1 1 0 0,0 0-1 0 0,1-1 0 0 0,-1 1 1 0 0,0-1-1 0 0,0 1 0 0 0,1 0 1 0 0,-1-1-1 0 0,0 1 0 0 0,0 1 1 0 0,6 44 290 0 0,-7 3 145 0 0,0-11-1527 0 0,5 40-1 0 0,-3-63-3031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64 150 3225 0 0,'-8'3'403'0'0,"-27"9"-2222"0"0,34-12 1804 0 0,0 1 0 0 0,0-1-1 0 0,0 0 1 0 0,-1 1 0 0 0,1 0-1 0 0,0-1 1 0 0,0 1 0 0 0,0 0 0 0 0,0 0-1 0 0,0-1 1 0 0,0 1 0 0 0,0 0-1 0 0,1 0 1 0 0,-1 0 0 0 0,0 0-1 0 0,0 0 1 0 0,1 0 0 0 0,-1 0-1 0 0,0 1 1 0 0,1-1 0 0 0,-1 2-1 0 0,1-2 170 0 0,1-1 0 0 0,-1 1 0 0 0,1 0-1 0 0,-1-1 1 0 0,1 1 0 0 0,0 0 0 0 0,-1-1 0 0 0,1 1-1 0 0,0-1 1 0 0,0 1 0 0 0,-1-1 0 0 0,1 1 0 0 0,0-1-1 0 0,0 1 1 0 0,0-1 0 0 0,-1 0 0 0 0,1 0-1 0 0,0 1 1 0 0,0-1 0 0 0,0 0 0 0 0,0 0 0 0 0,0 0-1 0 0,0 0 1 0 0,0 0 0 0 0,-1 0 0 0 0,3 0-1 0 0,24-1 2390 0 0,349-45 4372 0 0,191 22-3304 0 0,62-34-2103 0 0,-123 4-520 0 0,-465 52-1417 0 0,87-8-5676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 6449 0 0,'-1'-2'9'0'0,"0"1"1"0"0,0 0-1 0 0,0-1 0 0 0,0 1 0 0 0,-1 0 0 0 0,1 0 0 0 0,0 0 0 0 0,0 0 0 0 0,-1 0 0 0 0,1 0 0 0 0,-1 0 0 0 0,1 0 0 0 0,-1 0 0 0 0,1 1 0 0 0,-1-1 0 0 0,1 1 0 0 0,-1-1 0 0 0,0 1 1 0 0,1-1-1 0 0,-1 1 0 0 0,0 0 0 0 0,1 0 0 0 0,-1 0 0 0 0,0 0 0 0 0,1 0 0 0 0,-1 0 0 0 0,0 1 0 0 0,1-1 0 0 0,-4 1 0 0 0,3 0 80 0 0,1-1-1 0 0,-1 1 1 0 0,0-1-1 0 0,0 1 1 0 0,1-1 0 0 0,-1 1-1 0 0,1 0 1 0 0,-1 0-1 0 0,1 0 1 0 0,-1 0-1 0 0,1 0 1 0 0,0 0-1 0 0,-1 0 1 0 0,1 0-1 0 0,0 1 1 0 0,0-1 0 0 0,0 1-1 0 0,0-1 1 0 0,0 1-1 0 0,0-1 1 0 0,0 1-1 0 0,0-1 1 0 0,1 1-1 0 0,-1 0 1 0 0,0-1 0 0 0,1 1-1 0 0,-1 2 1 0 0,2-1 166 0 0,0 1 1 0 0,1-1 0 0 0,-1 1-1 0 0,1-1 1 0 0,-1 1 0 0 0,1-1-1 0 0,0 0 1 0 0,0 0 0 0 0,1 0 0 0 0,-1 0-1 0 0,1 0 1 0 0,-1 0 0 0 0,1-1-1 0 0,0 1 1 0 0,4 2 0 0 0,19 22 534 0 0,-21-19-706 0 0,-1-1 0 0 0,0 1 0 0 0,-1 0 0 0 0,0 0 0 0 0,0 0 0 0 0,-1 0 0 0 0,0 0 0 0 0,0 1 0 0 0,0 10 0 0 0,0 10 38 0 0,-4 42 0 0 0,0-5 54 0 0,28 273 633 0 0,-7-131-260 0 0,-22 54-189 0 0,0-2 36 0 0,8-215 12 0 0,13 50-1 0 0,-3-19 318 0 0,-15-68-495 0 0,0-8-247 0 0,0-1 0 0 0,0 1 0 0 0,0 0 0 0 0,0 0-1 0 0,0 0 1 0 0,1 0 0 0 0,-1 0 0 0 0,0 0 0 0 0,0 0 0 0 0,0 0 0 0 0,0 0 0 0 0,0 0 0 0 0,0 0 0 0 0,0 0 0 0 0,1 0 0 0 0,-1 0 0 0 0,0 0-1 0 0,0 0 1 0 0,0 0 0 0 0,0 0 0 0 0,0 0 0 0 0,0 0 0 0 0,0 0 0 0 0,0 0 0 0 0,1 0 0 0 0,-1 0 0 0 0,0 0 0 0 0,0 0 0 0 0,0 0 0 0 0,0 0 0 0 0,0 0-1 0 0,0 1 1 0 0,0-1 0 0 0,0 0 0 0 0,1 0 0 0 0,-1 0 0 0 0,0 0 0 0 0,0 0 0 0 0,0 0 0 0 0,0 0 0 0 0,0 0 0 0 0,0 0 0 0 0,0 0 0 0 0,0 1 0 0 0,0-1-1 0 0,0 0 1 0 0,0 0 0 0 0,0 0 0 0 0,0 0 0 0 0,0 0 0 0 0,0 0 0 0 0,0 0 0 0 0,0 1 0 0 0,0-1 0 0 0,0 0 0 0 0,0 0 0 0 0,0 0 0 0 0,0 0 0 0 0,0 0-1 0 0,0 0 1 0 0,0 0 0 0 0,0 1 0 0 0,0-1 0 0 0,0 0 0 0 0,0 0 0 0 0,0 0 0 0 0,0 0 0 0 0,0 0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53 2304 0 0,'-3'-6'396'0'0,"0"1"-1"0"0,0 0 0 0 0,0 0 0 0 0,-1 0 0 0 0,1 0 0 0 0,-1 1 0 0 0,-1-1 0 0 0,-7-6 0 0 0,12 11-364 0 0,-1 0 1 0 0,1 0-1 0 0,0 0 1 0 0,-1-1-1 0 0,1 1 1 0 0,-1 0-1 0 0,1 0 1 0 0,0 0-1 0 0,-1 0 1 0 0,1 0-1 0 0,-1 0 1 0 0,1 0-1 0 0,0 0 1 0 0,-1 0-1 0 0,1 0 1 0 0,0 0-1 0 0,-1 0 1 0 0,1 0-1 0 0,-1 0 1 0 0,1 1-1 0 0,0-1 1 0 0,-1 0-1 0 0,1 0 1 0 0,0 0-1 0 0,-1 0 1 0 0,1 1-1 0 0,0-1 1 0 0,-1 0-1 0 0,1 0 1 0 0,0 1-1 0 0,0-1 1 0 0,-1 0-1 0 0,1 1 0 0 0,0-1 1 0 0,0 0-1 0 0,0 1 1 0 0,-1-1-1 0 0,1 0 1 0 0,0 1-1 0 0,0-1 1 0 0,0 0-1 0 0,0 1 1 0 0,0-1-1 0 0,0 0 1 0 0,-1 1-1 0 0,1-1 1 0 0,0 1-1 0 0,0-1 1 0 0,0 1-1 0 0,0 0 8 0 0,0 0-1 0 0,0 0 0 0 0,0 0 0 0 0,-1 0 0 0 0,1 0 1 0 0,0 0-1 0 0,0 0 0 0 0,0 0 0 0 0,1 0 1 0 0,-1 0-1 0 0,0 0 0 0 0,0 0 0 0 0,0 0 1 0 0,1 0-1 0 0,-1 0 0 0 0,0-1 0 0 0,1 1 1 0 0,-1 0-1 0 0,1 0 0 0 0,-1 0 0 0 0,1 0 1 0 0,0 0-1 0 0,15 9 664 0 0,0-1 1 0 0,0 0 0 0 0,1-2-1 0 0,0 0 1 0 0,22 6-1 0 0,-9-3-222 0 0,2 0-3 0 0,2-1-1 0 0,-1-2 0 0 0,1-2 0 0 0,64 3 0 0 0,-93-8-464 0 0,34 4 277 0 0,-38-4-284 0 0,0 0-1 0 0,0 0 0 0 0,0 0 1 0 0,0 0-1 0 0,0 1 0 0 0,0-1 0 0 0,0 0 1 0 0,0 1-1 0 0,0-1 0 0 0,0 1 1 0 0,0-1-1 0 0,0 1 0 0 0,0-1 0 0 0,0 1 1 0 0,0-1-1 0 0,0 1 0 0 0,0 0 1 0 0,-1 0-1 0 0,1-1 0 0 0,0 1 0 0 0,-1 0 1 0 0,1 0-1 0 0,0 0 0 0 0,-1 0 1 0 0,1 0-1 0 0,-1 0 0 0 0,1 2 0 0 0,-1-2-25 0 0,-1 1 0 0 0,1 0-1 0 0,-1-1 1 0 0,1 1-1 0 0,-1 0 1 0 0,0-1-1 0 0,0 1 1 0 0,1-1 0 0 0,-1 1-1 0 0,0-1 1 0 0,-1 0-1 0 0,1 1 1 0 0,0-1 0 0 0,0 0-1 0 0,-1 0 1 0 0,1 0-1 0 0,-2 2 1 0 0,-30 18-625 0 0,22-14 472 0 0,-46 26 304 0 0,-2-3 1 0 0,-93 35-1 0 0,-12 5-253 0 0,146-61-165 0 0,1 0 1 0 0,1 1 0 0 0,0 1-1 0 0,0 1 1 0 0,-22 21-1 0 0,37-33 288 0 0,0 1 0 0 0,0 0 0 0 0,0-1 0 0 0,1 1-1 0 0,-1 0 1 0 0,0 0 0 0 0,1 0 0 0 0,-1-1-1 0 0,1 1 1 0 0,-1 0 0 0 0,1 0 0 0 0,-1 0-1 0 0,1 0 1 0 0,-1 0 0 0 0,1 0 0 0 0,0 0-1 0 0,0 0 1 0 0,-1 0 0 0 0,1 0 0 0 0,0 0-1 0 0,0 0 1 0 0,0 1 0 0 0,0-1 0 0 0,0 0 0 0 0,0 0-1 0 0,1 1 1 0 0,0 0 4 0 0,0-1-1 0 0,0 1 1 0 0,0-1 0 0 0,0 0 0 0 0,0 0-1 0 0,1 1 1 0 0,-1-1 0 0 0,0 0-1 0 0,1 0 1 0 0,-1 0 0 0 0,1 0 0 0 0,-1-1-1 0 0,1 1 1 0 0,2 1 0 0 0,7 1-88 0 0,0 0 1 0 0,1 0 0 0 0,17 2-1 0 0,103 0 1331 0 0,-17-2-631 0 0,-57-1-553 0 0,-44-3-25 0 0,0 1-1 0 0,0 1 0 0 0,-1 0 1 0 0,1 1-1 0 0,-1 0 0 0 0,20 6 1 0 0,-32-7-41 0 0,-1-1 0 0 0,1 0 0 0 0,0 1 0 0 0,0-1 0 0 0,0 0 0 0 0,-1 1 0 0 0,1-1 0 0 0,0 1 0 0 0,-1-1 0 0 0,1 1 0 0 0,0 0 0 0 0,-1-1 0 0 0,1 1 0 0 0,0 0 0 0 0,-1-1 0 0 0,1 1 0 0 0,-1 0 0 0 0,0 0 0 0 0,1 0 0 0 0,-1-1 0 0 0,0 1 0 0 0,1 0 0 0 0,-1 0 0 0 0,0 0 0 0 0,0 0 0 0 0,0 0 0 0 0,1-1 0 0 0,-1 1 0 0 0,-1 2 0 0 0,1 0-37 0 0,-1 0 0 0 0,0 0-1 0 0,0 0 1 0 0,0 0 0 0 0,0 0 0 0 0,0 0 0 0 0,-1-1 0 0 0,1 1 0 0 0,-3 3 0 0 0,-5 6-148 0 0,0-1 1 0 0,-19 18-1 0 0,-159 136-239 0 0,178-157 684 0 0,4-4-489 0 0,1-1-1 0 0,0 0 1 0 0,0 1 0 0 0,1 0-1 0 0,-1 0 1 0 0,-5 8 0 0 0,9-12 189 0 0,0 1 0 0 0,0-1 1 0 0,0 1-1 0 0,-1-1 0 0 0,1 0 0 0 0,0 1 1 0 0,0-1-1 0 0,0 1 0 0 0,0-1 1 0 0,0 1-1 0 0,0-1 0 0 0,0 1 1 0 0,0-1-1 0 0,0 1 0 0 0,0-1 0 0 0,0 1 1 0 0,0-1-1 0 0,1 1 0 0 0,-1-1 1 0 0,0 0-1 0 0,0 1 0 0 0,0-1 1 0 0,1 1-1 0 0,-1-1 0 0 0,0 0 0 0 0,0 1 1 0 0,1-1-1 0 0,-1 1 0 0 0,1 0 1 0 0,1 0-26 0 0,0 0 1 0 0,0 0-1 0 0,0 0 1 0 0,0 0-1 0 0,0-1 1 0 0,0 1-1 0 0,1 0 1 0 0,-1-1-1 0 0,0 1 1 0 0,4-1 0 0 0,61 6 212 0 0,-48-6-20 0 0,0 1 1 0 0,-1 1 0 0 0,0 1 0 0 0,0 0-1 0 0,0 2 1 0 0,0 0 0 0 0,24 10-1 0 0,-42-15-122 0 0,1 1-1 0 0,0-1 1 0 0,-1 0-1 0 0,1 1 0 0 0,-1-1 1 0 0,1 0-1 0 0,0 1 1 0 0,-1-1-1 0 0,1 1 1 0 0,-1-1-1 0 0,0 1 0 0 0,1-1 1 0 0,-1 1-1 0 0,1-1 1 0 0,-1 1-1 0 0,0-1 0 0 0,1 1 1 0 0,-1 0-1 0 0,0-1 1 0 0,1 1-1 0 0,-1 0 0 0 0,0-1 1 0 0,0 1-1 0 0,0 0 1 0 0,0-1-1 0 0,0 1 0 0 0,0 0 1 0 0,0-1-1 0 0,0 1 1 0 0,0 0-1 0 0,0-1 1 0 0,0 2-1 0 0,-1 1 94 0 0,0-1 1 0 0,0 0-1 0 0,0 1 0 0 0,-1-1 1 0 0,1 0-1 0 0,-1 0 0 0 0,1 0 1 0 0,-1 0-1 0 0,-2 3 0 0 0,-46 33 815 0 0,50-38-931 0 0,-19 13 20 0 0,8-8 11 0 0,2 1-1 0 0,-1 1 1 0 0,0 0 0 0 0,1 0-1 0 0,1 1 1 0 0,-1 0 0 0 0,1 0-1 0 0,1 1 1 0 0,-11 15 0 0 0,17-24-33 0 0,1 1 0 0 0,0 0 0 0 0,-1-1 0 0 0,1 1 0 0 0,0 0 0 0 0,-1 0 0 0 0,1 0 0 0 0,0-1 1 0 0,0 1-1 0 0,-1 0 0 0 0,1 0 0 0 0,0 0 0 0 0,0-1 0 0 0,0 1 0 0 0,0 0 0 0 0,0 0 0 0 0,0 0 0 0 0,1-1 0 0 0,-1 1 0 0 0,0 0 0 0 0,0 0 0 0 0,1 0 1 0 0,-1-1-1 0 0,0 1 0 0 0,1 0 0 0 0,-1 0 0 0 0,1 0 0 0 0,0 0-77 0 0,0 0 0 0 0,1 0 0 0 0,-1 0 0 0 0,0 0 1 0 0,1-1-1 0 0,-1 1 0 0 0,0 0 0 0 0,1-1 0 0 0,-1 1 0 0 0,1-1 0 0 0,-1 0 1 0 0,1 1-1 0 0,1-1 0 0 0,5 1-368 0 0,0-1 1 0 0,0 0-1 0 0,-1 0 1 0 0,12-3 0 0 0,0 2 236 0 0,0 0 0 0 0,0 2 0 0 0,-1 0 0 0 0,1 1 0 0 0,29 6 0 0 0,-45-7 183 0 0,14 2-13 0 0,-11-3 60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2 1840 0 0,'-3'0'210'0'0,"1"-1"0"0"0,0 1-1 0 0,0 0 1 0 0,0 0 0 0 0,-1-1-1 0 0,1 1 1 0 0,0 1 0 0 0,0-1-1 0 0,-1 0 1 0 0,1 0 0 0 0,0 1-1 0 0,0 0 1 0 0,0-1 0 0 0,0 1-1 0 0,0 0 1 0 0,0 0 0 0 0,0 0-1 0 0,0 0 1 0 0,0 0 0 0 0,0 0-1 0 0,0 1 1 0 0,1-1 0 0 0,-1 1-1 0 0,0-1 1 0 0,1 1 0 0 0,-1 0-1 0 0,1 0 1 0 0,0-1-1 0 0,0 1 1 0 0,-1 0 0 0 0,1 0-1 0 0,0 0 1 0 0,-1 4 0 0 0,-1 2 620 0 0,0 1 0 0 0,0-1 0 0 0,0 1 0 0 0,1-1 0 0 0,0 1 0 0 0,1 0 0 0 0,-1 14 0 0 0,-13 159 1549 0 0,-1 2-2080 0 0,35 76 413 0 0,-2-37-43 0 0,-16-196-551 0 0,-2 0 0 0 0,-5 32 0 0 0,5-50-29 0 0,-1 1 1 0 0,0-1-1 0 0,-1 0 1 0 0,1 0-1 0 0,-2 0 1 0 0,1-1-1 0 0,-2 1 1 0 0,1-1-1 0 0,-11 15 0 0 0,14-22-101 0 0,0 1-1 0 0,0-1 0 0 0,0 0 0 0 0,0 0 0 0 0,0 0 0 0 0,0 0 1 0 0,-1 0-1 0 0,1 0 0 0 0,0 0 0 0 0,-1 0 0 0 0,1 0 0 0 0,0-1 0 0 0,-1 1 1 0 0,-1 0-1 0 0,-8-4-3361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6793 0 0,'0'0'507'0'0,"21"-8"1538"0"0,24-1-1222 0 0,0 2-1 0 0,0 2 1 0 0,48 1 0 0 0,146 13 1006 0 0,-25-1-1639 0 0,204 23 1708 0 0,-389-28-1958 0 0,49-3-1 0 0,-57-2 1 0 0,0 2 0 0 0,0 1 0 0 0,0 0 0 0 0,41 9-1 0 0,-52-5-164 0 0,-10-4 207 0 0,0-1 0 0 0,1 1-1 0 0,-1-1 1 0 0,1 1 0 0 0,-1-1-1 0 0,0 0 1 0 0,1 1-1 0 0,-1-1 1 0 0,1 0 0 0 0,-1 0-1 0 0,1 1 1 0 0,-1-1-1 0 0,1 0 1 0 0,-1 0 0 0 0,1 0-1 0 0,-1 1 1 0 0,1-1 0 0 0,-1 0-1 0 0,1 0 1 0 0,-1 0-1 0 0,1 0 1 0 0,0 0 0 0 0,-1 0-1 0 0,1 0 1 0 0,-1 0 0 0 0,1 0-1 0 0,-1-1 1 0 0,1 1-1 0 0,-1 0 1 0 0,1 0 0 0 0,-1 0-1 0 0,1-1 1 0 0,-1 1 0 0 0,1 0-1 0 0,-1 0 1 0 0,1-1-1 0 0,-1 1 1 0 0,1 0 0 0 0,0-1-1 0 0,7-7-208 0 0,0 1 0 0 0,1 0-1 0 0,18-11 1 0 0,-17 12 80 0 0,0 0 0 0 0,-1 0 0 0 0,0-1 0 0 0,-1-1-1 0 0,0 1 1 0 0,8-10 0 0 0,17-29-135 0 0,-2-2 0 0 0,36-77-1 0 0,-61 113 355 0 0,0 2-1 0 0,1-1 0 0 0,12-15 1 0 0,-17 24-51 0 0,1-1 0 0 0,-1 1 0 0 0,1-1 0 0 0,-1 1 0 0 0,1 0 0 0 0,0 0 0 0 0,0 0 0 0 0,4-2 0 0 0,-6 4 2 0 0,1 0 0 0 0,-1-1 0 0 0,0 1 0 0 0,0 0 1 0 0,1-1-1 0 0,-1 1 0 0 0,0 0 0 0 0,0 0 0 0 0,1 0 0 0 0,-1 0 0 0 0,0 0 1 0 0,1 0-1 0 0,-1 1 0 0 0,0-1 0 0 0,0 0 0 0 0,1 1 0 0 0,-1-1 0 0 0,0 1 1 0 0,0-1-1 0 0,0 1 0 0 0,0-1 0 0 0,2 2 0 0 0,-1 0 53 0 0,-1-1-1 0 0,1 1 0 0 0,0 0 1 0 0,-1 0-1 0 0,1 0 0 0 0,-1 0 1 0 0,0 1-1 0 0,0-1 0 0 0,0 0 1 0 0,0 0-1 0 0,0 1 0 0 0,1 4 1 0 0,5 35 641 0 0,-4-23-373 0 0,-1-4-142 0 0,1 1 1 0 0,1-1 0 0 0,1 0-1 0 0,0-1 1 0 0,0 1 0 0 0,1-1 0 0 0,1 0-1 0 0,1 0 1 0 0,0-1 0 0 0,1 0-1 0 0,0 0 1 0 0,0-1 0 0 0,2 0 0 0 0,-1-1-1 0 0,16 12 1 0 0,-24-22-164 0 0,-1 1-1 0 0,1-1 1 0 0,0 0-1 0 0,0 0 1 0 0,-1 0 0 0 0,1-1-1 0 0,0 1 1 0 0,0 0 0 0 0,0-1-1 0 0,0 1 1 0 0,0-1-1 0 0,0 1 1 0 0,0-1 0 0 0,0 0-1 0 0,0 0 1 0 0,0 0-1 0 0,0 0 1 0 0,0 0 0 0 0,0-1-1 0 0,-1 1 1 0 0,4-1 0 0 0,-2-1-32 0 0,0 1 1 0 0,1-1 0 0 0,-1 0-1 0 0,0 0 1 0 0,0 0 0 0 0,0-1-1 0 0,-1 1 1 0 0,1-1 0 0 0,0 1-1 0 0,3-7 1 0 0,5-6-213 0 0,-2-1 0 0 0,0 0-1 0 0,12-30 1 0 0,-17 37 101 0 0,8-20-279 0 0,-3 5 230 0 0,1 0-1 0 0,1 0 1 0 0,1 1-1 0 0,1 0 1 0 0,1 1-1 0 0,27-31 1 0 0,-40 52 148 0 0,0-1 1 0 0,0 1-1 0 0,0 0 1 0 0,0 0 0 0 0,1-1-1 0 0,-1 1 1 0 0,0 0-1 0 0,1 0 1 0 0,-1 0-1 0 0,0 0 1 0 0,1 1 0 0 0,0-1-1 0 0,-1 0 1 0 0,1 1-1 0 0,-1-1 1 0 0,1 1 0 0 0,0-1-1 0 0,-1 1 1 0 0,1 0-1 0 0,0-1 1 0 0,-1 1-1 0 0,1 0 1 0 0,0 0 0 0 0,0 1-1 0 0,-1-1 1 0 0,1 0-1 0 0,0 0 1 0 0,-1 1-1 0 0,1-1 1 0 0,0 1 0 0 0,-1-1-1 0 0,1 1 1 0 0,-1 0-1 0 0,1 0 1 0 0,-1 0 0 0 0,1 0-1 0 0,-1 0 1 0 0,0 0-1 0 0,1 0 1 0 0,-1 0-1 0 0,0 0 1 0 0,0 1 0 0 0,0-1-1 0 0,2 2 1 0 0,4 9 202 0 0,0 0 0 0 0,0 0 0 0 0,-2 0 0 0 0,9 24 1 0 0,-4-11 85 0 0,40 73 33 0 0,7 19-262 0 0,-57-123 11 0 0,0 1 0 0 0,0 0-1 0 0,1-1 1 0 0,-1 1 0 0 0,1 0 0 0 0,0 0 0 0 0,3-6-1 0 0,14-56-1146 0 0,-14 56 1045 0 0,2-11-181 0 0,7-24-99 0 0,2 1 0 0 0,1 1 0 0 0,23-43 0 0 0,-38 85 269 0 0,0 1 1 0 0,0-1-1 0 0,-1 1 1 0 0,1-1 0 0 0,1 1-1 0 0,-1-1 1 0 0,0 1 0 0 0,0-1-1 0 0,0 1 1 0 0,1 0 0 0 0,-1 0-1 0 0,0 0 1 0 0,1-1-1 0 0,0 1 1 0 0,-1 1 0 0 0,1-1-1 0 0,-1 0 1 0 0,1 0 0 0 0,0 1-1 0 0,0-1 1 0 0,-1 1-1 0 0,1-1 1 0 0,0 1 0 0 0,3-1-1 0 0,-3 2 32 0 0,0-1-1 0 0,-1 1 1 0 0,1 0 0 0 0,0-1-1 0 0,-1 1 1 0 0,1 0-1 0 0,-1 0 1 0 0,1 0-1 0 0,-1 0 1 0 0,0 0 0 0 0,1 1-1 0 0,-1-1 1 0 0,0 0-1 0 0,0 1 1 0 0,0-1-1 0 0,0 1 1 0 0,0-1 0 0 0,0 1-1 0 0,0-1 1 0 0,0 1-1 0 0,-1 0 1 0 0,1-1-1 0 0,0 1 1 0 0,-1 0 0 0 0,1 1-1 0 0,61 307 2672 0 0,-52-248-2571 0 0,-8-44-58 0 0,-2-14-22 0 0,0 0 0 0 0,0 0-1 0 0,1 0 1 0 0,0 0-1 0 0,-1 0 1 0 0,3 5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9674 0 0,'4'-3'240'0'0,"0"0"0"0"0,0 1 0 0 0,0-1 0 0 0,1 1 0 0 0,-1 0 0 0 0,7-2 0 0 0,-7 2-130 0 0,39-16 249 0 0,1 3-1 0 0,86-20 1 0 0,97 2 2383 0 0,61 25 339 0 0,-9 0-1473 0 0,-224 4-1539 0 0,101-13-1386 0 0,-123 12-1539 0 0,34-11 0 0 0,-52 11-2009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2761 0 0,'5'124'7080'0'0,"0"61"-5198"0"0,4 143 350 0 0,-1 37-432 0 0,-11-315-1608 0 0,3 0 0 0 0,2 1 0 0 0,16 97 1 0 0,-13-131-1856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6913 0 0,'-3'2'-119'0'0,"-1"0"0"0"0,1 1-1 0 0,-1-1 1 0 0,1 1 0 0 0,0-1-1 0 0,-1 1 1 0 0,2 0-1 0 0,-1 0 1 0 0,0 1 0 0 0,-4 5-1 0 0,7-8 53 0 0,0 0-1 0 0,-1 0 0 0 0,1-1 1 0 0,-1 1-1 0 0,1 0 1 0 0,0 0-1 0 0,0 0 1 0 0,-1 0-1 0 0,1 0 1 0 0,0 0-1 0 0,0 0 0 0 0,0 0 1 0 0,0 0-1 0 0,0 0 1 0 0,0 0-1 0 0,0 0 1 0 0,1 0-1 0 0,-1 0 1 0 0,1 2-1 0 0,0-2 123 0 0,-1 0 0 0 0,1 0-1 0 0,0 0 1 0 0,1 1 0 0 0,-1-1 0 0 0,0 0-1 0 0,0-1 1 0 0,0 1 0 0 0,1 0 0 0 0,-1 0-1 0 0,0 0 1 0 0,1-1 0 0 0,-1 1-1 0 0,0-1 1 0 0,1 1 0 0 0,-1-1 0 0 0,3 1-1 0 0,16 2 570 0 0,0 0 0 0 0,0-2-1 0 0,0 0 1 0 0,0-1-1 0 0,23-4 1 0 0,7 1 514 0 0,-14 2-202 0 0,-1-1-522 0 0,45 4 1 0 0,-71-2-479 0 0,0 2-1 0 0,0-1 1 0 0,0 1 0 0 0,0 0-1 0 0,-1 1 1 0 0,1 0 0 0 0,-1 0 0 0 0,1 1-1 0 0,-1 0 1 0 0,9 6 0 0 0,-16-9 38 0 0,0 0 0 0 0,1 0 0 0 0,-1 0 0 0 0,0 0 0 0 0,0 0 0 0 0,0 0 0 0 0,1 1 0 0 0,-1-1 0 0 0,0 0 0 0 0,-1 1 0 0 0,1-1 0 0 0,0 1 0 0 0,0-1 0 0 0,-1 1 0 0 0,1 0 0 0 0,-1-1 0 0 0,1 1 0 0 0,-1-1 0 0 0,0 1 0 0 0,1 0 0 0 0,-1 0 0 0 0,0-1 0 0 0,0 4 0 0 0,-1-1 1 0 0,0 0-1 0 0,0-1 0 0 0,0 1 0 0 0,-1-1 1 0 0,1 1-1 0 0,-1-1 0 0 0,0 1 0 0 0,0-1 1 0 0,0 0-1 0 0,-4 4 0 0 0,-5 5 32 0 0,0 0 1 0 0,-2 0-1 0 0,-23 17 0 0 0,-40 20 734 0 0,56-38-539 0 0,1 1 0 0 0,0 0 0 0 0,1 2-1 0 0,0 0 1 0 0,-29 31 0 0 0,46-44-201 0 0,0 0 0 0 0,1-1 1 0 0,-1 1-1 0 0,0-1 0 0 0,1 1 1 0 0,-1 0-1 0 0,1 0 1 0 0,-1-1-1 0 0,1 1 0 0 0,0 0 1 0 0,-1 0-1 0 0,1 0 0 0 0,0 0 1 0 0,-1-1-1 0 0,1 1 1 0 0,0 0-1 0 0,0 0 0 0 0,0 0 1 0 0,0 0-1 0 0,0 0 0 0 0,0 0 1 0 0,0 0-1 0 0,0 0 0 0 0,0-1 1 0 0,0 2-1 0 0,1-1-19 0 0,0 0 0 0 0,0-1 0 0 0,-1 1 0 0 0,1 0 0 0 0,0-1 0 0 0,0 1 0 0 0,0-1 1 0 0,0 1-1 0 0,0-1 0 0 0,0 0 0 0 0,0 1 0 0 0,0-1 0 0 0,0 0 0 0 0,0 0 0 0 0,0 0 0 0 0,0 0 0 0 0,0 0 0 0 0,1 0 0 0 0,10 0-235 0 0,1-1 0 0 0,20-5 0 0 0,-26 5 240 0 0,14-3-105 0 0,-13 2 267 0 0,0 0 1 0 0,0 0-1 0 0,0 1 0 0 0,0 0 0 0 0,0 1 0 0 0,12 0 1 0 0,-20 1-132 0 0,0-1 1 0 0,1 0 0 0 0,-1 0-1 0 0,0 1 1 0 0,0-1 0 0 0,1 0-1 0 0,-1 1 1 0 0,0-1 0 0 0,0 0-1 0 0,0 1 1 0 0,1-1 0 0 0,-1 0-1 0 0,0 1 1 0 0,0-1 0 0 0,0 1-1 0 0,0-1 1 0 0,0 0 0 0 0,0 1 0 0 0,0-1-1 0 0,0 1 1 0 0,0-1 0 0 0,0 0-1 0 0,0 1 1 0 0,0-1 0 0 0,0 1-1 0 0,0-1 1 0 0,0 0 0 0 0,0 1-1 0 0,-1-1 1 0 0,1 0 0 0 0,0 1-1 0 0,0-1 1 0 0,0 0 0 0 0,-1 1-1 0 0,1-1 1 0 0,0 0 0 0 0,0 1-1 0 0,-1-1 1 0 0,1 0 0 0 0,0 0-1 0 0,0 1 1 0 0,-1-1 0 0 0,1 0 0 0 0,0 0-1 0 0,-1 0 1 0 0,0 1 0 0 0,-13 15 235 0 0,-55 40-391 0 0,-18 16-150 0 0,79-64 337 0 0,0 0 0 0 0,0 1-1 0 0,1 0 1 0 0,0 1 0 0 0,0-1-1 0 0,1 1 1 0 0,-5 13 0 0 0,9-20-52 0 0,1-1 1 0 0,0 1-1 0 0,0-1 0 0 0,0 1 1 0 0,0-1-1 0 0,1 1 0 0 0,-1 0 1 0 0,1-1-1 0 0,0 1 1 0 0,0 0-1 0 0,0-1 0 0 0,0 1 1 0 0,0 0-1 0 0,0-1 0 0 0,1 1 1 0 0,-1 0-1 0 0,1-1 1 0 0,0 1-1 0 0,-1 0 0 0 0,1-1 1 0 0,2 4-1 0 0,-1-4-37 0 0,0 0 0 0 0,0 0 0 0 0,0 0-1 0 0,1-1 1 0 0,-1 1 0 0 0,0-1 0 0 0,1 1 0 0 0,-1-1-1 0 0,1 0 1 0 0,-1 0 0 0 0,1 0 0 0 0,0 0 0 0 0,0 0 0 0 0,-1 0-1 0 0,1-1 1 0 0,0 0 0 0 0,0 1 0 0 0,0-1 0 0 0,-1 0-1 0 0,4-1 1 0 0,44 0-276 0 0,-27-1 549 0 0,-1 2-1 0 0,0 0 0 0 0,32 5 0 0 0,-48-4-248 0 0,0 0 1 0 0,0 1-1 0 0,0-1 0 0 0,-1 1 1 0 0,1 1-1 0 0,-1-1 0 0 0,1 1 1 0 0,-1 0-1 0 0,0 0 0 0 0,0 0 1 0 0,0 1-1 0 0,-1 0 0 0 0,1 0 1 0 0,-1 0-1 0 0,0 0 0 0 0,0 1 1 0 0,5 7-1 0 0,-8-11-54 0 0,0 0 1 0 0,-1 1-1 0 0,1-1 1 0 0,0 0-1 0 0,-1 0 1 0 0,1 0-1 0 0,-1 0 1 0 0,1 1-1 0 0,-1-1 1 0 0,0 0-1 0 0,1 0 1 0 0,-1 1-1 0 0,0-1 1 0 0,0 0-1 0 0,0 1 1 0 0,0-1-1 0 0,0 0 1 0 0,0 0-1 0 0,0 1 1 0 0,0-1-1 0 0,-1 0 1 0 0,1 1-1 0 0,-1-1 1 0 0,1 0-1 0 0,-1 0 0 0 0,1 0 1 0 0,-1 1-1 0 0,1-1 1 0 0,-1 0-1 0 0,0 0 1 0 0,0 0-1 0 0,0 0 1 0 0,1 0-1 0 0,-1 0 1 0 0,0 0-1 0 0,0-1 1 0 0,0 1-1 0 0,-3 1 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8754 0 0,'0'0'30'0'0,"-1"0"0"0"0,1 0 0 0 0,-1 0 0 0 0,1 0 1 0 0,0 0-1 0 0,-1 0 0 0 0,1 0 0 0 0,0 0 0 0 0,-1 0 0 0 0,1 0 1 0 0,-1 0-1 0 0,1 0 0 0 0,0 0 0 0 0,-1 0 0 0 0,1 0 0 0 0,0 1 0 0 0,-1-1 1 0 0,1 0-1 0 0,0 0 0 0 0,-1 0 0 0 0,1 0 0 0 0,0 1 0 0 0,-1-1 1 0 0,1 0-1 0 0,0 1 0 0 0,0-1 0 0 0,-1 0 0 0 0,1 1 0 0 0,-4 4 129 0 0,6-1 584 0 0,1 9 291 0 0,0-1 0 0 0,0 0 1 0 0,-1 0-1 0 0,0 26 0 0 0,6 284 1221 0 0,7-106-1483 0 0,1 26-407 0 0,-30 233 1408 0 0,13-466-1717 0 0,0-1 1 0 0,-1 1-1 0 0,1-1 1 0 0,-5 13-1 0 0,4-15-44 0 0,0 0-1 0 0,0 0 1 0 0,1 0-1 0 0,-1 1 1 0 0,2-1 0 0 0,-1 1-1 0 0,1-1 1 0 0,0 13 0 0 0,1-18-56 0 0,-1 0 0 0 0,0 1 0 0 0,0-1 0 0 0,1 0 0 0 0,-1 0 1 0 0,1 0-1 0 0,-1 0 0 0 0,1 0 0 0 0,-1 0 0 0 0,1 0 1 0 0,0 0-1 0 0,-1 0 0 0 0,1-1 0 0 0,0 1 0 0 0,0 0 0 0 0,1 1 1 0 0,3 2-1018 0 0,-5-3 1037 0 0,0-1 77 0 0,0 2-48 0 0,1-1-1 0 0,0 1 1 0 0,0-1-1 0 0,-1 1 1 0 0,1-1 0 0 0,0 0-1 0 0,0 1 1 0 0,0-1-1 0 0,0 0 1 0 0,0 0 0 0 0,1 0-1 0 0,0 1 1 0 0,0 0-1 0 0,4 7-78 0 0,-1 0 0 0 0,0 1-1 0 0,-1-1 1 0 0,0 1 0 0 0,0 0-1 0 0,3 15 1 0 0,-3-11 274 0 0,-2-4 37 0 0,1 0-1 0 0,-2 1 0 0 0,1-1 1 0 0,-1 16-1 0 0,-3 9-2404 0 0,-5 37-1 0 0,0-16-725 0 0,6-32 2221 0 0,2-12 102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8754 0 0,'0'0'30'0'0,"-1"0"0"0"0,1 0 0 0 0,-1 0 0 0 0,1 0 1 0 0,0 0-1 0 0,-1 0 0 0 0,1 0 0 0 0,0 0 0 0 0,-1 0 0 0 0,1 0 1 0 0,-1 0-1 0 0,1 0 0 0 0,0 0 0 0 0,-1 0 0 0 0,1 0 0 0 0,0 1 0 0 0,-1-1 1 0 0,1 0-1 0 0,0 0 0 0 0,-1 0 0 0 0,1 0 0 0 0,0 1 0 0 0,-1-1 1 0 0,1 0-1 0 0,0 1 0 0 0,0-1 0 0 0,-1 0 0 0 0,1 1 0 0 0,-4 4 129 0 0,6-1 584 0 0,1 9 291 0 0,0-1 0 0 0,0 0 1 0 0,-1 0-1 0 0,0 26 0 0 0,6 284 1221 0 0,7-106-1483 0 0,1 26-407 0 0,-30 233 1408 0 0,13-466-1717 0 0,0-1 1 0 0,-1 1-1 0 0,1-1 1 0 0,-5 13-1 0 0,4-15-44 0 0,0 0-1 0 0,0 0 1 0 0,1 0-1 0 0,-1 1 1 0 0,2-1 0 0 0,-1 1-1 0 0,1-1 1 0 0,0 13 0 0 0,1-18-56 0 0,-1 0 0 0 0,0 1 0 0 0,0-1 0 0 0,1 0 0 0 0,-1 0 1 0 0,1 0-1 0 0,-1 0 0 0 0,1 0 0 0 0,-1 0 0 0 0,1 0 1 0 0,0 0-1 0 0,-1 0 0 0 0,1-1 0 0 0,0 1 0 0 0,0 0 0 0 0,1 1 1 0 0,3 2-1018 0 0,-5-3 1037 0 0,0-1 77 0 0,0 2-48 0 0,1-1-1 0 0,0 1 1 0 0,0-1-1 0 0,-1 1 1 0 0,1-1 0 0 0,0 0-1 0 0,0 1 1 0 0,0-1-1 0 0,0 0 1 0 0,0 0 0 0 0,1 0-1 0 0,0 1 1 0 0,0 0-1 0 0,4 7-78 0 0,-1 0 0 0 0,0 1-1 0 0,-1-1 1 0 0,0 1 0 0 0,0 0-1 0 0,3 15 1 0 0,-3-11 274 0 0,-2-4 37 0 0,1 0-1 0 0,-2 1 0 0 0,1-1 1 0 0,-1 16-1 0 0,-3 9-2404 0 0,-5 37-1 0 0,0-16-725 0 0,6-32 2221 0 0,2-12 102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4 466 7370 0 0,'0'1'25'0'0,"0"-1"1"0"0,0 0 0 0 0,0 0 0 0 0,-1 0 0 0 0,1 0 0 0 0,0 0 0 0 0,0 0 0 0 0,0 0-1 0 0,0 0 1 0 0,0 0 0 0 0,0 0 0 0 0,0 0 0 0 0,-1-1 0 0 0,1 1 0 0 0,0 0 0 0 0,0 0 0 0 0,0 0-1 0 0,0 0 1 0 0,0 0 0 0 0,0 0 0 0 0,0 0 0 0 0,0 0 0 0 0,-1 0 0 0 0,1 0 0 0 0,0 0-1 0 0,0 0 1 0 0,0 0 0 0 0,0-1 0 0 0,0 1 0 0 0,0 0 0 0 0,0 0 0 0 0,0 0 0 0 0,0 0-1 0 0,0 0 1 0 0,0 0 0 0 0,0 0 0 0 0,0 0 0 0 0,0-1 0 0 0,0 1 0 0 0,0 0 0 0 0,0 0-1 0 0,0 0 1 0 0,0 0 0 0 0,0 0 0 0 0,0 0 0 0 0,0 0 0 0 0,0-1 0 0 0,0 1 0 0 0,0 0 0 0 0,0 0-1 0 0,0 0 1 0 0,0 0 0 0 0,0 0 0 0 0,0 0 0 0 0,0 0 0 0 0,0-1 0 0 0,0 1 0 0 0,0 0-1 0 0,0 0 1 0 0,0 0 0 0 0,1 0 0 0 0,14-7-27 0 0,17 3 629 0 0,1 2 1 0 0,0 1 0 0 0,39 3-1 0 0,31 1 1352 0 0,53-9 312 0 0,210 1-274 0 0,-266 7-1736 0 0,0-5-1 0 0,151-24 0 0 0,-240 25-347 0 0,0 0-23 0 0,1 0 1 0 0,0 0-1 0 0,0 1 1 0 0,0 0-1 0 0,0 1 1 0 0,0 0-1 0 0,0 1 1 0 0,20 5-1 0 0,-31-6 31 0 0,-1 0 0 0 0,1 0 0 0 0,-1 0-1 0 0,0 0 1 0 0,1 1 0 0 0,-1-1-1 0 0,1 0 1 0 0,-1 0 0 0 0,1 1-1 0 0,-1-1 1 0 0,0 0 0 0 0,1 1-1 0 0,-1-1 1 0 0,0 0 0 0 0,1 1-1 0 0,-1-1 1 0 0,0 1 0 0 0,1-1-1 0 0,-1 0 1 0 0,0 1 0 0 0,0-1-1 0 0,0 1 1 0 0,1-1 0 0 0,-1 1 0 0 0,0-1-1 0 0,0 1 1 0 0,0-1 0 0 0,0 1-1 0 0,0-1 1 0 0,0 1 0 0 0,0-1-1 0 0,0 1 1 0 0,0-1 0 0 0,0 1-1 0 0,0-1 1 0 0,0 1 0 0 0,-10 16-2727 0 0,10-10 6036 0 0,41-16-2789 0 0,1 2 0 0 0,57-2 0 0 0,88 6 1752 0 0,-130 4-1949 0 0,21 2-337 0 0,-68-6-331 0 0,-17-4-371 0 0,6 7 723 0 0,-1-1-1 0 0,1 0 1 0 0,0 1 0 0 0,0-1 0 0 0,0 0-1 0 0,0 0 1 0 0,1 0 0 0 0,-1 0 0 0 0,0 0-1 0 0,0 0 1 0 0,1 0 0 0 0,-1 0 0 0 0,0 0 0 0 0,1 0-1 0 0,-1 0 1 0 0,0-2 0 0 0,5-53 42 0 0,2 0 1 0 0,3 0 0 0 0,21-72-1 0 0,-30 126 26 0 0,1 0-1 0 0,-1 0 1 0 0,1 0-1 0 0,0 0 0 0 0,-1 0 1 0 0,1 0-1 0 0,0 0 1 0 0,0 1-1 0 0,0-1 0 0 0,0 0 1 0 0,0 0-1 0 0,3-2 1 0 0,-4 4-22 0 0,0 0 1 0 0,1 0-1 0 0,-1 0 1 0 0,0 0-1 0 0,0 0 1 0 0,0 0-1 0 0,1 0 1 0 0,-1 0 0 0 0,0 0-1 0 0,0 0 1 0 0,0 0-1 0 0,1 0 1 0 0,-1 0-1 0 0,0 0 1 0 0,0 0-1 0 0,0 0 1 0 0,1 0 0 0 0,-1 0-1 0 0,0 0 1 0 0,0 0-1 0 0,0 0 1 0 0,0 1-1 0 0,1-1 1 0 0,-1 0-1 0 0,0 0 1 0 0,0 0 0 0 0,0 0-1 0 0,0 0 1 0 0,1 1-1 0 0,-1-1 1 0 0,0 0-1 0 0,0 0 1 0 0,0 0-1 0 0,0 0 1 0 0,0 1 0 0 0,0-1-1 0 0,0 0 1 0 0,6 19-187 0 0,7 128 693 0 0,-10-92-167 0 0,2-1 1 0 0,14 61-1 0 0,-15-99-319 0 0,0-1 0 0 0,1 0 0 0 0,1 0 0 0 0,0 0 0 0 0,12 18 0 0 0,-18-32-13 0 0,0-1-1 0 0,1 0 1 0 0,-1 0-1 0 0,0 1 1 0 0,0-1-1 0 0,0 0 1 0 0,1 0-1 0 0,-1 1 1 0 0,0-1 0 0 0,0 0-1 0 0,1 0 1 0 0,-1 0-1 0 0,0 1 1 0 0,0-1-1 0 0,1 0 1 0 0,-1 0-1 0 0,0 0 1 0 0,0 0-1 0 0,1 0 1 0 0,-1 0-1 0 0,0 0 1 0 0,1 0 0 0 0,-1 0-1 0 0,0 0 1 0 0,1 0-1 0 0,-1 0 1 0 0,0 0-1 0 0,1 0 1 0 0,-1 0-1 0 0,0 0 1 0 0,1 0-1 0 0,-1 0 1 0 0,0 0-1 0 0,0 0 1 0 0,1 0 0 0 0,-1-1-1 0 0,11-11 211 0 0,3-18 154 0 0,-14 29-365 0 0,60-203-513 0 0,-8 18-111 0 0,-45 167 579 0 0,19-49 1 0 0,-23 62-6 0 0,0 0 1 0 0,0 0-1 0 0,0 1 1 0 0,1-1-1 0 0,0 1 1 0 0,0 0-1 0 0,1 0 1 0 0,6-7 0 0 0,-10 12 39 0 0,-1 0-1 0 0,1-1 1 0 0,-1 1 0 0 0,1-1 0 0 0,-1 1 0 0 0,1 0 0 0 0,0-1 0 0 0,-1 1 0 0 0,1 0 0 0 0,0 0 0 0 0,-1 0 0 0 0,1-1 0 0 0,0 1 0 0 0,-1 0 0 0 0,1 0 0 0 0,0 0 0 0 0,-1 0 0 0 0,1 0 0 0 0,0 0 0 0 0,-1 0 0 0 0,1 0 0 0 0,0 0-1 0 0,-1 1 1 0 0,1-1 0 0 0,0 0 0 0 0,-1 0 0 0 0,1 1 0 0 0,0-1 0 0 0,-1 0 0 0 0,1 1 0 0 0,-1-1 0 0 0,1 0 0 0 0,-1 1 0 0 0,1-1 0 0 0,-1 1 0 0 0,1-1 0 0 0,-1 1 0 0 0,1-1 0 0 0,-1 1 0 0 0,0 0 0 0 0,1-1 0 0 0,-1 1 0 0 0,0-1 0 0 0,1 1-1 0 0,-1 0 1 0 0,0-1 0 0 0,0 1 0 0 0,1 1 0 0 0,9 38 457 0 0,-8-32-237 0 0,17 104 363 0 0,14 57 177 0 0,-28-148-745 0 0,-4-14 5 0 0,1 0 1 0 0,-1 0 0 0 0,1 0 0 0 0,0 0 0 0 0,1-1-1 0 0,0 1 1 0 0,0-1 0 0 0,0 0 0 0 0,1 0 0 0 0,-1 0-1 0 0,7 6 1 0 0,-9-11 2 0 0,0-1-1 0 0,1 1 0 0 0,-1-1 0 0 0,0 1 1 0 0,0-1-1 0 0,1 0 0 0 0,-1 0 1 0 0,0 0-1 0 0,1 0 0 0 0,-1 0 1 0 0,0 0-1 0 0,1 0 0 0 0,-1 0 0 0 0,0 0 1 0 0,1-1-1 0 0,-1 1 0 0 0,0 0 1 0 0,0-1-1 0 0,1 1 0 0 0,-1-1 1 0 0,0 0-1 0 0,0 1 0 0 0,0-1 0 0 0,0 0 1 0 0,0 0-1 0 0,0 1 0 0 0,0-1 1 0 0,0 0-1 0 0,0 0 0 0 0,1-2 1 0 0,29-32-920 0 0,-30 33 846 0 0,61-98-1422 0 0,-2 2 1378 0 0,-52 87 128 0 0,0 1 0 0 0,1-1 0 0 0,0 2 0 0 0,1-1 1 0 0,-1 1-1 0 0,15-9 0 0 0,-22 16-25 0 0,0 1 0 0 0,0-1 0 0 0,0 1 0 0 0,0 0 0 0 0,0 0 0 0 0,0 0 0 0 0,0 0 0 0 0,0 0 0 0 0,0 0 0 0 0,0 1 0 0 0,0-1 0 0 0,0 1 0 0 0,1 0 0 0 0,-1-1 1 0 0,0 1-1 0 0,0 0 0 0 0,1 0 0 0 0,-1 0 0 0 0,0 0 0 0 0,0 1 0 0 0,1-1 0 0 0,-1 1 0 0 0,0-1 0 0 0,0 1 0 0 0,0 0 0 0 0,0 0 0 0 0,0 0 0 0 0,0 0 0 0 0,0 0 0 0 0,0 0 0 0 0,0 1 0 0 0,0-1 0 0 0,-1 1 0 0 0,1-1 0 0 0,0 1 0 0 0,-1-1 1 0 0,0 1-1 0 0,3 3 0 0 0,3 8 157 0 0,0 0 1 0 0,0 0-1 0 0,-1 1 1 0 0,-1 0 0 0 0,4 15-1 0 0,5 12 403 0 0,-3-16-345 0 0,1 0 1 0 0,2-1-1 0 0,0 0 1 0 0,34 43-1 0 0,-47-66-227 0 0,0 0-1 0 0,0 0 0 0 0,0 0 1 0 0,0 0-1 0 0,0 0 0 0 0,0-1 0 0 0,0 1 1 0 0,0 0-1 0 0,1-1 0 0 0,-1 1 0 0 0,0 0 1 0 0,0-1-1 0 0,1 1 0 0 0,-1-1 1 0 0,0 0-1 0 0,1 1 0 0 0,-1-1 0 0 0,0 0 1 0 0,1 0-1 0 0,-1 0 0 0 0,0 0 0 0 0,1 0 1 0 0,1 0-1 0 0,0-1-51 0 0,0 0 1 0 0,0 0-1 0 0,-1-1 0 0 0,1 1 1 0 0,-1 0-1 0 0,1-1 0 0 0,-1 0 1 0 0,1 1-1 0 0,-1-1 0 0 0,3-4 1 0 0,4-3-260 0 0,-1-1 0 0 0,0 0 0 0 0,12-23 0 0 0,-11 14-407 0 0,0 0 0 0 0,-2-1 0 0 0,0-1 0 0 0,4-23 0 0 0,-5 21-715 0 0,0 1 0 0 0,19-43 0 0 0,-25 64 1331 0 0,0 1-1 0 0,0-1 1 0 0,1 0 0 0 0,-1 0-1 0 0,0 1 1 0 0,1-1-1 0 0,-1 0 1 0 0,0 1 0 0 0,1-1-1 0 0,-1 0 1 0 0,1 1-1 0 0,-1-1 1 0 0,1 1 0 0 0,0-1-1 0 0,-1 1 1 0 0,1-1-1 0 0,-1 1 1 0 0,1-1 0 0 0,0 1-1 0 0,-1-1 1 0 0,1 1-1 0 0,0 0 1 0 0,0 0-1 0 0,-1-1 1 0 0,1 1 0 0 0,0 0-1 0 0,1 0 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0,'273'4'7026'0'0,"63"7"-3330"0"0,-170 3-3018 0 0,-65-4-332 0 0,144-3 0 0 0,-202-9-214 0 0,-8 2-198 0 0,0-3 1 0 0,0 0 0 0 0,61-15 0 0 0,-86 14-1629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7 202 2761 0 0,'-1'-2'182'0'0,"0"0"1"0"0,0-1-1 0 0,0 1 1 0 0,1-1-1 0 0,-1 1 1 0 0,1-1-1 0 0,-1 1 1 0 0,1-1-1 0 0,0 1 1 0 0,0-1-1 0 0,0 1 1 0 0,0-1-1 0 0,0 0 1 0 0,1 1-1 0 0,-1-1 1 0 0,1 1-1 0 0,1-4 1 0 0,20-46 1568 0 0,-16 39-1114 0 0,5-19 356 0 0,-10 26-585 0 0,1 0 1 0 0,0 0-1 0 0,0 0 1 0 0,1 0-1 0 0,-1 1 0 0 0,1-1 1 0 0,0 1-1 0 0,5-6 1 0 0,-9 36 692 0 0,-1 56 148 0 0,16 149-1 0 0,-1-52-607 0 0,-8-44-448 0 0,-2 7 217 0 0,35 227 1 0 0,18-147 375 0 0,-7-29 475 0 0,-21-38-1428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6913 0 0,'-2'1'10'0'0,"-1"-1"0"0"0,1 0-1 0 0,0 1 1 0 0,0 0-1 0 0,-1 0 1 0 0,1-1-1 0 0,0 1 1 0 0,0 1-1 0 0,0-1 1 0 0,0 0-1 0 0,0 0 1 0 0,0 1-1 0 0,0-1 1 0 0,1 1-1 0 0,-1 0 1 0 0,1-1-1 0 0,-1 1 1 0 0,1 0-1 0 0,-1 0 1 0 0,-1 4 0 0 0,3-6 1 0 0,1 1 0 0 0,-1-1 0 0 0,0 1 0 0 0,1-1 0 0 0,-1 1 0 0 0,0-1 0 0 0,1 0 0 0 0,-1 1 0 0 0,1-1 0 0 0,-1 1 0 0 0,1-1 0 0 0,-1 0 0 0 0,1 0 0 0 0,-1 1 0 0 0,1-1 0 0 0,-1 0 0 0 0,1 0 0 0 0,-1 1 0 0 0,1-1 0 0 0,0 0 0 0 0,-1 0 0 0 0,1 0 0 0 0,-1 0 0 0 0,1 0 0 0 0,-1 0 0 0 0,1 0 0 0 0,1 0 0 0 0,21 0 550 0 0,-19 0-417 0 0,48-1 2250 0 0,78 3-314 0 0,-113-1-2081 0 0,-1 1 1 0 0,0 1 0 0 0,-1 1 0 0 0,1 0 0 0 0,27 11 0 0 0,-42-15 7 0 0,0 0-1 0 0,0 0 1 0 0,-1 0-1 0 0,1 1 1 0 0,0-1-1 0 0,-1 0 1 0 0,1 0-1 0 0,0 1 1 0 0,-1-1 0 0 0,1 0-1 0 0,0 1 1 0 0,-1-1-1 0 0,1 1 1 0 0,0-1-1 0 0,-1 1 1 0 0,1-1-1 0 0,-1 1 1 0 0,1-1 0 0 0,-1 1-1 0 0,1 0 1 0 0,-1-1-1 0 0,0 1 1 0 0,1 0-1 0 0,-1-1 1 0 0,0 1-1 0 0,1 0 1 0 0,-1-1-1 0 0,0 1 1 0 0,0 0 0 0 0,0 0-1 0 0,0-1 1 0 0,0 1-1 0 0,0 0 1 0 0,0 0-1 0 0,0-1 1 0 0,0 1-1 0 0,0 0 1 0 0,0 0 0 0 0,0-1-1 0 0,0 1 1 0 0,-1 0-1 0 0,1-1 1 0 0,0 1-1 0 0,0 0 1 0 0,-1-1-1 0 0,1 1 1 0 0,-1 0 0 0 0,1-1-1 0 0,0 1 1 0 0,-1 0-1 0 0,1-1 1 0 0,-1 1-1 0 0,0-1 1 0 0,1 1-1 0 0,-2 0 1 0 0,-5 4-73 0 0,0 1 0 0 0,0-2-1 0 0,0 1 1 0 0,-9 3 0 0 0,5-2-7 0 0,-371 226 1765 0 0,379-230-1716 0 0,-25 17 127 0 0,22-9-268 0 0,6-10 145 0 0,0 1-1 0 0,0-1 1 0 0,1 0 0 0 0,-1 1 0 0 0,0-1 0 0 0,1 0 0 0 0,-1 1 0 0 0,0-1 0 0 0,1 0 0 0 0,-1 0 0 0 0,0 0-1 0 0,1 1 1 0 0,-1-1 0 0 0,0 0 0 0 0,1 0 0 0 0,-1 0 0 0 0,1 0 0 0 0,-1 1 0 0 0,0-1 0 0 0,1 0 0 0 0,-1 0-1 0 0,1 0 1 0 0,-1 0 0 0 0,0 0 0 0 0,1 0 0 0 0,-1 0 0 0 0,1 0 0 0 0,-1-1 0 0 0,1 1 0 0 0,231-16 1534 0 0,0 1 818 0 0,-232 15-2328 0 0,34 2 267 0 0,-32-2-260 0 0,0 0 0 0 0,-1 0 0 0 0,1 0 0 0 0,0 0-1 0 0,-1 1 1 0 0,1-1 0 0 0,-1 1 0 0 0,1-1 0 0 0,-1 1 0 0 0,1 0 0 0 0,-1-1 0 0 0,1 1 0 0 0,-1 0 0 0 0,0 0 0 0 0,1 0 0 0 0,-1 0 0 0 0,2 2 0 0 0,-3-2-8 0 0,0 0 1 0 0,0 0 0 0 0,0 0-1 0 0,-1 0 1 0 0,1 0 0 0 0,0 0-1 0 0,0 0 1 0 0,0 0 0 0 0,-1 0-1 0 0,1 0 1 0 0,-1 0 0 0 0,1 0-1 0 0,0-1 1 0 0,-1 1 0 0 0,0 0-1 0 0,1 0 1 0 0,-1 0 0 0 0,1 0-1 0 0,-1-1 1 0 0,0 1 0 0 0,0 0-1 0 0,1-1 1 0 0,-1 1 0 0 0,-1 0-1 0 0,-23 18 86 0 0,23-18-92 0 0,-173 99-516 0 0,-2 1 21 0 0,177-101 501 0 0,-1 0 0 0 0,1 0 1 0 0,-1 0-1 0 0,0 1 1 0 0,1-1-1 0 0,-1 0 1 0 0,1 1-1 0 0,-1-1 0 0 0,1 0 1 0 0,-1 1-1 0 0,1-1 1 0 0,0 1-1 0 0,-1-1 0 0 0,1 1 1 0 0,-1-1-1 0 0,1 1 1 0 0,0-1-1 0 0,0 1 1 0 0,-1-1-1 0 0,1 1 0 0 0,0 0 1 0 0,0-1-1 0 0,-1 1 1 0 0,1-1-1 0 0,0 1 0 0 0,0 0 1 0 0,0-1-1 0 0,0 1 1 0 0,0-1-1 0 0,0 1 0 0 0,0 0 1 0 0,1 0 13 0 0,0 0 0 0 0,0 0 0 0 0,0 0 0 0 0,0 0 0 0 0,-1 0 0 0 0,1-1 0 0 0,0 1 0 0 0,1 0 0 0 0,-1-1 0 0 0,0 1 0 0 0,0-1 0 0 0,0 1 0 0 0,0-1 0 0 0,2 1 0 0 0,54 8 495 0 0,-50-8-468 0 0,355 30 1616 0 0,-361-31-1652 0 0,0 0-1 0 0,1 0 1 0 0,-1 0-1 0 0,1 0 1 0 0,-1 0-1 0 0,1 0 1 0 0,-1 1 0 0 0,0-1-1 0 0,1 0 1 0 0,-1 1-1 0 0,0-1 1 0 0,1 1-1 0 0,-1-1 1 0 0,0 1-1 0 0,1 0 1 0 0,-1 0-1 0 0,0-1 1 0 0,0 1 0 0 0,0 0-1 0 0,0 0 1 0 0,0 0-1 0 0,0 0 1 0 0,1 2-1 0 0,-2-2-20 0 0,0 0 0 0 0,0 1-1 0 0,0-1 1 0 0,-1 1-1 0 0,1-1 1 0 0,0 0 0 0 0,-1 1-1 0 0,1-1 1 0 0,-1 0-1 0 0,1 1 1 0 0,-1-1 0 0 0,0 0-1 0 0,1 0 1 0 0,-1 0 0 0 0,0 1-1 0 0,0-1 1 0 0,0 0-1 0 0,0 0 1 0 0,0 0 0 0 0,0 0-1 0 0,0-1 1 0 0,0 1 0 0 0,-2 1-1 0 0,-24 17-183 0 0,0-1 0 0 0,-1-1 1 0 0,-1-1-1 0 0,-37 15 0 0 0,23-12-522 0 0,-42 27 0 0 0,71-38 451 0 0,-57 40-1171 0 0,64-42 1208 0 0,1-1 0 0 0,-1 1 1 0 0,1 0-1 0 0,1 0 0 0 0,-1 1 0 0 0,1-1 0 0 0,-8 14 0 0 0,13-20 224 0 0,0 1-1 0 0,0-1 1 0 0,0 0 0 0 0,0 0-1 0 0,0 0 1 0 0,0 0-1 0 0,0 0 1 0 0,0 0 0 0 0,0 1-1 0 0,0-1 1 0 0,0 0 0 0 0,-1 0-1 0 0,1 0 1 0 0,0 0-1 0 0,0 0 1 0 0,0 1 0 0 0,0-1-1 0 0,0 0 1 0 0,1 0-1 0 0,-1 0 1 0 0,0 0 0 0 0,0 0-1 0 0,0 1 1 0 0,0-1 0 0 0,0 0-1 0 0,0 0 1 0 0,0 0-1 0 0,0 0 1 0 0,0 0 0 0 0,0 1-1 0 0,0-1 1 0 0,0 0-1 0 0,0 0 1 0 0,1 0 0 0 0,-1 0-1 0 0,0 0 1 0 0,0 0-1 0 0,0 0 1 0 0,0 0 0 0 0,0 0-1 0 0,0 1 1 0 0,1-1 0 0 0,-1 0-1 0 0,0 0 1 0 0,0 0-1 0 0,0 0 1 0 0,0 0 0 0 0,0 0-1 0 0,1 0 1 0 0,-1 0-1 0 0,13-1 75 0 0,12-5 608 0 0,-24 6-641 0 0,14-5 148 0 0,0 1-1 0 0,0 0 1 0 0,1 1 0 0 0,19-1-1 0 0,-31 4-150 0 0,0 0 1 0 0,0 0-1 0 0,0 0 0 0 0,-1 0 0 0 0,1 1 0 0 0,0 0 0 0 0,0-1 1 0 0,-1 1-1 0 0,1 1 0 0 0,0-1 0 0 0,-1 0 0 0 0,1 1 0 0 0,-1 0 1 0 0,0 0-1 0 0,1 0 0 0 0,-1 0 0 0 0,0 0 0 0 0,0 1 0 0 0,-1 0 1 0 0,1-1-1 0 0,0 1 0 0 0,-1 0 0 0 0,3 4 0 0 0,-4-6 5 0 0,-1 0-1 0 0,0 0 0 0 0,1-1 0 0 0,-1 1 0 0 0,0 0 1 0 0,1 0-1 0 0,-1 0 0 0 0,0 0 0 0 0,0 0 1 0 0,0 0-1 0 0,0-1 0 0 0,0 1 0 0 0,0 0 0 0 0,0 0 1 0 0,0 0-1 0 0,0 0 0 0 0,-1 0 0 0 0,1 0 0 0 0,0 0 1 0 0,0-1-1 0 0,-1 1 0 0 0,1 0 0 0 0,-1 0 1 0 0,1 0-1 0 0,-1-1 0 0 0,1 1 0 0 0,-1 0 0 0 0,1-1 1 0 0,-1 1-1 0 0,0 0 0 0 0,1-1 0 0 0,-1 1 1 0 0,0-1-1 0 0,0 1 0 0 0,-34 19 2041 0 0,16-10-1424 0 0,17-8-613 0 0,-1 0 1 0 0,0 0-1 0 0,1 0 0 0 0,0 0 1 0 0,-1 1-1 0 0,1-1 0 0 0,0 0 1 0 0,0 1-1 0 0,0 0 0 0 0,0 0 1 0 0,1-1-1 0 0,-1 1 0 0 0,1 0 1 0 0,0 0-1 0 0,-2 5 0 0 0,3-1 142 0 0,-1 0 0 0 0,1 0-1 0 0,0 0 1 0 0,1 0 0 0 0,0 0-1 0 0,2 8 1 0 0,1 22-36 0 0,0-1 1 0 0,-4 64-1 0 0,-15 76-165 0 0,1-4 23 0 0,11-3 350 0 0,25 213 0 0 0,-8-206-218 0 0,5 48 117 0 0,-19-222-263 0 0,1 1 0 0 0,-1-1-1 0 0,0 1 1 0 0,0-1 0 0 0,0 1 0 0 0,0-1 0 0 0,-1 1-1 0 0,1-1 1 0 0,-1 3 0 0 0,0-4-126 0 0,1-1 0 0 0,0 1 0 0 0,-1-1 0 0 0,1 1 0 0 0,0-1 0 0 0,-1 1 0 0 0,1-1 1 0 0,-1 0-1 0 0,1 1 0 0 0,-1-1 0 0 0,1 0 0 0 0,-1 0 0 0 0,1 1 0 0 0,-1-1 0 0 0,1 0 0 0 0,-1 0 1 0 0,1 1-1 0 0,-1-1 0 0 0,1 0 0 0 0,-1 0 0 0 0,0 0 0 0 0,1 0 0 0 0,-1 0 0 0 0,1 0 0 0 0,-1 0 0 0 0,1 0 1 0 0,-1 0-1 0 0,0 0 0 0 0,1-1 0 0 0,-1 1 0 0 0,1 0 0 0 0,-1 0 0 0 0,1 0 0 0 0,-1-1 0 0 0,1 1 0 0 0,-1 0 1 0 0,1-1-1 0 0,-1 1 0 0 0,1 0 0 0 0,-1-1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4609 0 0,'-9'10'9026'0'0,"4"-8"-8809"0"0,-2 1 82 0 0,0 0 0 0 0,-1-1 0 0 0,1 0 0 0 0,-9 1 0 0 0,9 7 2303 0 0,2 13-2796 0 0,5-23 307 0 0,-9 42 52 0 0,3 0 1 0 0,-4 81 0 0 0,16 83-32 0 0,0-33 131 0 0,-6-140-231 0 0,14 491 583 0 0,0-104 524 0 0,-14-390-805 0 0,-7 52 0 0 0,5-71-285 0 0,0 0 0 0 0,-1 0 0 0 0,0 0 0 0 0,-1 0 0 0 0,0 0 1 0 0,-1-1-1 0 0,-11 18 0 0 0,13-26-358 0 0,3-10 10 0 0,3-11-5324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7802 0 0,'-1'0'75'0'0,"0"0"0"0"0,0 0 1 0 0,0 0-1 0 0,0 1 1 0 0,0-1-1 0 0,0 0 0 0 0,0 0 1 0 0,0 1-1 0 0,0-1 0 0 0,1 0 1 0 0,-1 1-1 0 0,0-1 1 0 0,0 1-1 0 0,0-1 0 0 0,1 1 1 0 0,-1-1-1 0 0,0 1 0 0 0,1-1 1 0 0,-2 2-1 0 0,13 6 751 0 0,37 4-374 0 0,-41-11-437 0 0,24 6 1267 0 0,52 17-1 0 0,-72-19-1003 0 0,1 0 0 0 0,-1 0 0 0 0,0 1 1 0 0,0 0-1 0 0,-1 1 0 0 0,0 0 0 0 0,15 15 0 0 0,-24-21-322 0 0,0 0 1 0 0,0 0-1 0 0,-1 1 1 0 0,1-1-1 0 0,0 0 1 0 0,-1 1-1 0 0,1-1 1 0 0,-1 0-1 0 0,1 1 1 0 0,-1-1-1 0 0,0 0 1 0 0,1 1-1 0 0,-1-1 0 0 0,0 1 1 0 0,0-1-1 0 0,0 1 1 0 0,0-1-1 0 0,0 1 1 0 0,-1-1-1 0 0,1 0 1 0 0,0 1-1 0 0,-1-1 1 0 0,1 1-1 0 0,0-1 1 0 0,-1 0-1 0 0,0 1 1 0 0,1-1-1 0 0,-1 0 0 0 0,0 0 1 0 0,0 1-1 0 0,0-1 1 0 0,0 0-1 0 0,0 0 1 0 0,0 0-1 0 0,0 0 1 0 0,-1 1-1 0 0,-8 7-140 0 0,0 0 1 0 0,0 0-1 0 0,-13 7 0 0 0,9-5 341 0 0,-32 21-95 0 0,0-2-1 0 0,-64 30 0 0 0,19-11 224 0 0,91-49-282 0 0,0 1 0 0 0,0-1 1 0 0,0 0-1 0 0,0 0 0 0 0,0 0 1 0 0,1 0-1 0 0,-1 0 1 0 0,0 0-1 0 0,0 0 0 0 0,0 0 1 0 0,0 1-1 0 0,0-1 1 0 0,0 0-1 0 0,0 0 0 0 0,0 0 1 0 0,0 0-1 0 0,0 0 0 0 0,0 0 1 0 0,0 1-1 0 0,0-1 1 0 0,0 0-1 0 0,0 0 0 0 0,1 0 1 0 0,-1 0-1 0 0,-1 0 0 0 0,1 1 1 0 0,0-1-1 0 0,0 0 1 0 0,0 0-1 0 0,0 0 0 0 0,0 0 1 0 0,0 0-1 0 0,0 1 0 0 0,0-1 1 0 0,0 0-1 0 0,0 0 1 0 0,0 0-1 0 0,0 0 0 0 0,0 0 1 0 0,0 0-1 0 0,0 1 1 0 0,0-1-1 0 0,-1 0 0 0 0,1 0 1 0 0,0 0-1 0 0,0 0 0 0 0,0 0 1 0 0,0 0-1 0 0,0 0 1 0 0,0 0-1 0 0,-1 0 0 0 0,1 0 1 0 0,0 0-1 0 0,0 0 0 0 0,0 1 1 0 0,0-1-1 0 0,0 0 1 0 0,-1 0-1 0 0,1 0 0 0 0,0 0 1 0 0,0 0-1 0 0,20 0 118 0 0,24-6 58 0 0,286-33 2515 0 0,-324 38-2626 0 0,-3 1-45 0 0,0-1 0 0 0,-1 1-1 0 0,1 0 1 0 0,0 0 0 0 0,0 0 0 0 0,0 0 0 0 0,0 0 0 0 0,-1 1 0 0 0,1-1-1 0 0,0 1 1 0 0,0 0 0 0 0,-1 0 0 0 0,1 0 0 0 0,4 2 0 0 0,-8 0-38 0 0,0-1 1 0 0,0 1 0 0 0,-1-1-1 0 0,1 1 1 0 0,-1-1-1 0 0,1 0 1 0 0,-1 0 0 0 0,0 0-1 0 0,0 0 1 0 0,-3 3 0 0 0,4-5-15 0 0,-73 68-1874 0 0,-24 25-583 0 0,-6 13 1571 0 0,103-106 902 0 0,1 0-1 0 0,0 1 0 0 0,-1-1 1 0 0,1 0-1 0 0,0 1 1 0 0,-1-1-1 0 0,1 0 0 0 0,0 1 1 0 0,-1-1-1 0 0,1 0 1 0 0,0 1-1 0 0,0-1 0 0 0,0 1 1 0 0,-1-1-1 0 0,1 0 1 0 0,0 1-1 0 0,0-1 0 0 0,0 1 1 0 0,0-1-1 0 0,0 0 1 0 0,0 1-1 0 0,0-1 0 0 0,0 1 1 0 0,0-1-1 0 0,0 1 1 0 0,0-1-1 0 0,0 1 0 0 0,0-1 1 0 0,0 0-1 0 0,0 1 1 0 0,0-1-1 0 0,0 1 0 0 0,1-1 1 0 0,-1 1-1 0 0,0-1 1 0 0,1 1-1 0 0,17 8-532 0 0,26-4 114 0 0,-25-6 469 0 0,2 1 147 0 0,0 0-1 0 0,0 2 1 0 0,23 3 0 0 0,-40-4-146 0 0,1 0 0 0 0,-1 0 0 0 0,0 0 0 0 0,1 1 0 0 0,-1-1 0 0 0,0 1 0 0 0,0 0 0 0 0,0 0 0 0 0,0 1 0 0 0,0-1 0 0 0,0 1 0 0 0,0 0 0 0 0,-1 0 0 0 0,0 0 0 0 0,1 0 0 0 0,-1 1 0 0 0,-1-1 0 0 0,1 1 0 0 0,0 0 0 0 0,2 4 1 0 0,-5-6-24 0 0,1 0 1 0 0,-1 0-1 0 0,0 1 1 0 0,0-1-1 0 0,0 0 1 0 0,0 0-1 0 0,0 0 1 0 0,0 0-1 0 0,-1 1 1 0 0,1-1-1 0 0,-1 0 1 0 0,1 0-1 0 0,-1 0 1 0 0,0 0 0 0 0,0 0-1 0 0,0 0 1 0 0,0 0-1 0 0,0 0 1 0 0,0-1-1 0 0,0 1 1 0 0,-1 0-1 0 0,1-1 1 0 0,-1 1-1 0 0,1-1 1 0 0,-4 3-1 0 0,-3 3-12 0 0,1 0-1 0 0,-2-1 1 0 0,1 0-1 0 0,-10 4 1 0 0,-21 13 84 0 0,23-13-198 0 0,-1-1-1 0 0,0 0 0 0 0,0-1 1 0 0,-23 7-1 0 0,58-34-5047 0 0,23 9 7736 0 0,-39 9-2323 0 0,-1 1-1 0 0,1 0 0 0 0,-1-1 1 0 0,1 1-1 0 0,-1 0 1 0 0,1 0-1 0 0,0 0 1 0 0,-1 0-1 0 0,1 0 1 0 0,-1 1-1 0 0,1-1 0 0 0,-1 0 1 0 0,1 1-1 0 0,-1-1 1 0 0,1 1-1 0 0,-1-1 1 0 0,0 1-1 0 0,1 0 0 0 0,-1-1 1 0 0,0 1-1 0 0,1 0 1 0 0,-1 0-1 0 0,0 0 1 0 0,2 2-1 0 0,-3 1-46 0 0,0-1 0 0 0,0 1-1 0 0,0 0 1 0 0,0 0 0 0 0,-1 0 0 0 0,1 0 0 0 0,-1 0-1 0 0,0 0 1 0 0,0 0 0 0 0,0-1 0 0 0,-4 7 0 0 0,-1 10 341 0 0,3 3-274 0 0,1 0 0 0 0,1 1-1 0 0,1 0 1 0 0,1-1 0 0 0,6 34 0 0 0,0 8-141 0 0,-14 443 1277 0 0,-38-82-198 0 0,33-327-945 0 0,8-73-481 0 0,1-5-132 0 0,0-1 1 0 0,1 1 0 0 0,1 0 0 0 0,1-1-1 0 0,5 37 1 0 0,1-43-1739 0 0,-1-9 1013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75 2761 0 0,'1'-11'-127'0'0,"-3"-28"-944"0"0,-9 14 9938 0 0,6 33-6841 0 0,-3 14-1678 0 0,7-20-204 0 0,-1 9 121 0 0,1-1-1 0 0,0 0 1 0 0,1 0-1 0 0,1 15 1 0 0,0 11 1121 0 0,-21 233 82 0 0,-3 129-1429 0 0,32-193 482 0 0,-3-113-110 0 0,-5 104 1 0 0,-4-173-378 0 0,2 0 1 0 0,0 1-1 0 0,2-1 0 0 0,0 1 0 0 0,2-1 1 0 0,10 43-1 0 0,-14-64-79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4609 0 0,'-69'32'1434'0'0,"44"-22"-402"0"0,0 1 0 0 0,1 1 0 0 0,1 1 0 0 0,-38 28-1 0 0,61-41-1014 0 0,0 0 0 0 0,0 0 0 0 0,-1 0 0 0 0,1 0 0 0 0,0 0 1 0 0,-1 1-1 0 0,1-1 0 0 0,0 0 0 0 0,0 0 0 0 0,-1 0 0 0 0,1 1 0 0 0,0-1 0 0 0,0 0 0 0 0,-1 0 0 0 0,1 1 0 0 0,0-1 0 0 0,0 0 0 0 0,0 0 0 0 0,0 1 0 0 0,-1-1 0 0 0,1 0 0 0 0,0 1 0 0 0,0-1 0 0 0,0 0 0 0 0,0 1 0 0 0,0-1 0 0 0,0 0 0 0 0,0 1 0 0 0,0-1 0 0 0,0 0 0 0 0,0 0 0 0 0,0 1 0 0 0,0-1 0 0 0,0 0 0 0 0,0 1 0 0 0,0-1 0 0 0,0 0 0 0 0,0 1 0 0 0,1-1 0 0 0,-1 0 0 0 0,0 1 0 0 0,17 2 263 0 0,37-7-338 0 0,-42 3 44 0 0,65-8 155 0 0,-41 4 553 0 0,1 2 0 0 0,0 1 1 0 0,62 5-1 0 0,-96-3-597 0 0,1 0-1 0 0,-1 1 1 0 0,0 0-1 0 0,1 0 1 0 0,-1 0-1 0 0,0 0 1 0 0,0 0-1 0 0,0 0 1 0 0,6 4-1 0 0,-9-4-99 0 0,1-1-1 0 0,-1 1 0 0 0,1-1 1 0 0,-1 0-1 0 0,0 1 0 0 0,1-1 1 0 0,-1 1-1 0 0,0-1 0 0 0,1 1 1 0 0,-1-1-1 0 0,0 1 1 0 0,0 0-1 0 0,1-1 0 0 0,-1 1 1 0 0,0-1-1 0 0,0 1 0 0 0,0-1 1 0 0,0 1-1 0 0,0 0 0 0 0,0-1 1 0 0,0 1-1 0 0,0 0 0 0 0,-1 1-51 0 0,1-1 0 0 0,-1 1-1 0 0,1-1 1 0 0,-1 1-1 0 0,0-1 1 0 0,0 1-1 0 0,0-1 1 0 0,1 0 0 0 0,-1 1-1 0 0,-1-1 1 0 0,-1 2-1 0 0,-70 59-1235 0 0,52-46 1236 0 0,1 1 0 0 0,1 1-1 0 0,-18 20 1 0 0,35-36 57 0 0,0 0 1 0 0,1 0-1 0 0,-1 0 1 0 0,1 0-1 0 0,0 0 1 0 0,-1 0-1 0 0,1 0 1 0 0,0 1-1 0 0,0-1 1 0 0,1 0-1 0 0,-1 1 1 0 0,0-1-1 0 0,0 5 1 0 0,1-7-10 0 0,0 1 1 0 0,0 0-1 0 0,1-1 0 0 0,-1 1 1 0 0,0-1-1 0 0,0 1 1 0 0,0-1-1 0 0,1 1 0 0 0,-1 0 1 0 0,0-1-1 0 0,1 1 1 0 0,-1-1-1 0 0,0 1 0 0 0,1-1 1 0 0,-1 0-1 0 0,0 1 1 0 0,1-1-1 0 0,-1 1 0 0 0,1-1 1 0 0,-1 0-1 0 0,2 1 1 0 0,21 3 124 0 0,15-5-350 0 0,43-9 0 0 0,-43 5-160 0 0,43-1 0 0 0,-80 6 409 0 0,-1 0-1 0 0,0 0 1 0 0,1 0 0 0 0,-1 0 0 0 0,0 0 0 0 0,1 0 0 0 0,-1 0-1 0 0,0 0 1 0 0,1 0 0 0 0,-1 0 0 0 0,0 0 0 0 0,1 0 0 0 0,-1 0-1 0 0,0 0 1 0 0,0 0 0 0 0,1 0 0 0 0,-1 1 0 0 0,0-1 0 0 0,1 0-1 0 0,-1 0 1 0 0,0 0 0 0 0,0 0 0 0 0,1 1 0 0 0,-1-1 0 0 0,0 0-1 0 0,0 0 1 0 0,1 1 0 0 0,-1-1 0 0 0,0 0 0 0 0,0 0 0 0 0,0 1-1 0 0,1-1 1 0 0,-1 0 0 0 0,0 0 0 0 0,0 1 0 0 0,0-1 0 0 0,0 0-1 0 0,0 1 1 0 0,-7 13 364 0 0,-20 12-68 0 0,25-24-287 0 0,-159 120 286 0 0,108-86-288 0 0,-92 84 0 0 0,142-116-25 0 0,-1-1-1 0 0,1 1 1 0 0,0 0 0 0 0,0 0 0 0 0,1 0-1 0 0,-1 0 1 0 0,1 0 0 0 0,0 0-1 0 0,-2 7 1 0 0,3-10 9 0 0,1 0-1 0 0,0 0 0 0 0,0 0 1 0 0,0 0-1 0 0,0 0 0 0 0,0 0 1 0 0,0 0-1 0 0,0 0 0 0 0,0 0 1 0 0,0 0-1 0 0,0 0 0 0 0,0 0 1 0 0,1 0-1 0 0,-1 0 0 0 0,0 0 1 0 0,1 0-1 0 0,-1-1 1 0 0,1 1-1 0 0,0 1 0 0 0,0-1 25 0 0,0 1 1 0 0,1-1-1 0 0,-1 0 0 0 0,0 0 0 0 0,1-1 0 0 0,-1 1 1 0 0,1 0-1 0 0,-1 0 0 0 0,1-1 0 0 0,-1 1 1 0 0,1-1-1 0 0,0 1 0 0 0,-1-1 0 0 0,1 0 0 0 0,2 1 1 0 0,20 0 405 0 0,-1-1 0 0 0,1 0 0 0 0,-1-2 0 0 0,46-9 0 0 0,-35 5-142 0 0,41-2-1 0 0,-48 6-200 0 0,26-1 22 0 0,-49 3-103 0 0,-1 0 0 0 0,1 0 0 0 0,0 0 0 0 0,-1 1 0 0 0,1 0 0 0 0,-1 0 0 0 0,1 0 0 0 0,-1 0 0 0 0,1 0 0 0 0,4 3 0 0 0,-8-4-25 0 0,1 1-1 0 0,0 0 1 0 0,-1-1 0 0 0,1 1-1 0 0,-1 0 1 0 0,1 0 0 0 0,-1-1 0 0 0,1 1-1 0 0,-1 0 1 0 0,0 0 0 0 0,1 0-1 0 0,-1 0 1 0 0,0-1 0 0 0,0 1 0 0 0,1 0-1 0 0,-1 0 1 0 0,0 0 0 0 0,0 0-1 0 0,0 0 1 0 0,0 0 0 0 0,0 0 0 0 0,0-1-1 0 0,-1 1 1 0 0,1 0 0 0 0,0 0 0 0 0,0 0-1 0 0,-1 0 1 0 0,1 0 0 0 0,0-1-1 0 0,-1 1 1 0 0,1 0 0 0 0,-1 0 0 0 0,1-1-1 0 0,-1 1 1 0 0,1 0 0 0 0,-2 1-1 0 0,-24 29-545 0 0,21-26 496 0 0,-33 35-642 0 0,-2-1 1 0 0,-1-2-1 0 0,-78 53 1 0 0,98-79 667 0 0,21-11-110 0 0,-1 0-1 0 0,1 1 0 0 0,-1-1 1 0 0,1 0-1 0 0,-1 0 1 0 0,1 1-1 0 0,-1-1 1 0 0,1 0-1 0 0,-1 0 1 0 0,0 0-1 0 0,1 0 1 0 0,-1 0-1 0 0,1 0 1 0 0,-1 0-1 0 0,1 0 1 0 0,-1 0-1 0 0,0 0 1 0 0,1 0-1 0 0,-1 0 1 0 0,1 0-1 0 0,-1-1 1 0 0,1 1-1 0 0,-1 0 1 0 0,1 0-1 0 0,-1 0 1 0 0,1-1-1 0 0,-1 1 1 0 0,1 0-1 0 0,-1-1 1 0 0,1 1-1 0 0,0 0 1 0 0,-1-1-1 0 0,1 1 1 0 0,-1-1-1 0 0,1 1 1 0 0,-1-1-1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1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0,'12'-4'3890'0'0,"-12"4"-3898"0"0,0 0 1 0 0,0 0-1 0 0,0-1 1 0 0,1 1-1 0 0,-1 0 0 0 0,0 0 1 0 0,0 0-1 0 0,1 0 1 0 0,-1 0-1 0 0,0 0 0 0 0,0 0 1 0 0,1 0-1 0 0,-1-1 1 0 0,0 1-1 0 0,0 0 0 0 0,1 0 1 0 0,-1 0-1 0 0,0 0 1 0 0,1 1-1 0 0,-1-1 0 0 0,0 0 1 0 0,0 0-1 0 0,1 0 1 0 0,-1 0-1 0 0,0 0 0 0 0,0 0 1 0 0,1 0-1 0 0,-1 0 1 0 0,0 0-1 0 0,0 1 0 0 0,1-1 1 0 0,-1 0-1 0 0,0 0 1 0 0,0 0-1 0 0,0 0 0 0 0,0 1 1 0 0,1-1-1 0 0,-1 0 1 0 0,0 0-1 0 0,0 1 0 0 0,0-1 1 0 0,0 0-1 0 0,0 0 1 0 0,1 1-1 0 0,-1-1 0 0 0,0 0 1 0 0,0 1-1 0 0,-9 37 2050 0 0,-19 53 0 0 0,14-53-861 0 0,-15 75 0 0 0,21-48-1036 0 0,2 0-1 0 0,3 0 1 0 0,3 1 0 0 0,3-1 0 0 0,3 0 0 0 0,2 0 0 0 0,4-1 0 0 0,26 86 0 0 0,-19-75 100 0 0,-3 0 0 0 0,10 113 0 0 0,-13 157 1260 0 0,-15-311-1369 0 0,-2 0 0 0 0,-1 0 0 0 0,-2-1 0 0 0,-1 1 1 0 0,-16 38-1 0 0,22-69-1260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4 466 7370 0 0,'0'1'25'0'0,"0"-1"1"0"0,0 0 0 0 0,0 0 0 0 0,-1 0 0 0 0,1 0 0 0 0,0 0 0 0 0,0 0 0 0 0,0 0-1 0 0,0 0 1 0 0,0 0 0 0 0,0 0 0 0 0,0 0 0 0 0,-1-1 0 0 0,1 1 0 0 0,0 0 0 0 0,0 0 0 0 0,0 0-1 0 0,0 0 1 0 0,0 0 0 0 0,0 0 0 0 0,0 0 0 0 0,0 0 0 0 0,-1 0 0 0 0,1 0 0 0 0,0 0-1 0 0,0 0 1 0 0,0 0 0 0 0,0-1 0 0 0,0 1 0 0 0,0 0 0 0 0,0 0 0 0 0,0 0 0 0 0,0 0-1 0 0,0 0 1 0 0,0 0 0 0 0,0 0 0 0 0,0 0 0 0 0,0-1 0 0 0,0 1 0 0 0,0 0 0 0 0,0 0-1 0 0,0 0 1 0 0,0 0 0 0 0,0 0 0 0 0,0 0 0 0 0,0 0 0 0 0,0-1 0 0 0,0 1 0 0 0,0 0 0 0 0,0 0-1 0 0,0 0 1 0 0,0 0 0 0 0,0 0 0 0 0,0 0 0 0 0,0 0 0 0 0,0-1 0 0 0,0 1 0 0 0,0 0-1 0 0,0 0 1 0 0,0 0 0 0 0,1 0 0 0 0,14-7-27 0 0,17 3 629 0 0,1 2 1 0 0,0 1 0 0 0,39 3-1 0 0,31 1 1352 0 0,53-9 312 0 0,210 1-274 0 0,-266 7-1736 0 0,0-5-1 0 0,151-24 0 0 0,-240 25-347 0 0,0 0-23 0 0,1 0 1 0 0,0 0-1 0 0,0 1 1 0 0,0 0-1 0 0,0 1 1 0 0,0 0-1 0 0,0 1 1 0 0,20 5-1 0 0,-31-6 31 0 0,-1 0 0 0 0,1 0 0 0 0,-1 0-1 0 0,0 0 1 0 0,1 1 0 0 0,-1-1-1 0 0,1 0 1 0 0,-1 0 0 0 0,1 1-1 0 0,-1-1 1 0 0,0 0 0 0 0,1 1-1 0 0,-1-1 1 0 0,0 0 0 0 0,1 1-1 0 0,-1-1 1 0 0,0 1 0 0 0,1-1-1 0 0,-1 0 1 0 0,0 1 0 0 0,0-1-1 0 0,0 1 1 0 0,1-1 0 0 0,-1 1 0 0 0,0-1-1 0 0,0 1 1 0 0,0-1 0 0 0,0 1-1 0 0,0-1 1 0 0,0 1 0 0 0,0-1-1 0 0,0 1 1 0 0,0-1 0 0 0,0 1-1 0 0,0-1 1 0 0,0 1 0 0 0,-10 16-2727 0 0,10-10 6036 0 0,41-16-2789 0 0,1 2 0 0 0,57-2 0 0 0,88 6 1752 0 0,-130 4-1949 0 0,21 2-337 0 0,-68-6-331 0 0,-17-4-371 0 0,6 7 723 0 0,-1-1-1 0 0,1 0 1 0 0,0 1 0 0 0,0-1 0 0 0,0 0-1 0 0,0 0 1 0 0,1 0 0 0 0,-1 0 0 0 0,0 0-1 0 0,0 0 1 0 0,1 0 0 0 0,-1 0 0 0 0,0 0 0 0 0,1 0-1 0 0,-1 0 1 0 0,0-2 0 0 0,5-53 42 0 0,2 0 1 0 0,3 0 0 0 0,21-72-1 0 0,-30 126 26 0 0,1 0-1 0 0,-1 0 1 0 0,1 0-1 0 0,0 0 0 0 0,-1 0 1 0 0,1 0-1 0 0,0 0 1 0 0,0 1-1 0 0,0-1 0 0 0,0 0 1 0 0,0 0-1 0 0,3-2 1 0 0,-4 4-22 0 0,0 0 1 0 0,1 0-1 0 0,-1 0 1 0 0,0 0-1 0 0,0 0 1 0 0,0 0-1 0 0,1 0 1 0 0,-1 0 0 0 0,0 0-1 0 0,0 0 1 0 0,0 0-1 0 0,1 0 1 0 0,-1 0-1 0 0,0 0 1 0 0,0 0-1 0 0,0 0 1 0 0,1 0 0 0 0,-1 0-1 0 0,0 0 1 0 0,0 0-1 0 0,0 0 1 0 0,0 1-1 0 0,1-1 1 0 0,-1 0-1 0 0,0 0 1 0 0,0 0 0 0 0,0 0-1 0 0,0 0 1 0 0,1 1-1 0 0,-1-1 1 0 0,0 0-1 0 0,0 0 1 0 0,0 0-1 0 0,0 0 1 0 0,0 1 0 0 0,0-1-1 0 0,0 0 1 0 0,6 19-187 0 0,7 128 693 0 0,-10-92-167 0 0,2-1 1 0 0,14 61-1 0 0,-15-99-319 0 0,0-1 0 0 0,1 0 0 0 0,1 0 0 0 0,0 0 0 0 0,12 18 0 0 0,-18-32-13 0 0,0-1-1 0 0,1 0 1 0 0,-1 0-1 0 0,0 1 1 0 0,0-1-1 0 0,0 0 1 0 0,1 0-1 0 0,-1 1 1 0 0,0-1 0 0 0,0 0-1 0 0,1 0 1 0 0,-1 0-1 0 0,0 1 1 0 0,0-1-1 0 0,1 0 1 0 0,-1 0-1 0 0,0 0 1 0 0,0 0-1 0 0,1 0 1 0 0,-1 0-1 0 0,0 0 1 0 0,1 0 0 0 0,-1 0-1 0 0,0 0 1 0 0,1 0-1 0 0,-1 0 1 0 0,0 0-1 0 0,1 0 1 0 0,-1 0-1 0 0,0 0 1 0 0,1 0-1 0 0,-1 0 1 0 0,0 0-1 0 0,0 0 1 0 0,1 0 0 0 0,-1-1-1 0 0,11-11 211 0 0,3-18 154 0 0,-14 29-365 0 0,60-203-513 0 0,-8 18-111 0 0,-45 167 579 0 0,19-49 1 0 0,-23 62-6 0 0,0 0 1 0 0,0 0-1 0 0,0 1 1 0 0,1-1-1 0 0,0 1 1 0 0,0 0-1 0 0,1 0 1 0 0,6-7 0 0 0,-10 12 39 0 0,-1 0-1 0 0,1-1 1 0 0,-1 1 0 0 0,1-1 0 0 0,-1 1 0 0 0,1 0 0 0 0,0-1 0 0 0,-1 1 0 0 0,1 0 0 0 0,0 0 0 0 0,-1 0 0 0 0,1-1 0 0 0,0 1 0 0 0,-1 0 0 0 0,1 0 0 0 0,0 0 0 0 0,-1 0 0 0 0,1 0 0 0 0,0 0 0 0 0,-1 0 0 0 0,1 0 0 0 0,0 0-1 0 0,-1 1 1 0 0,1-1 0 0 0,0 0 0 0 0,-1 0 0 0 0,1 1 0 0 0,0-1 0 0 0,-1 0 0 0 0,1 1 0 0 0,-1-1 0 0 0,1 0 0 0 0,-1 1 0 0 0,1-1 0 0 0,-1 1 0 0 0,1-1 0 0 0,-1 1 0 0 0,1-1 0 0 0,-1 1 0 0 0,0 0 0 0 0,1-1 0 0 0,-1 1 0 0 0,0-1 0 0 0,1 1-1 0 0,-1 0 1 0 0,0-1 0 0 0,0 1 0 0 0,1 1 0 0 0,9 38 457 0 0,-8-32-237 0 0,17 104 363 0 0,14 57 177 0 0,-28-148-745 0 0,-4-14 5 0 0,1 0 1 0 0,-1 0 0 0 0,1 0 0 0 0,0 0 0 0 0,1-1-1 0 0,0 1 1 0 0,0-1 0 0 0,0 0 0 0 0,1 0 0 0 0,-1 0-1 0 0,7 6 1 0 0,-9-11 2 0 0,0-1-1 0 0,1 1 0 0 0,-1-1 0 0 0,0 1 1 0 0,0-1-1 0 0,1 0 0 0 0,-1 0 1 0 0,0 0-1 0 0,1 0 0 0 0,-1 0 1 0 0,0 0-1 0 0,1 0 0 0 0,-1 0 0 0 0,0 0 1 0 0,1-1-1 0 0,-1 1 0 0 0,0 0 1 0 0,0-1-1 0 0,1 1 0 0 0,-1-1 1 0 0,0 0-1 0 0,0 1 0 0 0,0-1 0 0 0,0 0 1 0 0,0 0-1 0 0,0 1 0 0 0,0-1 1 0 0,0 0-1 0 0,0 0 0 0 0,1-2 1 0 0,29-32-920 0 0,-30 33 846 0 0,61-98-1422 0 0,-2 2 1378 0 0,-52 87 128 0 0,0 1 0 0 0,1-1 0 0 0,0 2 0 0 0,1-1 1 0 0,-1 1-1 0 0,15-9 0 0 0,-22 16-25 0 0,0 1 0 0 0,0-1 0 0 0,0 1 0 0 0,0 0 0 0 0,0 0 0 0 0,0 0 0 0 0,0 0 0 0 0,0 0 0 0 0,0 0 0 0 0,0 1 0 0 0,0-1 0 0 0,0 1 0 0 0,1 0 0 0 0,-1-1 1 0 0,0 1-1 0 0,0 0 0 0 0,1 0 0 0 0,-1 0 0 0 0,0 0 0 0 0,0 1 0 0 0,1-1 0 0 0,-1 1 0 0 0,0-1 0 0 0,0 1 0 0 0,0 0 0 0 0,0 0 0 0 0,0 0 0 0 0,0 0 0 0 0,0 0 0 0 0,0 0 0 0 0,0 1 0 0 0,0-1 0 0 0,-1 1 0 0 0,1-1 0 0 0,0 1 0 0 0,-1-1 1 0 0,0 1-1 0 0,3 3 0 0 0,3 8 157 0 0,0 0 1 0 0,0 0-1 0 0,-1 1 1 0 0,-1 0 0 0 0,4 15-1 0 0,5 12 403 0 0,-3-16-345 0 0,1 0 1 0 0,2-1-1 0 0,0 0 1 0 0,34 43-1 0 0,-47-66-227 0 0,0 0-1 0 0,0 0 0 0 0,0 0 1 0 0,0 0-1 0 0,0 0 0 0 0,0-1 0 0 0,0 1 1 0 0,0 0-1 0 0,1-1 0 0 0,-1 1 0 0 0,0 0 1 0 0,0-1-1 0 0,1 1 0 0 0,-1-1 1 0 0,0 0-1 0 0,1 1 0 0 0,-1-1 0 0 0,0 0 1 0 0,1 0-1 0 0,-1 0 0 0 0,0 0 0 0 0,1 0 1 0 0,1 0-1 0 0,0-1-51 0 0,0 0 1 0 0,0 0-1 0 0,-1-1 0 0 0,1 1 1 0 0,-1 0-1 0 0,1-1 0 0 0,-1 0 1 0 0,1 1-1 0 0,-1-1 0 0 0,3-4 1 0 0,4-3-260 0 0,-1-1 0 0 0,0 0 0 0 0,12-23 0 0 0,-11 14-407 0 0,0 0 0 0 0,-2-1 0 0 0,0-1 0 0 0,4-23 0 0 0,-5 21-715 0 0,0 1 0 0 0,19-43 0 0 0,-25 64 1331 0 0,0 1-1 0 0,0-1 1 0 0,1 0 0 0 0,-1 0-1 0 0,0 1 1 0 0,1-1-1 0 0,-1 0 1 0 0,0 1 0 0 0,1-1-1 0 0,-1 0 1 0 0,1 1-1 0 0,-1-1 1 0 0,1 1 0 0 0,0-1-1 0 0,-1 1 1 0 0,1-1-1 0 0,-1 1 1 0 0,1-1 0 0 0,0 1-1 0 0,-1-1 1 0 0,1 1-1 0 0,0 0 1 0 0,0 0-1 0 0,-1-1 1 0 0,1 1 0 0 0,0 0-1 0 0,1 0 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2 309 11058 0 0,'0'0'46'0'0,"0"0"-1"0"0,0 0 1 0 0,0 0-1 0 0,0 0 1 0 0,0-1-1 0 0,-1 1 1 0 0,1 0-1 0 0,0 0 1 0 0,0 0-1 0 0,0 0 1 0 0,0 0-1 0 0,0 0 1 0 0,0-1-1 0 0,0 1 1 0 0,0 0-1 0 0,0 0 1 0 0,0 0-1 0 0,0 0 1 0 0,0 0-1 0 0,0-1 1 0 0,0 1-1 0 0,0 0 1 0 0,0 0-1 0 0,0 0 1 0 0,0 0-1 0 0,0-1 1 0 0,0 1-1 0 0,0 0 1 0 0,0 0-1 0 0,0 0 1 0 0,0 0-1 0 0,0 0 1 0 0,0-1-1 0 0,0 1 1 0 0,0 0-1 0 0,0 0 1 0 0,1 0-1 0 0,-1 0 1 0 0,0 0-1 0 0,0 0 1 0 0,0 0-1 0 0,0-1 1 0 0,0 1-1 0 0,0 0 1 0 0,0 0-1 0 0,1 0 1 0 0,10-9 457 0 0,14-4-536 0 0,10 4-29 0 0,-1 3-1 0 0,1 0 1 0 0,0 3-1 0 0,68 0 1 0 0,-50 2 991 0 0,221 8 1095 0 0,-161-1-1816 0 0,160-12 1 0 0,-235 0-434 0 0,0-1 0 0 0,42-15 0 0 0,-74 20 102 0 0,11 0-748 0 0,-9 2 100 0 0,-7 4-236 0 0,-6-7 597 0 0,3 2 429 0 0,0 0 1 0 0,0-1-1 0 0,0 0 0 0 0,1 1 0 0 0,-1-1 0 0 0,1 0 1 0 0,-1 0-1 0 0,1 0 0 0 0,-1 0 0 0 0,1 0 1 0 0,0 0-1 0 0,0 0 0 0 0,0 0 0 0 0,0 0 0 0 0,0-1 1 0 0,1 1-1 0 0,-1 0 0 0 0,1 0 0 0 0,-1-1 0 0 0,1 1 1 0 0,0-1-1 0 0,0 1 0 0 0,0 0 0 0 0,0-1 1 0 0,1 1-1 0 0,-1 0 0 0 0,0-1 0 0 0,1 1 0 0 0,0 0 1 0 0,0-1-1 0 0,-1 1 0 0 0,1 0 0 0 0,3-4 1 0 0,0-2 5 0 0,0 1 0 0 0,0 0 0 0 0,1-1 0 0 0,0 2 1 0 0,0-1-1 0 0,1 1 0 0 0,0-1 0 0 0,0 2 0 0 0,0-1 1 0 0,1 1-1 0 0,8-6 0 0 0,-12 9-22 0 0,0 0-1 0 0,0 1 1 0 0,0-1 0 0 0,0 1 0 0 0,0 0 0 0 0,0 0-1 0 0,1 0 1 0 0,-1 0 0 0 0,0 0 0 0 0,1 1-1 0 0,-1 0 1 0 0,0-1 0 0 0,1 1 0 0 0,-1 0-1 0 0,0 1 1 0 0,1-1 0 0 0,-1 1 0 0 0,0-1-1 0 0,1 1 1 0 0,-1 0 0 0 0,0 0 0 0 0,0 0 0 0 0,0 1-1 0 0,0-1 1 0 0,0 1 0 0 0,0 0 0 0 0,0 0-1 0 0,0 0 1 0 0,-1 0 0 0 0,5 4 0 0 0,3 6 314 0 0,-1 0 1 0 0,0 0 0 0 0,0 1 0 0 0,-1 0 0 0 0,-1 1-1 0 0,9 23 1 0 0,21 37 184 0 0,-36-73-472 0 0,-1 0 0 0 0,1 0 0 0 0,0 0 1 0 0,-1 0-1 0 0,1 0 0 0 0,0 0 1 0 0,0 0-1 0 0,0 0 0 0 0,0 0 0 0 0,0 0 1 0 0,0-1-1 0 0,0 1 0 0 0,0 0 1 0 0,0-1-1 0 0,0 1 0 0 0,0-1 0 0 0,0 1 1 0 0,0-1-1 0 0,1 1 0 0 0,-1-1 1 0 0,0 0-1 0 0,0 0 0 0 0,0 1 0 0 0,1-1 1 0 0,0 0-1 0 0,1-1 4 0 0,-1 1 0 0 0,0-1 0 0 0,0 0 0 0 0,0 0 0 0 0,0 0 0 0 0,1 0 1 0 0,-1 0-1 0 0,-1 0 0 0 0,1 0 0 0 0,0-1 0 0 0,0 1 0 0 0,2-4 0 0 0,3-2 0 0 0,-1 0 1 0 0,0-1-1 0 0,0 0 0 0 0,-1 0 1 0 0,6-14-1 0 0,14-44-476 0 0,-19 48 106 0 0,0 0-1 0 0,1 1 0 0 0,1 0 1 0 0,17-28-1 0 0,-24 44 292 0 0,0-1 0 0 0,0 1-1 0 0,0-1 1 0 0,0 1-1 0 0,0 0 1 0 0,1 0-1 0 0,-1-1 1 0 0,0 1 0 0 0,1 0-1 0 0,-1 0 1 0 0,0 0-1 0 0,1 0 1 0 0,-1 0-1 0 0,1 1 1 0 0,0-1 0 0 0,-1 0-1 0 0,1 1 1 0 0,-1-1-1 0 0,1 1 1 0 0,0 0-1 0 0,-1-1 1 0 0,4 1 0 0 0,-3 1 24 0 0,0-1 0 0 0,0 1 1 0 0,1 0-1 0 0,-1 0 1 0 0,0-1-1 0 0,0 1 0 0 0,-1 1 1 0 0,1-1-1 0 0,0 0 1 0 0,0 0-1 0 0,0 1 0 0 0,-1-1 1 0 0,1 1-1 0 0,-1-1 1 0 0,2 3-1 0 0,4 6 70 0 0,0-1 0 0 0,-1 1 1 0 0,-1 0-1 0 0,0 1 0 0 0,6 15 1 0 0,33 114 420 0 0,13 34 562 0 0,-57-172-962 0 0,1 0-1 0 0,0 0 0 0 0,0 0 0 0 0,-1 0 0 0 0,1 0 0 0 0,0 0 0 0 0,1 0 0 0 0,-1 0 1 0 0,0-1-1 0 0,0 1 0 0 0,1 0 0 0 0,-1-1 0 0 0,1 1 0 0 0,-1-1 0 0 0,1 1 0 0 0,0-1 1 0 0,0 0-1 0 0,0 0 0 0 0,-1 0 0 0 0,1 0 0 0 0,0 0 0 0 0,0 0 0 0 0,0 0 0 0 0,0-1 0 0 0,1 1 1 0 0,-1-1-1 0 0,3 1 0 0 0,-1-2-42 0 0,0 1 1 0 0,-1-1-1 0 0,1 0 0 0 0,0-1 1 0 0,-1 1-1 0 0,1 0 1 0 0,-1-1-1 0 0,1 0 0 0 0,-1 0 1 0 0,0 0-1 0 0,0 0 1 0 0,0 0-1 0 0,0-1 1 0 0,0 0-1 0 0,3-2 0 0 0,1-4-176 0 0,1 0 0 0 0,-1 0 0 0 0,-1-1 0 0 0,1 0 0 0 0,-2 0-1 0 0,8-16 1 0 0,21-71-924 0 0,-8 20 546 0 0,-22 67 454 0 0,1-4 49 0 0,1-1 0 0 0,0 1 0 0 0,1 0 0 0 0,0 1 0 0 0,1 0 0 0 0,1 0-1 0 0,0 0 1 0 0,16-16 0 0 0,-24 29 18 0 0,0-1 0 0 0,-1 0-1 0 0,1 0 1 0 0,0 1 0 0 0,1-1-1 0 0,-1 0 1 0 0,0 1-1 0 0,0-1 1 0 0,0 1 0 0 0,0-1-1 0 0,0 1 1 0 0,1 0 0 0 0,-1-1-1 0 0,0 1 1 0 0,0 0-1 0 0,1 0 1 0 0,-1 0 0 0 0,0 0-1 0 0,0 0 1 0 0,0 0 0 0 0,1 0-1 0 0,-1 0 1 0 0,0 1-1 0 0,0-1 1 0 0,1 0 0 0 0,-1 1-1 0 0,0-1 1 0 0,0 1 0 0 0,0 0-1 0 0,0-1 1 0 0,0 1-1 0 0,0 0 1 0 0,0-1 0 0 0,0 1-1 0 0,0 0 1 0 0,0 0 0 0 0,0 0-1 0 0,-1 0 1 0 0,1 0 0 0 0,0 0-1 0 0,0 0 1 0 0,-1 0-1 0 0,1 0 1 0 0,-1 0 0 0 0,1 2-1 0 0,5 8-68 0 0,-2 0-1 0 0,1 0 1 0 0,4 21 0 0 0,-7-22 61 0 0,24 106-134 0 0,-22-86 269 0 0,2 0 0 0 0,1 0-1 0 0,1-1 1 0 0,2 0 0 0 0,23 49-1 0 0,-33-77-69 0 0,1 0-1 0 0,-1 0 0 0 0,1-1 0 0 0,-1 1 1 0 0,1 0-1 0 0,-1 0 0 0 0,1-1 0 0 0,-1 1 0 0 0,1 0 1 0 0,0 0-1 0 0,-1-1 0 0 0,1 1 0 0 0,0-1 1 0 0,-1 1-1 0 0,1-1 0 0 0,0 1 0 0 0,0-1 1 0 0,0 1-1 0 0,0-1 0 0 0,-1 0 0 0 0,1 1 0 0 0,0-1 1 0 0,0 0-1 0 0,0 0 0 0 0,0 0 0 0 0,0 0 1 0 0,1 1-1 0 0,-1-2 11 0 0,1 0 1 0 0,-1 1-1 0 0,1-1 0 0 0,-1 0 1 0 0,0 0-1 0 0,1 1 0 0 0,-1-1 1 0 0,0 0-1 0 0,0 0 1 0 0,0-1-1 0 0,0 1 0 0 0,0 0 1 0 0,0 0-1 0 0,2-3 0 0 0,3-6-100 0 0,-1-1 0 0 0,1 1 0 0 0,3-15 0 0 0,-8 22-93 0 0,22-71-1870 0 0,-9 27-3094 0 0,-5 23 457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61 203 1840 0 0,'-6'4'-998'0'0,"3"-3"1514"0"0,1 1 0 0 0,0 0 0 0 0,-1 0 0 0 0,1-1 0 0 0,-1 0 0 0 0,1 1-1 0 0,-1-1 1 0 0,0 0 0 0 0,1 0 0 0 0,-1-1 0 0 0,0 1 0 0 0,0 0 0 0 0,0-1 0 0 0,0 0 0 0 0,0 1 0 0 0,-4-2 0 0 0,6 1-500 0 0,1 0 1 0 0,0 0 0 0 0,0 0-1 0 0,0 0 1 0 0,-1 0-1 0 0,1-1 1 0 0,0 1 0 0 0,0 0-1 0 0,0 0 1 0 0,-1 0 0 0 0,1-1-1 0 0,0 1 1 0 0,0 0 0 0 0,0 0-1 0 0,0 0 1 0 0,0-1-1 0 0,-1 1 1 0 0,1 0 0 0 0,0 0-1 0 0,0-1 1 0 0,0 1 0 0 0,0 0-1 0 0,0 0 1 0 0,0-1-1 0 0,0 1 1 0 0,0 0 0 0 0,0 0-1 0 0,0-1 1 0 0,0 1 0 0 0,0 0-1 0 0,0 0 1 0 0,0-1-1 0 0,0 1 1 0 0,0 0 0 0 0,0 0-1 0 0,0-1 1 0 0,1 1 0 0 0,-1 0-1 0 0,0 0 1 0 0,10-12 19 0 0,14-6-321 0 0,-12 13 651 0 0,1 0 1 0 0,-1 1-1 0 0,1 0 0 0 0,-1 1 1 0 0,1 1-1 0 0,15-2 0 0 0,84 0 2064 0 0,-35 2-892 0 0,203-27 379 0 0,96-4-1486 0 0,-225 29 273 0 0,292-46-1 0 0,-242 15-5752 0 0,-195 34 3353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8754 0 0,'2'5'-4266'0'0,"-1"-3"4371"0"0,-1 0 0 0 0,1-1-1 0 0,0 1 1 0 0,0 0 0 0 0,0 0-1 0 0,1-1 1 0 0,-1 1 0 0 0,0-1-1 0 0,1 1 1 0 0,-1-1 0 0 0,0 0 0 0 0,1 0-1 0 0,0 1 1 0 0,2 1 0 0 0,4-1 728 0 0,-1 0 0 0 0,1 0 1 0 0,0 0-1 0 0,-1-1 0 0 0,12 0 1 0 0,11-1 230 0 0,35-4 1 0 0,-28 1-723 0 0,508-23-1378 0 0,-185 10 1735 0 0,158-10-417 0 0,-506 26-406 0 0,1-1-1 0 0,-1 2 1 0 0,0 0-1 0 0,23 4 1 0 0,-30-3-121 0 0,1 0 0 0 0,-1 0 0 0 0,0 0-1 0 0,1 1 1 0 0,-1 0 0 0 0,0 0 0 0 0,-1 0 0 0 0,1 0 0 0 0,0 1 0 0 0,-1 0-1 0 0,0 0 1 0 0,5 5 0 0 0,-2-1 42 0 0,-5-7 317 0 0,-1 0 0 0 0,0 1-1 0 0,0-1 1 0 0,1 0-1 0 0,-1 1 1 0 0,0-1 0 0 0,0 0-1 0 0,0 1 1 0 0,-1 0-1 0 0,1-1 1 0 0,0 1-1 0 0,0-1 1 0 0,-1 1 0 0 0,1 0-1 0 0,3 5 3010 0 0,-2-11-2794 0 0,106-276 1496 0 0,-106 276-1864 0 0,-1 0-1 0 0,1 1 1 0 0,0 0 0 0 0,0-1 0 0 0,0 1 0 0 0,0 0 0 0 0,1 0 0 0 0,-1 0 0 0 0,4-3 0 0 0,-5 6 29 0 0,-1 0-1 0 0,1-1 1 0 0,-1 1-1 0 0,1 0 0 0 0,-1 0 1 0 0,0-1-1 0 0,1 1 0 0 0,-1 0 1 0 0,1 0-1 0 0,-1 0 0 0 0,1 0 1 0 0,0 0-1 0 0,-1-1 0 0 0,1 1 1 0 0,-1 0-1 0 0,1 0 1 0 0,-1 0-1 0 0,1 0 0 0 0,-1 1 1 0 0,1-1-1 0 0,-1 0 0 0 0,1 0 1 0 0,-1 0-1 0 0,1 0 0 0 0,-1 0 1 0 0,1 1-1 0 0,1 0-1 0 0,-1 0 0 0 0,0 1 0 0 0,0-1-1 0 0,0 0 1 0 0,0 1 0 0 0,0-1 0 0 0,0 0 0 0 0,0 1-1 0 0,-1-1 1 0 0,1 1 0 0 0,0 0 0 0 0,-1-1 0 0 0,1 3-1 0 0,14 67-95 0 0,-12-53 297 0 0,0 0 0 0 0,2 0 0 0 0,11 31 0 0 0,-13-43-56 0 0,0 1 0 0 0,1-1 0 0 0,0 1 0 0 0,0-1 0 0 0,0 0 0 0 0,1 0 0 0 0,0-1 0 0 0,6 6-1 0 0,-10-10-104 0 0,0 0-1 0 0,1 0 0 0 0,-1 0 0 0 0,0 0 0 0 0,1 0 0 0 0,-1 0 0 0 0,1-1 1 0 0,-1 1-1 0 0,1 0 0 0 0,-1-1 0 0 0,1 0 0 0 0,-1 1 0 0 0,1-1 0 0 0,-1 0 1 0 0,1 1-1 0 0,-1-1 0 0 0,1 0 0 0 0,0 0 0 0 0,-1 0 0 0 0,1-1 0 0 0,-1 1 1 0 0,1 0-1 0 0,0-1 0 0 0,-1 1 0 0 0,1-1 0 0 0,-1 1 0 0 0,1-1 0 0 0,-1 0 1 0 0,0 1-1 0 0,1-1 0 0 0,-1 0 0 0 0,0 0 0 0 0,1 0 0 0 0,-1 0 0 0 0,0 0 1 0 0,0 0-1 0 0,0-1 0 0 0,0 1 0 0 0,0 0 0 0 0,0-1 0 0 0,0 1 0 0 0,1-3 1 0 0,13-21-196 0 0,-2-1 1 0 0,0-1-1 0 0,11-37 1 0 0,-12 32 112 0 0,1 1 1 0 0,17-32 0 0 0,-28 60 27 0 0,0 0 0 0 0,-1 0-1 0 0,1 0 1 0 0,0 0-1 0 0,1 0 1 0 0,-1 1-1 0 0,0-1 1 0 0,1 1-1 0 0,-1 0 1 0 0,1 0-1 0 0,0 0 1 0 0,5-3 0 0 0,-7 4 3 0 0,1 1 0 0 0,-1 0 0 0 0,0 0 0 0 0,1 0 0 0 0,-1 0 0 0 0,1 0 0 0 0,-1 0 0 0 0,0 1 0 0 0,1-1 0 0 0,-1 0 0 0 0,0 1 0 0 0,1-1 0 0 0,-1 1 0 0 0,0-1 0 0 0,0 1 1 0 0,0 0-1 0 0,1 0 0 0 0,-1-1 0 0 0,0 1 0 0 0,0 0 0 0 0,0 0 0 0 0,0 0 0 0 0,0 0 0 0 0,0 0 0 0 0,-1 0 0 0 0,1 0 0 0 0,0 1 0 0 0,0-1 0 0 0,-1 0 0 0 0,1 0 0 0 0,-1 1 0 0 0,1 1 1 0 0,8 17 107 0 0,-1 0 0 0 0,-1 0 0 0 0,0 1 0 0 0,3 22 0 0 0,-7-23 83 0 0,2-1 0 0 0,1-1 0 0 0,0 1 0 0 0,1-1-1 0 0,14 26 1 0 0,-18-39-148 0 0,20 30 51 0 0,-21-34-61 0 0,-1 1 0 0 0,0 0 0 0 0,1-1 0 0 0,-1 0 0 0 0,1 1 0 0 0,-1-1 0 0 0,1 0 0 0 0,0 0 1 0 0,-1 1-1 0 0,1-1 0 0 0,0-1 0 0 0,0 1 0 0 0,0 0 0 0 0,0 0 0 0 0,0-1 0 0 0,0 1 0 0 0,2 0 0 0 0,-3-2 6 0 0,0 1-1 0 0,0 0 1 0 0,1-1-1 0 0,-1 1 1 0 0,0-1-1 0 0,0 1 1 0 0,0-1-1 0 0,0 0 1 0 0,0 1-1 0 0,0-1 0 0 0,0 0 1 0 0,0 0-1 0 0,0 0 1 0 0,0 0-1 0 0,0 0 1 0 0,0 0-1 0 0,-1 0 1 0 0,1 0-1 0 0,0 0 1 0 0,-1 0-1 0 0,1-1 1 0 0,13-31 59 0 0,-11 25-57 0 0,23-73-911 0 0,-21 62 346 0 0,0 0 0 0 0,2 1-1 0 0,0-1 1 0 0,0 2 0 0 0,2-1-1 0 0,18-27 1 0 0,-26 43 520 0 0,1-1 0 0 0,0 1-1 0 0,-1 0 1 0 0,1 0 0 0 0,0 0 0 0 0,0 0 0 0 0,1 0 0 0 0,-1 1-1 0 0,0-1 1 0 0,1 1 0 0 0,-1-1 0 0 0,1 1 0 0 0,-1 0-1 0 0,1 0 1 0 0,0 0 0 0 0,-1 0 0 0 0,1 1 0 0 0,0-1 0 0 0,0 1-1 0 0,-1-1 1 0 0,1 1 0 0 0,4 0 0 0 0,-4 1 109 0 0,-1 0-1 0 0,1 0 1 0 0,0 0 0 0 0,-1 0 0 0 0,1 0-1 0 0,0 0 1 0 0,-1 1 0 0 0,0 0 0 0 0,1-1-1 0 0,-1 1 1 0 0,0 0 0 0 0,0 0-1 0 0,0 0 1 0 0,0 0 0 0 0,0 1 0 0 0,0-1-1 0 0,-1 0 1 0 0,1 1 0 0 0,-1 0 0 0 0,1-1-1 0 0,0 5 1 0 0,6 12 552 0 0,-1 1-1 0 0,-1 0 0 0 0,7 41 0 0 0,-6 21-4510 0 0,-7-70-1230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5985 0 0,'-1'1'76'0'0,"-31"14"228"0"0,30-14-433 0 0,1 0 0 0 0,-1 0 1 0 0,1 0-1 0 0,-1 0 0 0 0,1 0 1 0 0,0 1-1 0 0,-1-1 0 0 0,1 1 1 0 0,0-1-1 0 0,0 1 0 0 0,0-1 0 0 0,0 1 1 0 0,0-1-1 0 0,0 1 0 0 0,0 0 1 0 0,0 2-1 0 0,1-3 112 0 0,1-1 0 0 0,-1 1 1 0 0,0-1-1 0 0,1 1 0 0 0,-1-1 1 0 0,1 1-1 0 0,-1-1 0 0 0,1 1 0 0 0,-1-1 1 0 0,1 1-1 0 0,-1-1 0 0 0,1 1 1 0 0,-1-1-1 0 0,1 0 0 0 0,-1 1 0 0 0,1-1 1 0 0,0 0-1 0 0,-1 0 0 0 0,1 1 1 0 0,0-1-1 0 0,-1 0 0 0 0,1 0 0 0 0,0 0 1 0 0,-1 0-1 0 0,1 0 0 0 0,0 0 1 0 0,-1 0-1 0 0,2 0 0 0 0,23 1 1194 0 0,-25-1-1132 0 0,39-1 3482 0 0,47-8 0 0 0,40-12-217 0 0,2-1-1880 0 0,282-7-91 0 0,-120 14-766 0 0,-88 3 119 0 0,85-9-1224 0 0,-237 12-4965 0 0,-28 6-224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6913 0 0,'0'0'529'0'0,"31"-2"4074"0"0,-26 2-4473 0 0,-1-1 0 0 0,1 1 0 0 0,0 0 0 0 0,0 0 0 0 0,-1 0 0 0 0,1 1 0 0 0,0-1 0 0 0,-1 1 0 0 0,1 0 0 0 0,-1 1 0 0 0,1-1 0 0 0,-1 1 0 0 0,0 0 0 0 0,1 0 0 0 0,-1 0 0 0 0,0 1 0 0 0,0-1 0 0 0,-1 1 0 0 0,1 0 0 0 0,0 0 0 0 0,-1 0 0 0 0,0 1 0 0 0,0-1 0 0 0,0 1 0 0 0,0 0 0 0 0,0 0 0 0 0,-1 0 0 0 0,1 0 0 0 0,-1 0 0 0 0,-1 0 0 0 0,1 1 0 0 0,0-1 0 0 0,-1 1 0 0 0,0-1 0 0 0,1 6 0 0 0,2 60 1043 0 0,-6 98 0 0 0,0-17-992 0 0,3 16-173 0 0,3 88-27 0 0,1-180 89 0 0,20 104-1 0 0,-15-132-28 0 0,-2-1 0 0 0,-2 2 0 0 0,-2-1 0 0 0,-2 1 0 0 0,-5 50 0 0 0,0-47-434 0 0,1 0 1 0 0,3 0-1 0 0,9 61 1 0 0,-10-111 321 0 0,0-1 0 0 0,0 1 1 0 0,0 0-1 0 0,0 0 0 0 0,0 0 0 0 0,1 0 1 0 0,-1-1-1 0 0,0 1 0 0 0,0 0 1 0 0,1 0-1 0 0,-1 0 0 0 0,1-1 0 0 0,-1 1 1 0 0,1 0-1 0 0,-1-1 0 0 0,1 1 0 0 0,-1 0 1 0 0,1-1-1 0 0,0 1 0 0 0,-1-1 1 0 0,1 1-1 0 0,0-1 0 0 0,-1 1 0 0 0,1-1 1 0 0,0 1-1 0 0,0-1 0 0 0,-1 0 0 0 0,2 1 1 0 0,3-2-740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7370 0 0,'4'-1'373'0'0,"0"0"-1"0"0,0 0 1 0 0,1 1 0 0 0,-1-1 0 0 0,0 1 0 0 0,1 0 0 0 0,-1 0 0 0 0,5 1 0 0 0,3-1-437 0 0,26-1-1359 0 0,-1 1 0 0 0,40 5 0 0 0,-15 7 3153 0 0,-61-12-1670 0 0,1 0-1 0 0,0 0 1 0 0,-1 0 0 0 0,1 1-1 0 0,0-1 1 0 0,-1 1 0 0 0,1-1-1 0 0,-1 1 1 0 0,1 0-1 0 0,-1 0 1 0 0,1 0 0 0 0,-1-1-1 0 0,0 1 1 0 0,1 1 0 0 0,-1-1-1 0 0,0 0 1 0 0,0 0-1 0 0,0 0 1 0 0,1 1 0 0 0,-2-1-1 0 0,1 0 1 0 0,0 1 0 0 0,0-1-1 0 0,0 1 1 0 0,0-1 0 0 0,-1 1-1 0 0,1 0 1 0 0,-1-1-1 0 0,1 1 1 0 0,-1-1 0 0 0,0 4-1 0 0,0-1-97 0 0,-1 0 0 0 0,0-1 1 0 0,-1 1-1 0 0,1 0 0 0 0,-1 0 0 0 0,1-1 0 0 0,-1 1 0 0 0,0-1 0 0 0,0 1 0 0 0,-1-1 0 0 0,1 0 0 0 0,-5 5 0 0 0,-28 28-531 0 0,-43 35 1 0 0,-3 3 2097 0 0,79-72-1425 0 0,0 0 0 0 0,0 0-1 0 0,0 0 1 0 0,1 0 0 0 0,-1 0 0 0 0,1 0 0 0 0,0 1-1 0 0,-2 4 1 0 0,2-7-61 0 0,1 1 1 0 0,0 0-1 0 0,0 0 0 0 0,0-1 1 0 0,0 1-1 0 0,-1 0 0 0 0,1 0 1 0 0,1 0-1 0 0,-1-1 0 0 0,0 1 0 0 0,0 0 1 0 0,0 0-1 0 0,0-1 0 0 0,0 1 1 0 0,1 0-1 0 0,-1 0 0 0 0,0-1 1 0 0,1 1-1 0 0,-1 0 0 0 0,1 1 1 0 0,1-1-9 0 0,0 1 1 0 0,0 0-1 0 0,1-1 1 0 0,-1 0-1 0 0,0 1 0 0 0,1-1 1 0 0,-1 0-1 0 0,1 0 1 0 0,-1 0-1 0 0,1-1 1 0 0,0 1-1 0 0,-1-1 1 0 0,1 1-1 0 0,-1-1 1 0 0,6 0-1 0 0,13 0 641 0 0,38-4 0 0 0,-40 1-82 0 0,-1 2 0 0 0,35 1 0 0 0,-52 0-579 0 0,0 0-1 0 0,0 0 0 0 0,0 0 1 0 0,0 0-1 0 0,0 0 0 0 0,1 0 1 0 0,-1 1-1 0 0,0-1 1 0 0,0 0-1 0 0,0 1 0 0 0,0-1 1 0 0,0 1-1 0 0,0-1 0 0 0,0 1 1 0 0,0-1-1 0 0,0 1 0 0 0,0 0 1 0 0,0 0-1 0 0,-1-1 1 0 0,1 1-1 0 0,0 0 0 0 0,1 2 1 0 0,-2-2-22 0 0,0 0 0 0 0,0 0 0 0 0,0 0 0 0 0,0 0 0 0 0,0 0 1 0 0,0 0-1 0 0,0 0 0 0 0,0 0 0 0 0,0 0 0 0 0,-1 1 0 0 0,1-1 0 0 0,0 0 1 0 0,-1 0-1 0 0,1 0 0 0 0,-1 0 0 0 0,1 0 0 0 0,-1 0 0 0 0,-1 1 0 0 0,-5 7-44 0 0,0 0-1 0 0,-1-1 1 0 0,-14 12-1 0 0,14-13 270 0 0,-1 1-138 0 0,-1 0 188 0 0,1 1-1 0 0,0 1 1 0 0,-14 17 0 0 0,22-25-242 0 0,-1 0 0 0 0,1 0 1 0 0,0-1-1 0 0,0 1 0 0 0,0 0 1 0 0,0 0-1 0 0,0 0 0 0 0,0 0 1 0 0,1 0-1 0 0,-1 1 0 0 0,1-1 1 0 0,-1 0-1 0 0,1 0 0 0 0,0 0 1 0 0,0 0-1 0 0,0 1 0 0 0,0-1 1 0 0,0 0-1 0 0,0 0 0 0 0,0 0 1 0 0,1 0-1 0 0,0 1 0 0 0,-1-1 1 0 0,1 0-1 0 0,0 0 0 0 0,0 0 1 0 0,0 0-1 0 0,0 0 0 0 0,2 2 1 0 0,1 0-43 0 0,0 0 0 0 0,1-1 0 0 0,0 0 0 0 0,-1 0 0 0 0,1 0 0 0 0,0-1 0 0 0,1 1 0 0 0,-1-1 0 0 0,0 0 0 0 0,1-1 0 0 0,-1 1 0 0 0,1-1 0 0 0,-1 0 0 0 0,1-1-1 0 0,-1 1 1 0 0,8-1 0 0 0,-6 0 0 0 0,0 1 1 0 0,0 0-1 0 0,1 0 0 0 0,-1 0 0 0 0,0 1 0 0 0,0 0 0 0 0,0 1 0 0 0,12 6 0 0 0,-18-9 10 0 0,-1 1-1 0 0,0-1 1 0 0,0 1 0 0 0,0-1 0 0 0,1 1 0 0 0,-1-1 0 0 0,0 1 0 0 0,0-1-1 0 0,0 1 1 0 0,0-1 0 0 0,0 1 0 0 0,0-1 0 0 0,0 1 0 0 0,0-1-1 0 0,0 1 1 0 0,0-1 0 0 0,0 1 0 0 0,-1-1 0 0 0,1 1 0 0 0,0-1 0 0 0,0 0-1 0 0,0 1 1 0 0,-1-1 0 0 0,1 1 0 0 0,0-1 0 0 0,0 1 0 0 0,-1-1 0 0 0,1 0-1 0 0,0 1 1 0 0,-1-1 0 0 0,1 0 0 0 0,-1 1 0 0 0,1-1 0 0 0,0 0 0 0 0,-1 1-1 0 0,1-1 1 0 0,-1 0 0 0 0,1 0 0 0 0,-1 1 0 0 0,-25 18-444 0 0,17-13 353 0 0,8-5 60 0 0,0 0-1 0 0,0-1 0 0 0,0 1 0 0 0,0 0 0 0 0,0 1 0 0 0,0-1 0 0 0,0 0 1 0 0,0 0-1 0 0,0 0 0 0 0,0 0 0 0 0,1 1 0 0 0,-1-1 0 0 0,1 0 0 0 0,-1 1 0 0 0,0 1 1 0 0,1-2-20 0 0,0 0 0 0 0,0-1 0 0 0,0 1 1 0 0,0 0-1 0 0,1-1 0 0 0,-1 1 1 0 0,0-1-1 0 0,0 1 0 0 0,1 0 0 0 0,-1-1 1 0 0,0 1-1 0 0,1-1 0 0 0,-1 1 0 0 0,0-1 1 0 0,1 1-1 0 0,-1-1 0 0 0,1 1 1 0 0,-1-1-1 0 0,1 1 0 0 0,-1-1 0 0 0,1 1 1 0 0,-1-1-1 0 0,2 1 0 0 0,4 2-318 0 0,0-1 0 0 0,0 0-1 0 0,0 0 1 0 0,0 0 0 0 0,10 1-1 0 0,-12-2 347 0 0,16 3 340 0 0,-13-2 265 0 0,1 0-1 0 0,0 0 1 0 0,0-1 0 0 0,-1 0 0 0 0,1-1-1 0 0,0 0 1 0 0,0 0 0 0 0,13-2 0 0 0,-11-4-40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11522 0 0,'-1'0'382'0'0,"0"0"-1"0"0,0 0 1 0 0,0 1-1 0 0,0-1 1 0 0,0 0-1 0 0,-7 5 3053 0 0,7-3-3053 0 0,-21 28-3063 0 0,12-16 997 0 0,0 2 2825 0 0,0 0 0 0 0,1 0 0 0 0,1 1 0 0 0,0 0 0 0 0,-6 24 1 0 0,4-14-1149 0 0,4-10 56 0 0,1-1 0 0 0,1 1 0 0 0,1 0 0 0 0,-2 32 0 0 0,4 74 720 0 0,2-68-519 0 0,20 266-223 0 0,26-2 180 0 0,-29-207-158 0 0,-10-39 4 0 0,-4 143 0 0 0,1 11 4 0 0,0-177-897 0 0,4 50-4996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1006 3225 0 0,'3'-19'1347'0'0,"-2"18"-1196"0"0,-1-1 1 0 0,1 1 0 0 0,-1-1-1 0 0,0 1 1 0 0,1 0-1 0 0,-1-1 1 0 0,0 1 0 0 0,0-1-1 0 0,0 1 1 0 0,0-1 0 0 0,0 1-1 0 0,-1-3 1 0 0,0 3-41 0 0,0 1 0 0 0,0-1 1 0 0,1 0-1 0 0,-1 1 0 0 0,0-1 0 0 0,0 1 0 0 0,0 0 1 0 0,0-1-1 0 0,0 1 0 0 0,0 0 0 0 0,0-1 0 0 0,0 1 1 0 0,0 0-1 0 0,0 0 0 0 0,0 0 0 0 0,0 0 0 0 0,0 0 0 0 0,0 0 1 0 0,0 0-1 0 0,0 0 0 0 0,0 0 0 0 0,0 1 0 0 0,0-1 1 0 0,1 0-1 0 0,-3 1 0 0 0,0 0 200 0 0,1-1 0 0 0,-1 1 0 0 0,1-1 0 0 0,-1 0 0 0 0,0 0 0 0 0,1 0 0 0 0,-1-1 0 0 0,1 1 0 0 0,-1-1 0 0 0,1 1 0 0 0,-1-1 0 0 0,1 0 0 0 0,-1 0 0 0 0,1 0 0 0 0,0 0 0 0 0,-1 0 1 0 0,1-1-1 0 0,-3-1 0 0 0,-2-4 521 0 0,0 1 1 0 0,1-1 0 0 0,-11-14 0 0 0,12 14-689 0 0,-1 0 0 0 0,1 0 1 0 0,-1 1-1 0 0,0 0 0 0 0,-9-6 0 0 0,-26-18 86 0 0,0-2 0 0 0,2-2 1 0 0,2-1-1 0 0,1-3 0 0 0,2 0 0 0 0,-48-70 0 0 0,5 0 138 0 0,-5 4-1 0 0,-4 4 0 0 0,-122-111 1 0 0,172 185-3177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1845 10 10594 0 0,'0'-1'17'0'0,"0"1"0"0"0,-1-1 0 0 0,1 1 0 0 0,0-1 0 0 0,0 1 1 0 0,0-1-1 0 0,-1 1 0 0 0,1-1 0 0 0,0 1 0 0 0,-1 0 0 0 0,1-1 0 0 0,-1 1 0 0 0,1-1 0 0 0,0 1 0 0 0,-1 0 0 0 0,1-1 0 0 0,-1 1 0 0 0,1 0 0 0 0,-1-1 0 0 0,1 1 0 0 0,-1 0 0 0 0,1 0 0 0 0,-1 0 0 0 0,1 0 0 0 0,-1-1 0 0 0,1 1 0 0 0,-1 0 0 0 0,0 0 0 0 0,1 0 0 0 0,-1 0 1 0 0,1 0-1 0 0,-1 0 0 0 0,1 0 0 0 0,-1 0 0 0 0,1 0 0 0 0,-1 1 0 0 0,1-1 0 0 0,-2 0 0 0 0,-20 6-95 0 0,7 1 71 0 0,1 1 0 0 0,0 1 0 0 0,0 0-1 0 0,1 1 1 0 0,0 0 0 0 0,1 1 0 0 0,-15 17 0 0 0,-72 95 1525 0 0,77-93-1373 0 0,-512 604 1572 0 0,498-593-1714 0 0,-344 342 313 0 0,212-222 348 0 0,-36 22 454 0 0,159-147-1210 0 0,-2-3 0 0 0,-89 47 0 0 0,125-74-1232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77 210 920 0 0,'1'-1'26'0'0,"0"1"0"0"0,-1 0 0 0 0,1-1-1 0 0,0 1 1 0 0,0 0 0 0 0,0-1 0 0 0,-1 1 0 0 0,1-1-1 0 0,0 1 1 0 0,-1-1 0 0 0,1 1 0 0 0,0-1 0 0 0,-1 0-1 0 0,1 1 1 0 0,-1-1 0 0 0,1 0 0 0 0,-1 1-1 0 0,1-1 1 0 0,-1 0 0 0 0,1 0 0 0 0,-1 0 0 0 0,0 1-1 0 0,1-2 1 0 0,-1 1 46 0 0,-1 0-1 0 0,1 0 0 0 0,0 1 1 0 0,-1-1-1 0 0,1 0 1 0 0,0 1-1 0 0,-1-1 0 0 0,1 1 1 0 0,-1-1-1 0 0,1 1 0 0 0,-1-1 1 0 0,1 1-1 0 0,-1-1 1 0 0,0 1-1 0 0,1-1 0 0 0,-1 1 1 0 0,1-1-1 0 0,-1 1 1 0 0,0 0-1 0 0,-1-1 0 0 0,-2-1 252 0 0,0 1 1 0 0,-1 0-1 0 0,1 0 0 0 0,0 0 0 0 0,-1 0 0 0 0,1 0 1 0 0,-9 1-1 0 0,11 0-305 0 0,0 1 0 0 0,0-1 0 0 0,1 0 0 0 0,-1 0 0 0 0,0 0 0 0 0,0 0 0 0 0,1 0 0 0 0,-1 0 0 0 0,0-1 0 0 0,0 1 0 0 0,1-1 0 0 0,-1 1 0 0 0,0-1 0 0 0,1 0 0 0 0,-3 0 0 0 0,3 0 16 0 0,1 1 1 0 0,-1-1-1 0 0,1 1 0 0 0,-1-1 1 0 0,1 0-1 0 0,-1 1 1 0 0,1-1-1 0 0,0 0 0 0 0,-1 1 1 0 0,1-1-1 0 0,0 0 1 0 0,-1 0-1 0 0,1 1 0 0 0,0-1 1 0 0,0 0-1 0 0,0 0 1 0 0,0 0-1 0 0,0 1 0 0 0,0-1 1 0 0,0 0-1 0 0,0 0 1 0 0,0 1-1 0 0,0-3 0 0 0,1 0 165 0 0,0-1-1 0 0,1 1 0 0 0,-1-1 0 0 0,1 1 0 0 0,0-1 1 0 0,0 1-1 0 0,0 0 0 0 0,0 0 0 0 0,0 0 0 0 0,1 0 1 0 0,-1 0-1 0 0,5-3 0 0 0,7-5 74 0 0,0 2 1 0 0,0 0-1 0 0,1 0 1 0 0,0 1-1 0 0,0 1 1 0 0,1 1-1 0 0,18-6 1 0 0,3 2-111 0 0,0 2 1 0 0,42-5-1 0 0,-63 11-18 0 0,0 0-1 0 0,0 2 0 0 0,0-1 0 0 0,0 2 1 0 0,23 3-1 0 0,-35-3-110 0 0,-1 0 1 0 0,1-1-1 0 0,-1 1 0 0 0,1 1 1 0 0,-1-1-1 0 0,0 0 0 0 0,0 1 0 0 0,0-1 1 0 0,0 1-1 0 0,0 0 0 0 0,0 0 1 0 0,0 0-1 0 0,-1 1 0 0 0,1-1 1 0 0,-1 1-1 0 0,1-1 0 0 0,-1 1 1 0 0,0 0-1 0 0,0 0 0 0 0,0 0 1 0 0,0 0-1 0 0,-1 0 0 0 0,1 0 0 0 0,-1 0 1 0 0,0 1-1 0 0,0-1 0 0 0,0 1 1 0 0,0-1-1 0 0,-1 1 0 0 0,0-1 1 0 0,1 5-1 0 0,-2 9 23 0 0,0 0 0 0 0,-1 0-1 0 0,0 0 1 0 0,-2 0 0 0 0,0 0 0 0 0,-1-1 0 0 0,0 1 0 0 0,-1-1-1 0 0,-1-1 1 0 0,-17 30 0 0 0,8-21 35 0 0,0 0 0 0 0,-2-1 0 0 0,0 0 0 0 0,-2-2 0 0 0,-36 33 0 0 0,38-42-88 0 0,16-12-6 0 0,11-8-9 0 0,3-2-216 0 0,1 1 0 0 0,0 1 0 0 0,1 0 1 0 0,0 1-1 0 0,0 0 0 0 0,0 2 0 0 0,1-1 0 0 0,0 2 0 0 0,0 0 0 0 0,27-4 0 0 0,-16 5 183 0 0,1 0-1 0 0,-1 2 1 0 0,1 2 0 0 0,-1 0-1 0 0,42 7 1 0 0,-44-3 231 0 0,1 1 1 0 0,41 16-1 0 0,-60-20-114 0 0,0 0 0 0 0,0 1-1 0 0,0 0 1 0 0,0 1 0 0 0,0-1-1 0 0,-1 1 1 0 0,1 0-1 0 0,-1 0 1 0 0,0 1 0 0 0,0 0-1 0 0,-1-1 1 0 0,1 2 0 0 0,-1-1-1 0 0,0 0 1 0 0,5 11 0 0 0,-8-12 1 0 0,0-1 1 0 0,0 1 0 0 0,0-1-1 0 0,0 1 1 0 0,-1-1 0 0 0,1 1 0 0 0,-1 0-1 0 0,0-1 1 0 0,0 1 0 0 0,-1 0-1 0 0,1-1 1 0 0,-1 1 0 0 0,0-1-1 0 0,-1 7 1 0 0,-1-3 52 0 0,-1 0 0 0 0,1 0-1 0 0,-1 0 1 0 0,0-1 0 0 0,0 1 0 0 0,-9 8 0 0 0,-3 2 33 0 0,-1-1 1 0 0,-1-1 0 0 0,-31 21-1 0 0,-12 2-920 0 0,18-22-2907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0,'273'4'7026'0'0,"63"7"-3330"0"0,-170 3-3018 0 0,-65-4-332 0 0,144-3 0 0 0,-202-9-214 0 0,-8 2-198 0 0,0-3 1 0 0,0 0 0 0 0,61-15 0 0 0,-86 14-1629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 13827 0 0,'-1'0'9'0'0,"1"-1"1"0"0,-1 1-1 0 0,0 0 0 0 0,0 0 1 0 0,1 0-1 0 0,-1 0 0 0 0,0 0 1 0 0,0 0-1 0 0,1 0 0 0 0,-1 0 1 0 0,0 0-1 0 0,0 0 0 0 0,1 0 1 0 0,-1 1-1 0 0,0-1 0 0 0,0 0 1 0 0,1 0-1 0 0,-1 1 0 0 0,0-1 1 0 0,1 0-1 0 0,-1 1 0 0 0,0-1 1 0 0,1 1-1 0 0,-1-1 0 0 0,1 1 1 0 0,-1-1-1 0 0,1 1 0 0 0,-1-1 1 0 0,1 1-1 0 0,-1 0 0 0 0,1-1 1 0 0,-1 1-1 0 0,1 0 0 0 0,-1 0 1 0 0,-23 33-313 0 0,15-21 815 0 0,4-6-643 0 0,-20 28-1498 0 0,24-35 1546 0 0,1 1 1 0 0,-1 0-1 0 0,0-1 0 0 0,1 1 0 0 0,0 0 1 0 0,-1-1-1 0 0,1 1 0 0 0,-1 0 0 0 0,1 0 1 0 0,0-1-1 0 0,-1 1 0 0 0,1 0 1 0 0,0 0-1 0 0,0 0 0 0 0,0 0 0 0 0,0-1 1 0 0,0 1-1 0 0,0 0 0 0 0,0 0 0 0 0,0 0 1 0 0,0 0-1 0 0,0-1 0 0 0,0 1 1 0 0,0 0-1 0 0,1 0 0 0 0,-1 0 0 0 0,0 0 1 0 0,0-1-1 0 0,1 1 0 0 0,-1 0 0 0 0,1 0 1 0 0,-1-1-1 0 0,1 1 0 0 0,-1 0 0 0 0,1-1 1 0 0,0 2-1 0 0,5-3 74 0 0,-1-6 62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22 163 2761 0 0,'-2'-1'182'0'0,"1"0"1"0"0,-1 0-1 0 0,1 0 0 0 0,-1 1 1 0 0,0-1-1 0 0,1-1 1 0 0,0 1-1 0 0,-1 0 1 0 0,1 0-1 0 0,0 0 1 0 0,-1-1-1 0 0,0-1 1 0 0,1 2-155 0 0,1-1 1 0 0,0 1 0 0 0,0 0 0 0 0,0 0-1 0 0,0-1 1 0 0,0 1 0 0 0,0 0-1 0 0,0 0 1 0 0,0-1 0 0 0,0 1 0 0 0,0 0-1 0 0,1 0 1 0 0,-1-1 0 0 0,0 1 0 0 0,1 0-1 0 0,-1 0 1 0 0,1 0 0 0 0,-1 0-1 0 0,1 0 1 0 0,1-2 0 0 0,2-2 91 0 0,0-1 0 0 0,0 0 1 0 0,1 1-1 0 0,0 0 0 0 0,0 0 0 0 0,1 1 1 0 0,-1 0-1 0 0,1-1 0 0 0,12-5 0 0 0,1 0 893 0 0,40-15-1 0 0,-36 17-51 0 0,36-8-1 0 0,-52 14-852 0 0,1 1-1 0 0,0 0 1 0 0,0 0-1 0 0,-1 1 1 0 0,1 0-1 0 0,0 0 1 0 0,0 1-1 0 0,15 3 1 0 0,-22-4-94 0 0,1 1 0 0 0,-1 0 0 0 0,0-1-1 0 0,1 1 1 0 0,-1 0 0 0 0,1 0 0 0 0,-1-1 0 0 0,0 1 0 0 0,0 0 0 0 0,0 0 0 0 0,1 1 0 0 0,-1-1 0 0 0,0 0-1 0 0,0 0 1 0 0,0 0 0 0 0,-1 1 0 0 0,1-1 0 0 0,0 1 0 0 0,0-1 0 0 0,0 2 0 0 0,0 1 7 0 0,0 0 1 0 0,0 0 0 0 0,-1 0 0 0 0,1 0-1 0 0,-1 0 1 0 0,0 0 0 0 0,0-1-1 0 0,-1 6 1 0 0,-2 6 49 0 0,0 0 0 0 0,-1 0 1 0 0,-6 15-1 0 0,10-29-66 0 0,-33 70 479 0 0,25-57-426 0 0,1 1-1 0 0,0 1 1 0 0,1-1 0 0 0,0 1-1 0 0,-4 22 1 0 0,10-38-63 0 0,0 1 0 0 0,0-1 0 0 0,1 1 0 0 0,-1-1 1 0 0,0 1-1 0 0,0-1 0 0 0,0 1 0 0 0,0-1 0 0 0,1 1 0 0 0,-1-1 0 0 0,0 0 1 0 0,0 1-1 0 0,1-1 0 0 0,-1 1 0 0 0,0-1 0 0 0,0 0 0 0 0,1 1 0 0 0,-1-1 0 0 0,1 0 1 0 0,-1 1-1 0 0,0-1 0 0 0,1 0 0 0 0,-1 0 0 0 0,1 1 0 0 0,-1-1 0 0 0,0 0 1 0 0,1 0-1 0 0,-1 0 0 0 0,1 0 0 0 0,-1 0 0 0 0,1 0 0 0 0,-1 1 0 0 0,1-1 1 0 0,-1 0-1 0 0,1 0 0 0 0,-1 0 0 0 0,1 0 0 0 0,-1-1 0 0 0,1 1 0 0 0,-1 0 0 0 0,1 0 1 0 0,0 0-1 0 0,27-5-551 0 0,-23 3 393 0 0,1 1 95 0 0,0 0 1 0 0,0 0-1 0 0,0 1 1 0 0,0-1-1 0 0,0 1 1 0 0,0 0-1 0 0,0 1 1 0 0,0-1-1 0 0,0 1 1 0 0,0 1-1 0 0,7 2 1 0 0,-11-3 75 0 0,1 0-1 0 0,-1 0 1 0 0,0 1 0 0 0,0-1 0 0 0,0 1 0 0 0,0 0-1 0 0,0-1 1 0 0,0 1 0 0 0,0 0 0 0 0,-1 0-1 0 0,1 0 1 0 0,-1 1 0 0 0,1-1 0 0 0,-1 0 0 0 0,0 1-1 0 0,0-1 1 0 0,0 0 0 0 0,0 1 0 0 0,0-1 0 0 0,0 1-1 0 0,-1-1 1 0 0,1 1 0 0 0,-1 0 0 0 0,0-1-1 0 0,0 1 1 0 0,0 0 0 0 0,0-1 0 0 0,-1 4 0 0 0,0 5 87 0 0,-1-1 0 0 0,0 1 0 0 0,0-1 1 0 0,-1 0-1 0 0,-1 0 0 0 0,0 0 1 0 0,0 0-1 0 0,-1 0 0 0 0,0-1 0 0 0,0 0 1 0 0,-1 0-1 0 0,-1 0 0 0 0,1-1 0 0 0,-1 0 1 0 0,-1 0-1 0 0,0 0 0 0 0,-14 10 1 0 0,7-10-2142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10138 0 0,'37'13'399'0'0,"19"21"-486"0"0,-10-4 1100 0 0,1-3 0 0 0,2-1 0 0 0,1-2 0 0 0,65 21 0 0 0,-113-44-980 0 0,0-1-1 0 0,0 1 0 0 0,0 0 1 0 0,1-1-1 0 0,-1 1 0 0 0,0-1 1 0 0,0 0-1 0 0,1 0 1 0 0,-1 0-1 0 0,0 0 0 0 0,1 0 1 0 0,-1 0-1 0 0,0 0 0 0 0,0-1 1 0 0,1 1-1 0 0,-1-1 0 0 0,0 0 1 0 0,0 0-1 0 0,0 0 1 0 0,0 0-1 0 0,0 0 0 0 0,0 0 1 0 0,0 0-1 0 0,0-1 0 0 0,0 1 1 0 0,0-1-1 0 0,-1 1 0 0 0,1-1 1 0 0,-1 0-1 0 0,1 0 0 0 0,-1 1 1 0 0,1-1-1 0 0,-1 0 1 0 0,0 0-1 0 0,0 0 0 0 0,0-1 1 0 0,0 1-1 0 0,-1 0 0 0 0,1 0 1 0 0,-1 0-1 0 0,1-4 0 0 0,2-11 182 0 0,-1 1 0 0 0,-1-1 0 0 0,-1 0 0 0 0,-3-29-1 0 0,2 25 104 0 0,-26-187 1503 0 0,22 181-1677 0 0,2 12-313 0 0,1 0 1 0 0,0 0-1 0 0,1 1 1 0 0,0-2-1 0 0,2 1 1 0 0,-1 0-1 0 0,2 1 1 0 0,5-24-1 0 0,0 23-669 0 0,3 5-7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0,'0'1'18'0'0,"0"-1"1"0"0,0 1-1 0 0,0-1 1 0 0,0 1 0 0 0,0-1-1 0 0,0 1 1 0 0,0-1-1 0 0,0 0 1 0 0,0 1-1 0 0,0-1 1 0 0,0 1-1 0 0,0-1 1 0 0,0 1-1 0 0,1-1 1 0 0,-1 1 0 0 0,0-1-1 0 0,0 1 1 0 0,1-1-1 0 0,-1 0 1 0 0,0 1-1 0 0,1-1 1 0 0,-1 1-1 0 0,0-1 1 0 0,1 0-1 0 0,-1 1 1 0 0,0-1 0 0 0,1 0-1 0 0,-1 0 1 0 0,1 1-1 0 0,-1-1 1 0 0,1 0-1 0 0,-1 0 1 0 0,0 0-1 0 0,1 1 1 0 0,0-1-1 0 0,19 10-1319 0 0,6 0 729 0 0,1-2-1 0 0,52 10 0 0 0,12 3 364 0 0,173 70 2850 0 0,-209-67-1713 0 0,-1 2 0 0 0,84 54 0 0 0,92 94 29 0 0,3 1-1087 0 0,-192-148-116 0 0,1-2 0 0 0,75 32 0 0 0,-90-46 62 0 0,1-2-1 0 0,0 0 1 0 0,0-2 0 0 0,0-1-1 0 0,54 4 1 0 0,-64-10-1538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879 0 11979 0 0,'-2'1'118'0'0,"0"-1"0"0"0,1 1 0 0 0,-1-1 0 0 0,0 1 0 0 0,1 0 0 0 0,-1 0 0 0 0,0 0 0 0 0,1 0 0 0 0,-1 0 0 0 0,1 0 0 0 0,0 0 0 0 0,-1 0 0 0 0,1 0 0 0 0,0 1 0 0 0,0-1 0 0 0,0 1 0 0 0,0-1 0 0 0,-2 3 0 0 0,-20 36-957 0 0,15-24 864 0 0,-152 227-993 0 0,55-90 1783 0 0,-166 280 2870 0 0,13 8-4549 0 0,250-425 868 0 0,-9 12-666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25 2761 0 0,'-42'-18'249'0'0,"30"12"-221"0"0,11 6-60 0 0,15 28 4974 0 0,29 57 701 0 0,-28-52-5269 0 0,2-2 0 0 0,1 1 0 0 0,1-2 0 0 0,30 35 0 0 0,-11-27-162 0 0,2-1 1 0 0,2-2 0 0 0,1-2-1 0 0,1-2 1 0 0,88 46 0 0 0,-113-71-569 0 0,-15-6 347 0 0,-13-4 10 0 0,4 2-71 0 0,-1 1 0 0 0,0 0 1 0 0,1 0-1 0 0,-1 1 0 0 0,0-1 1 0 0,0 1-1 0 0,1 0 0 0 0,-1 1 0 0 0,0-1 1 0 0,1 1-1 0 0,-10 3 0 0 0,-64 23-923 0 0,62-21 933 0 0,-550 226 4422 0 0,494-202-3668 0 0,-27 11-1342 0 0,35-7-3349 0 0,46-23-1559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73 2761 0 0,'-8'-32'2167'0'0,"8"29"-2020"0"0,0 0-1 0 0,0 0 1 0 0,-1 0-1 0 0,1 0 1 0 0,-1 0 0 0 0,0 0-1 0 0,0 0 1 0 0,0 0-1 0 0,-1 0 1 0 0,1 0-1 0 0,-3-4 1 0 0,3 7-73 0 0,0 0 0 0 0,-1 0 0 0 0,1-1 1 0 0,0 1-1 0 0,0 0 0 0 0,-1 0 0 0 0,1 0 0 0 0,0 0 0 0 0,-1 0 1 0 0,1 0-1 0 0,0 1 0 0 0,0-1 0 0 0,0 0 0 0 0,-1 1 1 0 0,1-1-1 0 0,0 1 0 0 0,0-1 0 0 0,-2 2 0 0 0,-26 13 2054 0 0,27-14-1883 0 0,-12 8 42 0 0,-1 1 1 0 0,2 0-1 0 0,-1 1 0 0 0,2 1 1 0 0,-1 0-1 0 0,2 1 1 0 0,-14 17-1 0 0,-64 106 303 0 0,77-115-272 0 0,-7 9-49 0 0,-11 19 621 0 0,-44 95 0 0 0,68-130-766 0 0,1 0 0 0 0,0 0 1 0 0,1 0-1 0 0,1 1 0 0 0,0-1 0 0 0,1 1 0 0 0,0 0 0 0 0,2 0 0 0 0,-1-1 0 0 0,2 1 0 0 0,0 0 0 0 0,4 20 0 0 0,-2-26-108 0 0,0 0-1 0 0,0 0 1 0 0,1 0-1 0 0,1-1 1 0 0,0 1-1 0 0,0-1 0 0 0,0 0 1 0 0,1-1-1 0 0,0 1 1 0 0,0-1-1 0 0,1 0 1 0 0,0-1-1 0 0,0 1 0 0 0,1-1 1 0 0,0-1-1 0 0,0 0 1 0 0,0 0-1 0 0,1 0 1 0 0,10 3-1 0 0,-11-4-31 0 0,1-1 0 0 0,0 0 0 0 0,1 0 0 0 0,-1-1 0 0 0,0 0-1 0 0,1-1 1 0 0,-1 0 0 0 0,1-1 0 0 0,-1 0 0 0 0,1 0 0 0 0,-1-1 0 0 0,1 0 0 0 0,-1-1 0 0 0,1 0 0 0 0,-1 0-1 0 0,0-1 1 0 0,0 0 0 0 0,0 0 0 0 0,11-8 0 0 0,-13 7-252 0 0,-1-1-1 0 0,0 0 1 0 0,0 0-1 0 0,0-1 1 0 0,-1 1-1 0 0,1-1 1 0 0,-2-1 0 0 0,1 1-1 0 0,-1-1 1 0 0,0 1-1 0 0,0-1 1 0 0,0-1-1 0 0,-1 1 1 0 0,0 0-1 0 0,-1-1 1 0 0,0 1 0 0 0,2-11-1 0 0,-3 13 86 0 0,0-1-1 0 0,-1 1 1 0 0,0 0 0 0 0,1 0-1 0 0,-2 0 1 0 0,1 0 0 0 0,-1 0-1 0 0,1 0 1 0 0,-1 0 0 0 0,-1 0-1 0 0,1 0 1 0 0,-1 0-1 0 0,0 0 1 0 0,0 1 0 0 0,0-1-1 0 0,-1 1 1 0 0,1-1 0 0 0,-1 1-1 0 0,0 0 1 0 0,0 0-1 0 0,-1 0 1 0 0,1 0 0 0 0,-1 1-1 0 0,0-1 1 0 0,0 1 0 0 0,0 0-1 0 0,-7-3 1 0 0,7 3 161 0 0,-1 1 0 0 0,1 0 0 0 0,0-1 1 0 0,0 0-1 0 0,0 0 0 0 0,0 0 0 0 0,-5-6 0 0 0,9 8 23 0 0,-1 0-1 0 0,1 1 0 0 0,-1-1 1 0 0,1 0-1 0 0,0 0 1 0 0,-1 0-1 0 0,1 1 0 0 0,0-1 1 0 0,0 0-1 0 0,-1 0 1 0 0,1 0-1 0 0,0 0 0 0 0,0 0 1 0 0,0 1-1 0 0,0-1 1 0 0,0 0-1 0 0,0 0 0 0 0,0 0 1 0 0,1-1-1 0 0,-1 1-2 0 0,1-1 0 0 0,0 0-1 0 0,0 1 1 0 0,0-1 0 0 0,0 1-1 0 0,0 0 1 0 0,0-1 0 0 0,0 1 0 0 0,1 0-1 0 0,-1 0 1 0 0,0-1 0 0 0,1 1-1 0 0,1-1 1 0 0,10-6-202 0 0,0 1 1 0 0,1 0-1 0 0,-1 1 0 0 0,2 0 1 0 0,-1 1-1 0 0,1 1 0 0 0,-1 0 1 0 0,22-2-1 0 0,-15 3 272 0 0,0 1 1 0 0,0 1-1 0 0,0 1 0 0 0,1 1 1 0 0,30 6-1 0 0,-48-7 165 0 0,0 1 0 0 0,-1 0 0 0 0,1 1-1 0 0,0-1 1 0 0,-1 1 0 0 0,1-1 0 0 0,-1 1 0 0 0,1 0-1 0 0,-1 1 1 0 0,0-1 0 0 0,0 0 0 0 0,0 1-1 0 0,0 0 1 0 0,0 0 0 0 0,-1-1 0 0 0,1 2 0 0 0,-1-1-1 0 0,0 0 1 0 0,0 0 0 0 0,0 1 0 0 0,0-1 0 0 0,-1 1-1 0 0,1 0 1 0 0,-1-1 0 0 0,0 1 0 0 0,1 6 0 0 0,1 9 584 0 0,-1 1 0 0 0,0-1 1 0 0,-2 1-1 0 0,-2 24 1 0 0,1-2-496 0 0,1-38-299 0 0,0 29 405 0 0,4 34 0 0 0,-2-57-439 0 0,-1-1 0 0 0,1 1 0 0 0,1-1-1 0 0,-1 0 1 0 0,2 1 0 0 0,-1-2 0 0 0,1 1 0 0 0,7 11-1 0 0,-10-19-110 0 0,-1 0 0 0 0,1-1 1 0 0,-1 1-1 0 0,0-1 0 0 0,1 1 0 0 0,-1-1 0 0 0,1 1 0 0 0,-1-1 0 0 0,1 1 0 0 0,-1-1 0 0 0,1 1 0 0 0,0-1 0 0 0,-1 0 0 0 0,1 1 0 0 0,0-1 0 0 0,-1 0 1 0 0,1 1-1 0 0,0-1 0 0 0,-1 0 0 0 0,1 0 0 0 0,0 0 0 0 0,-1 0 0 0 0,1 0 0 0 0,0 0 0 0 0,-1 0 0 0 0,1 0 0 0 0,1 0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16067 0 0,'-1'1'15'0'0,"-1"-1"1"0"0,1 1-1 0 0,0 0 0 0 0,-1 0 0 0 0,1-1 0 0 0,0 1 0 0 0,-1 0 0 0 0,1 0 0 0 0,0 0 0 0 0,0 0 0 0 0,0 0 0 0 0,0 1 0 0 0,0-1 0 0 0,0 0 0 0 0,0 0 0 0 0,0 1 0 0 0,1-1 0 0 0,-1 1 0 0 0,0-1 0 0 0,1 0 0 0 0,-1 1 0 0 0,1-1 0 0 0,0 1 0 0 0,-1 0 0 0 0,1 1 0 0 0,-10 49-2944 0 0,9-45 3028 0 0,-4 40-328 0 0,1 59 0 0 0,7-34 2605 0 0,3 0 1 0 0,30 139-1 0 0,-35-207-2518 0 0,-1 0-189 0 0,1 1-1 0 0,0-1 1 0 0,0 1 0 0 0,1-1-1 0 0,-1 0 1 0 0,1 0 0 0 0,0 1-1 0 0,0-1 1 0 0,5 7 0 0 0,-3-10-1118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17972 0 0,'3'3'1185'0'0,"12"8"-4914"0"0,1 0 222 0 0,-6-1 2600 0 0,-1 1-1 0 0,0 0 0 0 0,0 1 1 0 0,-1 0-1 0 0,12 23 1 0 0,22 31 1184 0 0,-20-41 672 0 0,1 0 0 0 0,2-2-1 0 0,0-1 1 0 0,2 0-1 0 0,0-2 1 0 0,1-1-1 0 0,1-2 1 0 0,1 0 0 0 0,0-2-1 0 0,35 11 1 0 0,-57-23-936 0 0,-1-1 0 0 0,1 0 0 0 0,0-1 0 0 0,-1 0 0 0 0,1 0 1 0 0,0 0-1 0 0,0-1 0 0 0,0 0 0 0 0,-1-1 0 0 0,1 0 0 0 0,0 0 1 0 0,0-1-1 0 0,-1 0 0 0 0,1 0 0 0 0,-1 0 0 0 0,0-1 0 0 0,0-1 0 0 0,0 1 1 0 0,0-1-1 0 0,12-9 0 0 0,-11 7-50 0 0,-1 0 1 0 0,0-1-1 0 0,0 0 1 0 0,0-1-1 0 0,-1 1 1 0 0,-1-1-1 0 0,1-1 0 0 0,-1 1 1 0 0,0-1-1 0 0,-1 0 1 0 0,0 0-1 0 0,0 0 1 0 0,-1 0-1 0 0,0-1 0 0 0,-1 1 1 0 0,1-11-1 0 0,1-15 23 0 0,-3 0 0 0 0,-1 0 0 0 0,-1 0 1 0 0,-2 0-1 0 0,-13-61 0 0 0,8 65-2603 0 0,-18-47 0 0 0,18 58-2347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6449 0 0,'-2'0'31'0'0,"0"0"-1"0"0,0 0 0 0 0,0 0 0 0 0,0 0 0 0 0,0 0 0 0 0,0 0 1 0 0,0 0-1 0 0,0 1 0 0 0,0-1 0 0 0,0 1 0 0 0,1 0 0 0 0,-1-1 1 0 0,0 1-1 0 0,0 0 0 0 0,1 0 0 0 0,-1 0 0 0 0,0 0 0 0 0,1 1 1 0 0,-1-1-1 0 0,1 0 0 0 0,-1 1 0 0 0,1-1 0 0 0,0 1 1 0 0,0-1-1 0 0,-1 1 0 0 0,1-1 0 0 0,0 1 0 0 0,1 0 0 0 0,-1 0 1 0 0,0 0-1 0 0,-1 3 0 0 0,7 135 4545 0 0,0-74-3456 0 0,3 0-1 0 0,32 124 1 0 0,-31-154-1315 0 0,-6-21-569 0 0,1-1-1 0 0,0 0 0 0 0,1 0 0 0 0,7 15 0 0 0,-7-22-409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7 202 2761 0 0,'-1'-2'182'0'0,"0"0"1"0"0,0-1-1 0 0,0 1 1 0 0,1-1-1 0 0,-1 1 1 0 0,1-1-1 0 0,-1 1 1 0 0,1-1-1 0 0,0 1 1 0 0,0-1-1 0 0,0 1 1 0 0,0-1-1 0 0,0 0 1 0 0,1 1-1 0 0,-1-1 1 0 0,1 1-1 0 0,1-4 1 0 0,20-46 1568 0 0,-16 39-1114 0 0,5-19 356 0 0,-10 26-585 0 0,1 0 1 0 0,0 0-1 0 0,0 0 1 0 0,1 0-1 0 0,-1 1 0 0 0,1-1 1 0 0,0 1-1 0 0,5-6 1 0 0,-9 36 692 0 0,-1 56 148 0 0,16 149-1 0 0,-1-52-607 0 0,-8-44-448 0 0,-2 7 217 0 0,35 227 1 0 0,18-147 375 0 0,-7-29 475 0 0,-21-38-1428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1840 0 0,'0'-1'54'0'0,"-1"-1"-1"0"0,0 1 1 0 0,1 0-1 0 0,-1-1 1 0 0,1 1-1 0 0,-1-1 1 0 0,1 1-1 0 0,0-1 1 0 0,-1 1-1 0 0,1-1 1 0 0,0 1-1 0 0,0-3 1 0 0,0 3 3 0 0,1 1 0 0 0,-1-1 0 0 0,0 1 0 0 0,0-1 0 0 0,0 1 0 0 0,1-1 0 0 0,-1 1 0 0 0,0-1 0 0 0,0 1 0 0 0,1 0 0 0 0,-1-1 0 0 0,1 1 0 0 0,-1-1 0 0 0,0 1 0 0 0,1 0 0 0 0,-1-1 0 0 0,1 1 0 0 0,-1 0 0 0 0,0 0 0 0 0,1-1 0 0 0,-1 1 0 0 0,1 0 0 0 0,-1 0 0 0 0,2-1 0 0 0,1 1 128 0 0,0 0 1 0 0,0 0-1 0 0,1 0 1 0 0,-1 0-1 0 0,0 0 1 0 0,0 1-1 0 0,1-1 1 0 0,-1 1-1 0 0,0 0 1 0 0,5 2-1 0 0,15 5 444 0 0,0 2 0 0 0,0 0-1 0 0,-1 1 1 0 0,-1 2 0 0 0,0 0-1 0 0,0 1 1 0 0,-1 1 0 0 0,-1 1 0 0 0,20 22-1 0 0,-29-28-278 0 0,-1 1 0 0 0,-1 0-1 0 0,0 1 1 0 0,0 0-1 0 0,-1 0 1 0 0,-1 0 0 0 0,0 1-1 0 0,0 0 1 0 0,-1 0-1 0 0,-1 0 1 0 0,-1 1 0 0 0,0-1-1 0 0,0 1 1 0 0,-1 0-1 0 0,-1 0 1 0 0,0 0 0 0 0,-3 27-1 0 0,-1-26-418 0 0,0 0-1 0 0,0 0 0 0 0,-2 0 0 0 0,0-1 0 0 0,-1 1 0 0 0,0-1 1 0 0,-1-1-1 0 0,0 1 0 0 0,-1-1 0 0 0,-17 20 0 0 0,-31 29-5035 0 0,28-36-353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1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63 10594 0 0,'-1'-2'88'0'0,"-1"0"0"0"0,0-1 1 0 0,1 1-1 0 0,-1-1 0 0 0,1 0 0 0 0,0 0 0 0 0,0 1 0 0 0,0-1 0 0 0,-1-5 0 0 0,2 5 226 0 0,-1 0 1 0 0,0 0-1 0 0,0 1 0 0 0,0-1 0 0 0,0 0 0 0 0,0 0 0 0 0,-1 1 0 0 0,1-1 0 0 0,-4-3 0 0 0,4 9-185 0 0,0 0 0 0 0,0-1 0 0 0,0 1 0 0 0,0 0-1 0 0,1 0 1 0 0,-1 0 0 0 0,1 0 0 0 0,-1 4-1 0 0,1-1-87 0 0,0 188 1341 0 0,27 202 0 0 0,-20-328-1400 0 0,-5-40-376 0 0,1 0 1 0 0,1 0-1 0 0,1-1 1 0 0,10 28-1 0 0,-10-46-1195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83 192 3225 0 0,'-9'-5'-128'0'0,"-36"-19"626"0"0,43 23-312 0 0,0-1-1 0 0,-1 1 1 0 0,1-1-1 0 0,1 1 1 0 0,-1-1-1 0 0,0 0 1 0 0,0 1-1 0 0,1-1 0 0 0,-1 0 1 0 0,0 0-1 0 0,1 0 1 0 0,0 0-1 0 0,0-1 1 0 0,0 1-1 0 0,0 0 1 0 0,-1-3-1 0 0,2 3-126 0 0,0 0 0 0 0,0 0 0 0 0,1 1 0 0 0,-1-1 0 0 0,0 0 0 0 0,1 0 0 0 0,0 1 0 0 0,-1-1 0 0 0,1 0 1 0 0,0 1-1 0 0,0-1 0 0 0,0 0 0 0 0,0 1 0 0 0,0 0 0 0 0,0-1 0 0 0,0 1 0 0 0,1-1 0 0 0,-1 1 0 0 0,0 0 0 0 0,1 0 0 0 0,-1 0 0 0 0,1 0 0 0 0,2-1 0 0 0,43-21 100 0 0,-40 20 96 0 0,36-13 179 0 0,1 3 0 0 0,0 1-1 0 0,68-9 1 0 0,-107 20-467 0 0,0 0 0 0 0,0 0 0 0 0,0 1 1 0 0,0 0-1 0 0,0 0 0 0 0,0 0 0 0 0,1 1 0 0 0,-1 0 0 0 0,0 0 0 0 0,0 0 0 0 0,-1 1 0 0 0,9 2 0 0 0,-11-2-28 0 0,1 0-1 0 0,-1-1 1 0 0,0 1 0 0 0,1 0-1 0 0,-1 0 1 0 0,0 0-1 0 0,0 1 1 0 0,-1-1 0 0 0,1 0-1 0 0,0 1 1 0 0,-1-1-1 0 0,1 1 1 0 0,-1 0-1 0 0,0-1 1 0 0,0 1 0 0 0,0 0-1 0 0,0 0 1 0 0,0 0-1 0 0,-1-1 1 0 0,1 1 0 0 0,-1 0-1 0 0,0 6 1 0 0,1 9 194 0 0,-2 0 1 0 0,0 1 0 0 0,-1-1-1 0 0,0 0 1 0 0,-2 0-1 0 0,0-1 1 0 0,-1 1 0 0 0,0-1-1 0 0,-2 0 1 0 0,0 0-1 0 0,-1 0 1 0 0,-1-1 0 0 0,0-1-1 0 0,-1 1 1 0 0,-1-2-1 0 0,0 1 1 0 0,-1-1-1 0 0,0-1 1 0 0,-2 0 0 0 0,1-1-1 0 0,-1-1 1 0 0,-17 11-1 0 0,15-8 287 0 0,16-14-388 0 0,0 1 0 0 0,0-1-1 0 0,0 0 1 0 0,0 0-1 0 0,0 1 1 0 0,0-1 0 0 0,0 0-1 0 0,0 0 1 0 0,1 1-1 0 0,-1-1 1 0 0,0 0-1 0 0,0 0 1 0 0,0 0 0 0 0,0 0-1 0 0,0 1 1 0 0,1-1-1 0 0,-1 0 1 0 0,0 0-1 0 0,0 0 1 0 0,0 0 0 0 0,1 1-1 0 0,-1-1 1 0 0,0 0-1 0 0,0 0 1 0 0,1 0-1 0 0,-1 0 1 0 0,0 0 0 0 0,0 0-1 0 0,1 0 1 0 0,-1 0-1 0 0,0 0 1 0 0,0 0 0 0 0,0 0-1 0 0,1 0 1 0 0,-1 0-1 0 0,0 0 1 0 0,0 0-1 0 0,1 0 1 0 0,-1 0 0 0 0,44-5 2231 0 0,-34 4-2286 0 0,54-8 205 0 0,0 4 1 0 0,1 2-1 0 0,-1 3 1 0 0,121 15-1 0 0,-133-6-3132 0 0,-36-6-2008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 6273 0 0,'-3'-2'723'0'0,"-6"9"284"0"0,5 3-552 0 0,1-1 0 0 0,0 1 0 0 0,0 0 0 0 0,1 0 0 0 0,1 0 0 0 0,-1 0 0 0 0,1 18 0 0 0,6 72 3171 0 0,24 80-1129 0 0,-19-132-6843 0 0,-5-19-1408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27 12267 0 0,'-13'-12'975'0'0,"13"12"-954"0"0,0-1 0 0 0,0 0 0 0 0,0 1 0 0 0,0-1 0 0 0,0 0 0 0 0,0 1 0 0 0,0-1 0 0 0,0 0 0 0 0,0 1 0 0 0,0-1 0 0 0,0 0 0 0 0,0 1 0 0 0,1-1 0 0 0,-1 1 0 0 0,0-1 0 0 0,0 0 0 0 0,1 1 0 0 0,-1-1 0 0 0,0 1 0 0 0,1-1 0 0 0,0 0 0 0 0,3 1 45 0 0,-1 8-25 0 0,-1 10 11 0 0,-2 47 252 0 0,7 236 3790 0 0,14-112-3338 0 0,5-65-3341 0 0,-19-110-2655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2304 0 0,'1'-5'53'0'0,"1"0"0"0"0,1 0 0 0 0,-1 0 0 0 0,1 0 0 0 0,0 0 0 0 0,0 1 0 0 0,0-1 0 0 0,1 1 0 0 0,-1 0 0 0 0,1 0 0 0 0,0 1 0 0 0,0-1 0 0 0,1 1 0 0 0,6-5 0 0 0,8-4 637 0 0,1 0 1 0 0,22-9-1 0 0,-17 9 48 0 0,1 1-1 0 0,0 1 0 0 0,0 1 1 0 0,1 1-1 0 0,29-4 0 0 0,-55 12-701 0 0,1-1 1 0 0,-1 1-1 0 0,1 0 1 0 0,-1 0-1 0 0,1 0 1 0 0,-1 0-1 0 0,1 0 0 0 0,-1 0 1 0 0,1 0-1 0 0,-1 1 1 0 0,1-1-1 0 0,-1 1 0 0 0,1-1 1 0 0,-1 1-1 0 0,0-1 1 0 0,1 1-1 0 0,-1 0 0 0 0,0-1 1 0 0,1 1-1 0 0,-1 0 1 0 0,0 0-1 0 0,0 0 0 0 0,2 2 1 0 0,-2-1-40 0 0,0 0 0 0 0,0 0 0 0 0,0 0 0 0 0,-1 0 0 0 0,1 0 0 0 0,0 1 0 0 0,-1-1 0 0 0,0 0 1 0 0,1 0-1 0 0,-1 1 0 0 0,0-1 0 0 0,0 0 0 0 0,-1 0 0 0 0,1 3 0 0 0,-2 7-105 0 0,-1 1-1 0 0,-1-1 1 0 0,0 1-1 0 0,-6 13 1 0 0,-12 19 438 0 0,-2-1-1 0 0,-1-2 0 0 0,-3 0 1 0 0,-59 69-1 0 0,81-104-246 0 0,-19 26 343 0 0,24-31-327 0 0,-1 0 1 0 0,1-1 0 0 0,0 1 0 0 0,0 0 0 0 0,1 0 0 0 0,-1 0-1 0 0,0 0 1 0 0,1 0 0 0 0,-1 1 0 0 0,1-1 0 0 0,-1 0 0 0 0,1 0-1 0 0,0 0 1 0 0,0 0 0 0 0,0 3 0 0 0,1-4-62 0 0,-1 0-1 0 0,1 0 1 0 0,-1 0 0 0 0,1-1-1 0 0,-1 1 1 0 0,1 0 0 0 0,0-1-1 0 0,-1 1 1 0 0,1-1 0 0 0,0 1-1 0 0,0-1 1 0 0,-1 1 0 0 0,1-1-1 0 0,0 1 1 0 0,0-1-1 0 0,0 0 1 0 0,0 1 0 0 0,-1-1-1 0 0,1 0 1 0 0,0 0 0 0 0,0 1-1 0 0,0-1 1 0 0,0 0 0 0 0,0 0-1 0 0,0 0 1 0 0,0 0 0 0 0,-1 0-1 0 0,1-1 1 0 0,1 1 0 0 0,32-5 702 0 0,-27 3-514 0 0,59-12 1079 0 0,26-5-97 0 0,-32 14-4141 0 0,-44 5-2688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 11522 0 0,'4'-6'1250'0'0,"17"-7"-939"0"0,-18 11-359 0 0,0 1 0 0 0,0-1 0 0 0,0 1 0 0 0,0-1 0 0 0,0 1 0 0 0,0 0 0 0 0,1 1 0 0 0,-1-1 0 0 0,0 0 0 0 0,0 1 0 0 0,1 0 0 0 0,-1-1 0 0 0,7 2 0 0 0,-9 0 38 0 0,0-1 1 0 0,0 1 0 0 0,0 0 0 0 0,-1 0 0 0 0,1-1 0 0 0,0 1 0 0 0,0 0-1 0 0,-1 0 1 0 0,1 0 0 0 0,-1 0 0 0 0,1 0 0 0 0,-1 0 0 0 0,1 0 0 0 0,-1 0-1 0 0,0 0 1 0 0,1 0 0 0 0,-1 0 0 0 0,0 1 0 0 0,0 1 0 0 0,3 28 374 0 0,-3-18 15 0 0,6 163 4191 0 0,-6-133-3206 0 0,-1-42-1252 0 0,1 0 0 0 0,0 0 0 0 0,0 0 0 0 0,0 1 0 0 0,0-1 0 0 0,1 0-1 0 0,-1 0 1 0 0,0 0 0 0 0,0 0 0 0 0,1 0 0 0 0,-1 0 0 0 0,0-1 0 0 0,1 1-1 0 0,-1 0 1 0 0,1 0 0 0 0,-1 0 0 0 0,1 0 0 0 0,0 0 0 0 0,0 0 0 0 0,0 0-66 0 0,-1-1 1 0 0,1 0 0 0 0,0 1-1 0 0,-1-1 1 0 0,1 0 0 0 0,0 0 0 0 0,0 0-1 0 0,-1 0 1 0 0,1 0 0 0 0,0 0-1 0 0,0 0 1 0 0,-1 0 0 0 0,1 0 0 0 0,0 0-1 0 0,0 0 1 0 0,-1 0 0 0 0,1 0 0 0 0,0 0-1 0 0,0-1 1 0 0,0 0 0 0 0,7-3-68 0 0,0 0 1 0 0,-1-1-1 0 0,0 0 1 0 0,7-6 0 0 0,9-5-267 0 0,-6 8-347 0 0,2 1-180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30 11979 0 0,'0'-3'201'0'0,"-1"1"1"0"0,1-1 0 0 0,0 0 0 0 0,-1 1 0 0 0,1-1 0 0 0,1 1 0 0 0,-1-1 0 0 0,1-5-1 0 0,1 8 244 0 0,-4 15-185 0 0,-7 35 107 0 0,3 0 0 0 0,1 0 0 0 0,3 0-1 0 0,2 1 1 0 0,2-1 0 0 0,2 1 0 0 0,16 68-1 0 0,16 34-4783 0 0,-31-135-446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1 151 1872 0 0,'0'-3'56'0'0,"1"0"-1"0"0,-1 0 1 0 0,1 0-1 0 0,0 0 1 0 0,0 0-1 0 0,1 0 1 0 0,-1 0-1 0 0,1 1 1 0 0,-1-1-1 0 0,1 1 1 0 0,0-1-1 0 0,3-3 1 0 0,28-28 495 0 0,-30 31-482 0 0,7-5 221 0 0,1 0 1 0 0,-1 1-1 0 0,1 0 1 0 0,0 0-1 0 0,1 1 0 0 0,-1 1 1 0 0,1 0-1 0 0,0 0 0 0 0,0 2 1 0 0,1-1-1 0 0,0 1 0 0 0,-1 1 1 0 0,1 1-1 0 0,25-1 1 0 0,-36 2-251 0 0,0 0 1 0 0,0 0-1 0 0,0 1 0 0 0,-1-1 1 0 0,1 1-1 0 0,0-1 1 0 0,0 1-1 0 0,0 0 1 0 0,0 0-1 0 0,-1 0 1 0 0,1 0-1 0 0,0 0 1 0 0,-1 0-1 0 0,1 0 1 0 0,-1 0-1 0 0,1 1 1 0 0,-1-1-1 0 0,0 1 0 0 0,1-1 1 0 0,0 3-1 0 0,0 0 8 0 0,0 0-1 0 0,0-1 0 0 0,-1 1 1 0 0,1 0-1 0 0,-1 0 0 0 0,0 1 0 0 0,0-1 1 0 0,-1 0-1 0 0,1 5 0 0 0,-1 2 105 0 0,0 0 0 0 0,-1 0-1 0 0,0-1 1 0 0,0 1 0 0 0,-2 0-1 0 0,-5 18 1 0 0,-4-4 232 0 0,-1 0-1 0 0,-1-1 1 0 0,0-1-1 0 0,-2-1 1 0 0,-1 0 0 0 0,-32 32-1 0 0,7-6 1565 0 0,34-37 192 0 0,21-17-562 0 0,4-2-1618 0 0,232-68-428 0 0,-173 55-4051 0 0,-57 16-1181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7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0 105 456 0 0,'7'-25'720'0'0,"-6"24"-632"0"0,-1 0 0 0 0,1 0 0 0 0,0-1-1 0 0,-1 1 1 0 0,1 0 0 0 0,-1 0-1 0 0,1-1 1 0 0,-1 1 0 0 0,0 0 0 0 0,0-1-1 0 0,1 1 1 0 0,-1 0 0 0 0,0-1-1 0 0,0 1 1 0 0,0 0 0 0 0,0-1 0 0 0,-1 1-1 0 0,1 0 1 0 0,0-1 0 0 0,-1 1-1 0 0,1 0 1 0 0,0 0 0 0 0,-1-1 0 0 0,0 1-1 0 0,1 0 1 0 0,-1 0 0 0 0,0 0-1 0 0,1-1 1 0 0,-1 1 0 0 0,-2-1 0 0 0,4 1 57 0 0,-1 0 1 0 0,0 0-1 0 0,1 1 1 0 0,-1-1-1 0 0,0 0 1 0 0,1 0 0 0 0,-1 1-1 0 0,1-1 1 0 0,-1 0-1 0 0,1 1 1 0 0,0-1-1 0 0,-1 1 1 0 0,1-1 0 0 0,-1 0-1 0 0,1 1 1 0 0,0 0-1 0 0,0-1 1 0 0,-1 1-1 0 0,1-1 1 0 0,0 1 0 0 0,0 0-1 0 0,-1-1 1 0 0,1 1-1 0 0,1 0 1 0 0,19-9-70 0 0,-14 6 30 0 0,1 0 0 0 0,0 0 0 0 0,0 1 0 0 0,0 0 0 0 0,0 1 0 0 0,0 0 0 0 0,0 0 0 0 0,0 1 0 0 0,0 0 0 0 0,0 0 1 0 0,12 2-1 0 0,-18-2-88 0 0,1 1 1 0 0,-1-1 0 0 0,1 1 0 0 0,-1 0 0 0 0,1 0 0 0 0,-1 0-1 0 0,0 0 1 0 0,1 0 0 0 0,-1 0 0 0 0,0 0 0 0 0,0 1 0 0 0,0-1-1 0 0,0 1 1 0 0,0 0 0 0 0,0-1 0 0 0,0 1 0 0 0,-1 0 0 0 0,1 0-1 0 0,-1 0 1 0 0,1 0 0 0 0,-1 0 0 0 0,0 1 0 0 0,0-1 0 0 0,0 0-1 0 0,0 1 1 0 0,0-1 0 0 0,0 1 0 0 0,-1-1 0 0 0,1 1 0 0 0,-1-1-1 0 0,0 1 1 0 0,0-1 0 0 0,0 1 0 0 0,0-1 0 0 0,0 1 0 0 0,0-1-1 0 0,-1 1 1 0 0,0 2 0 0 0,-2 8 159 0 0,-1 0-1 0 0,-1-1 1 0 0,0 0-1 0 0,-1 1 1 0 0,0-2-1 0 0,-1 1 0 0 0,0-1 1 0 0,-1 0-1 0 0,-9 10 1 0 0,-13 21 448 0 0,29-42-620 0 0,1 0 0 0 0,-1 0-1 0 0,1 1 1 0 0,0-1 0 0 0,-1 0 0 0 0,1 1 0 0 0,0-1 0 0 0,-1 1 0 0 0,1-1 0 0 0,0 0 0 0 0,-1 1 0 0 0,1-1 0 0 0,0 1 0 0 0,0-1 0 0 0,0 1 0 0 0,-1-1 0 0 0,1 1 0 0 0,0-1 0 0 0,0 1 0 0 0,0-1 0 0 0,0 1 0 0 0,0-1 0 0 0,0 1 0 0 0,0-1 0 0 0,0 1 0 0 0,0-1 0 0 0,0 1 0 0 0,0-1 0 0 0,0 1-1 0 0,0-1 1 0 0,0 0 0 0 0,1 1 0 0 0,-1-1 0 0 0,0 1 0 0 0,0-1 0 0 0,1 1 0 0 0,-1-1 0 0 0,0 1 0 0 0,1-1 0 0 0,-1 0 0 0 0,0 1 0 0 0,1-1 0 0 0,-1 0 0 0 0,0 1 0 0 0,1-1 0 0 0,-1 0 0 0 0,1 1 0 0 0,-1-1 0 0 0,0 0 0 0 0,1 0 0 0 0,-1 0 0 0 0,1 1 0 0 0,-1-1 0 0 0,1 0 0 0 0,-1 0 0 0 0,1 0 0 0 0,-1 0-1 0 0,1 0 1 0 0,-1 0 0 0 0,1 0 0 0 0,-1 0 0 0 0,1 0 0 0 0,-1 0 0 0 0,1 0 0 0 0,-1 0 0 0 0,1 0 0 0 0,-1-1 0 0 0,1 1 0 0 0,45-9 458 0 0,-36 7-419 0 0,-6 1-46 0 0,22-5-123 0 0,48-3-1 0 0,-68 8 115 0 0,0 1 0 0 0,1 0 0 0 0,-1 0 0 0 0,0 1 0 0 0,0-1 0 0 0,0 1 0 0 0,0 1 0 0 0,0-1 0 0 0,0 1 0 0 0,-1 0 0 0 0,1 1 0 0 0,0-1 0 0 0,-1 1 0 0 0,6 4 0 0 0,-9-6 83 0 0,0 1-1 0 0,0-1 1 0 0,0 1 0 0 0,0 0 0 0 0,-1-1 0 0 0,1 1 0 0 0,-1 0 0 0 0,1 0 0 0 0,-1 0 0 0 0,0 1 0 0 0,1-1-1 0 0,-1 0 1 0 0,0 0 0 0 0,-1 1 0 0 0,1-1 0 0 0,0 1 0 0 0,-1-1 0 0 0,1 1 0 0 0,-1-1 0 0 0,1 4 0 0 0,-2-2 87 0 0,1-1 0 0 0,-1 1 0 0 0,0-1 0 0 0,0 1 0 0 0,0-1 0 0 0,-1 0 1 0 0,1 1-1 0 0,-1-1 0 0 0,0 0 0 0 0,0 0 0 0 0,0 0 0 0 0,-4 4 0 0 0,-6 6-97 0 0,-1 0-1 0 0,-1-1 0 0 0,0-1 0 0 0,-22 14 1 0 0,32-23-360 0 0,-9 6-3658 0 0,0 0-1295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6913 0 0,'-2'1'10'0'0,"-1"-1"0"0"0,1 0-1 0 0,0 1 1 0 0,0 0-1 0 0,-1 0 1 0 0,1-1-1 0 0,0 1 1 0 0,0 1-1 0 0,0-1 1 0 0,0 0-1 0 0,0 0 1 0 0,0 1-1 0 0,0-1 1 0 0,1 1-1 0 0,-1 0 1 0 0,1-1-1 0 0,-1 1 1 0 0,1 0-1 0 0,-1 0 1 0 0,-1 4 0 0 0,3-6 1 0 0,1 1 0 0 0,-1-1 0 0 0,0 1 0 0 0,1-1 0 0 0,-1 1 0 0 0,0-1 0 0 0,1 0 0 0 0,-1 1 0 0 0,1-1 0 0 0,-1 1 0 0 0,1-1 0 0 0,-1 0 0 0 0,1 0 0 0 0,-1 1 0 0 0,1-1 0 0 0,-1 0 0 0 0,1 0 0 0 0,-1 1 0 0 0,1-1 0 0 0,0 0 0 0 0,-1 0 0 0 0,1 0 0 0 0,-1 0 0 0 0,1 0 0 0 0,-1 0 0 0 0,1 0 0 0 0,1 0 0 0 0,21 0 550 0 0,-19 0-417 0 0,48-1 2250 0 0,78 3-314 0 0,-113-1-2081 0 0,-1 1 1 0 0,0 1 0 0 0,-1 1 0 0 0,1 0 0 0 0,27 11 0 0 0,-42-15 7 0 0,0 0-1 0 0,0 0 1 0 0,-1 0-1 0 0,1 1 1 0 0,0-1-1 0 0,-1 0 1 0 0,1 0-1 0 0,0 1 1 0 0,-1-1 0 0 0,1 0-1 0 0,0 1 1 0 0,-1-1-1 0 0,1 1 1 0 0,0-1-1 0 0,-1 1 1 0 0,1-1-1 0 0,-1 1 1 0 0,1-1 0 0 0,-1 1-1 0 0,1 0 1 0 0,-1-1-1 0 0,0 1 1 0 0,1 0-1 0 0,-1-1 1 0 0,0 1-1 0 0,1 0 1 0 0,-1-1-1 0 0,0 1 1 0 0,0 0 0 0 0,0 0-1 0 0,0-1 1 0 0,0 1-1 0 0,0 0 1 0 0,0 0-1 0 0,0-1 1 0 0,0 1-1 0 0,0 0 1 0 0,0 0 0 0 0,0-1-1 0 0,0 1 1 0 0,-1 0-1 0 0,1-1 1 0 0,0 1-1 0 0,0 0 1 0 0,-1-1-1 0 0,1 1 1 0 0,-1 0 0 0 0,1-1-1 0 0,0 1 1 0 0,-1 0-1 0 0,1-1 1 0 0,-1 1-1 0 0,0-1 1 0 0,1 1-1 0 0,-2 0 1 0 0,-5 4-73 0 0,0 1 0 0 0,0-2-1 0 0,0 1 1 0 0,-9 3 0 0 0,5-2-7 0 0,-371 226 1765 0 0,379-230-1716 0 0,-25 17 127 0 0,22-9-268 0 0,6-10 145 0 0,0 1-1 0 0,0-1 1 0 0,1 0 0 0 0,-1 1 0 0 0,0-1 0 0 0,1 0 0 0 0,-1 1 0 0 0,0-1 0 0 0,1 0 0 0 0,-1 0 0 0 0,0 0-1 0 0,1 1 1 0 0,-1-1 0 0 0,0 0 0 0 0,1 0 0 0 0,-1 0 0 0 0,1 0 0 0 0,-1 1 0 0 0,0-1 0 0 0,1 0 0 0 0,-1 0-1 0 0,1 0 1 0 0,-1 0 0 0 0,0 0 0 0 0,1 0 0 0 0,-1 0 0 0 0,1 0 0 0 0,-1-1 0 0 0,1 1 0 0 0,231-16 1534 0 0,0 1 818 0 0,-232 15-2328 0 0,34 2 267 0 0,-32-2-260 0 0,0 0 0 0 0,-1 0 0 0 0,1 0 0 0 0,0 0-1 0 0,-1 1 1 0 0,1-1 0 0 0,-1 1 0 0 0,1-1 0 0 0,-1 1 0 0 0,1 0 0 0 0,-1-1 0 0 0,1 1 0 0 0,-1 0 0 0 0,0 0 0 0 0,1 0 0 0 0,-1 0 0 0 0,2 2 0 0 0,-3-2-8 0 0,0 0 1 0 0,0 0 0 0 0,0 0-1 0 0,-1 0 1 0 0,1 0 0 0 0,0 0-1 0 0,0 0 1 0 0,0 0 0 0 0,-1 0-1 0 0,1 0 1 0 0,-1 0 0 0 0,1 0-1 0 0,0-1 1 0 0,-1 1 0 0 0,0 0-1 0 0,1 0 1 0 0,-1 0 0 0 0,1 0-1 0 0,-1-1 1 0 0,0 1 0 0 0,0 0-1 0 0,1-1 1 0 0,-1 1 0 0 0,-1 0-1 0 0,-23 18 86 0 0,23-18-92 0 0,-173 99-516 0 0,-2 1 21 0 0,177-101 501 0 0,-1 0 0 0 0,1 0 1 0 0,-1 0-1 0 0,0 1 1 0 0,1-1-1 0 0,-1 0 1 0 0,1 1-1 0 0,-1-1 0 0 0,1 0 1 0 0,-1 1-1 0 0,1-1 1 0 0,0 1-1 0 0,-1-1 0 0 0,1 1 1 0 0,-1-1-1 0 0,1 1 1 0 0,0-1-1 0 0,0 1 1 0 0,-1-1-1 0 0,1 1 0 0 0,0 0 1 0 0,0-1-1 0 0,-1 1 1 0 0,1-1-1 0 0,0 1 0 0 0,0 0 1 0 0,0-1-1 0 0,0 1 1 0 0,0-1-1 0 0,0 1 0 0 0,0 0 1 0 0,1 0 13 0 0,0 0 0 0 0,0 0 0 0 0,0 0 0 0 0,0 0 0 0 0,-1 0 0 0 0,1-1 0 0 0,0 1 0 0 0,1 0 0 0 0,-1-1 0 0 0,0 1 0 0 0,0-1 0 0 0,0 1 0 0 0,0-1 0 0 0,2 1 0 0 0,54 8 495 0 0,-50-8-468 0 0,355 30 1616 0 0,-361-31-1652 0 0,0 0-1 0 0,1 0 1 0 0,-1 0-1 0 0,1 0 1 0 0,-1 0-1 0 0,1 0 1 0 0,-1 1 0 0 0,0-1-1 0 0,1 0 1 0 0,-1 1-1 0 0,0-1 1 0 0,1 1-1 0 0,-1-1 1 0 0,0 1-1 0 0,1 0 1 0 0,-1 0-1 0 0,0-1 1 0 0,0 1 0 0 0,0 0-1 0 0,0 0 1 0 0,0 0-1 0 0,0 0 1 0 0,1 2-1 0 0,-2-2-20 0 0,0 0 0 0 0,0 1-1 0 0,0-1 1 0 0,-1 1-1 0 0,1-1 1 0 0,0 0 0 0 0,-1 1-1 0 0,1-1 1 0 0,-1 0-1 0 0,1 1 1 0 0,-1-1 0 0 0,0 0-1 0 0,1 0 1 0 0,-1 0 0 0 0,0 1-1 0 0,0-1 1 0 0,0 0-1 0 0,0 0 1 0 0,0 0 0 0 0,0 0-1 0 0,0-1 1 0 0,0 1 0 0 0,-2 1-1 0 0,-24 17-183 0 0,0-1 0 0 0,-1-1 1 0 0,-1-1-1 0 0,-37 15 0 0 0,23-12-522 0 0,-42 27 0 0 0,71-38 451 0 0,-57 40-1171 0 0,64-42 1208 0 0,1-1 0 0 0,-1 1 1 0 0,1 0-1 0 0,1 0 0 0 0,-1 1 0 0 0,1-1 0 0 0,-8 14 0 0 0,13-20 224 0 0,0 1-1 0 0,0-1 1 0 0,0 0 0 0 0,0 0-1 0 0,0 0 1 0 0,0 0-1 0 0,0 0 1 0 0,0 0 0 0 0,0 1-1 0 0,0-1 1 0 0,0 0 0 0 0,-1 0-1 0 0,1 0 1 0 0,0 0-1 0 0,0 0 1 0 0,0 1 0 0 0,0-1-1 0 0,0 0 1 0 0,1 0-1 0 0,-1 0 1 0 0,0 0 0 0 0,0 0-1 0 0,0 1 1 0 0,0-1 0 0 0,0 0-1 0 0,0 0 1 0 0,0 0-1 0 0,0 0 1 0 0,0 0 0 0 0,0 1-1 0 0,0-1 1 0 0,0 0-1 0 0,0 0 1 0 0,1 0 0 0 0,-1 0-1 0 0,0 0 1 0 0,0 0-1 0 0,0 0 1 0 0,0 0 0 0 0,0 0-1 0 0,0 1 1 0 0,1-1 0 0 0,-1 0-1 0 0,0 0 1 0 0,0 0-1 0 0,0 0 1 0 0,0 0 0 0 0,0 0-1 0 0,1 0 1 0 0,-1 0-1 0 0,13-1 75 0 0,12-5 608 0 0,-24 6-641 0 0,14-5 148 0 0,0 1-1 0 0,0 0 1 0 0,1 1 0 0 0,19-1-1 0 0,-31 4-150 0 0,0 0 1 0 0,0 0-1 0 0,0 0 0 0 0,-1 0 0 0 0,1 1 0 0 0,0 0 0 0 0,0-1 1 0 0,-1 1-1 0 0,1 1 0 0 0,0-1 0 0 0,-1 0 0 0 0,1 1 0 0 0,-1 0 1 0 0,0 0-1 0 0,1 0 0 0 0,-1 0 0 0 0,0 0 0 0 0,0 1 0 0 0,-1 0 1 0 0,1-1-1 0 0,0 1 0 0 0,-1 0 0 0 0,3 4 0 0 0,-4-6 5 0 0,-1 0-1 0 0,0 0 0 0 0,1-1 0 0 0,-1 1 0 0 0,0 0 1 0 0,1 0-1 0 0,-1 0 0 0 0,0 0 0 0 0,0 0 1 0 0,0 0-1 0 0,0-1 0 0 0,0 1 0 0 0,0 0 0 0 0,0 0 1 0 0,0 0-1 0 0,0 0 0 0 0,-1 0 0 0 0,1 0 0 0 0,0 0 1 0 0,0-1-1 0 0,-1 1 0 0 0,1 0 0 0 0,-1 0 1 0 0,1 0-1 0 0,-1-1 0 0 0,1 1 0 0 0,-1 0 0 0 0,1-1 1 0 0,-1 1-1 0 0,0 0 0 0 0,1-1 0 0 0,-1 1 1 0 0,0-1-1 0 0,0 1 0 0 0,-34 19 2041 0 0,16-10-1424 0 0,17-8-613 0 0,-1 0 1 0 0,0 0-1 0 0,1 0 0 0 0,0 0 1 0 0,-1 1-1 0 0,1-1 0 0 0,0 0 1 0 0,0 1-1 0 0,0 0 0 0 0,0 0 1 0 0,1-1-1 0 0,-1 1 0 0 0,1 0 1 0 0,0 0-1 0 0,-2 5 0 0 0,3-1 142 0 0,-1 0 0 0 0,1 0-1 0 0,0 0 1 0 0,1 0 0 0 0,0 0-1 0 0,2 8 1 0 0,1 22-36 0 0,0-1 1 0 0,-4 64-1 0 0,-15 76-165 0 0,1-4 23 0 0,11-3 350 0 0,25 213 0 0 0,-8-206-218 0 0,5 48 117 0 0,-19-222-263 0 0,1 1 0 0 0,-1-1-1 0 0,0 1 1 0 0,0-1 0 0 0,0 1 0 0 0,0-1 0 0 0,-1 1-1 0 0,1-1 1 0 0,-1 3 0 0 0,0-4-126 0 0,1-1 0 0 0,0 1 0 0 0,-1-1 0 0 0,1 1 0 0 0,0-1 0 0 0,-1 1 0 0 0,1-1 1 0 0,-1 0-1 0 0,1 1 0 0 0,-1-1 0 0 0,1 0 0 0 0,-1 0 0 0 0,1 1 0 0 0,-1-1 0 0 0,1 0 0 0 0,-1 0 1 0 0,1 1-1 0 0,-1-1 0 0 0,1 0 0 0 0,-1 0 0 0 0,0 0 0 0 0,1 0 0 0 0,-1 0 0 0 0,1 0 0 0 0,-1 0 0 0 0,1 0 1 0 0,-1 0-1 0 0,0 0 0 0 0,1-1 0 0 0,-1 1 0 0 0,1 0 0 0 0,-1 0 0 0 0,1 0 0 0 0,-1-1 0 0 0,1 1 0 0 0,-1 0 1 0 0,1-1-1 0 0,-1 1 0 0 0,1 0 0 0 0,-1-1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4 10594 0 0,'-2'-4'794'0'0,"2"5"-793"0"0,0-1 1 0 0,0 0-1 0 0,0 0 1 0 0,0 0-1 0 0,0 0 0 0 0,-1 0 1 0 0,1 0-1 0 0,0 0 1 0 0,0 0-1 0 0,0 1 0 0 0,0-1 1 0 0,0 0-1 0 0,0 0 0 0 0,0 0 1 0 0,0 0-1 0 0,0 0 1 0 0,-1 0-1 0 0,1 0 0 0 0,0 0 1 0 0,0 0-1 0 0,0 0 1 0 0,0 0-1 0 0,0 0 0 0 0,0 0 1 0 0,0 0-1 0 0,-1 0 0 0 0,1 0 1 0 0,0 0-1 0 0,0 0 1 0 0,0 0-1 0 0,0 0 0 0 0,0 0 1 0 0,0 0-1 0 0,-1 0 1 0 0,1 0-1 0 0,0 0 0 0 0,0 0 1 0 0,0 0-1 0 0,0 0 0 0 0,0 0 1 0 0,0 0-1 0 0,0 0 1 0 0,0 0-1 0 0,-1 0 0 0 0,1-1 1 0 0,0 1-1 0 0,-7 181 2894 0 0,16 184-1 0 0,-7-346-3376 0 0,-1 0 1 0 0,2 0-1 0 0,1-1 0 0 0,0 1 0 0 0,12 30 0 0 0,-13-44-1300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8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6 160 2761 0 0,'0'-2'-13'0'0,"-1"1"-1"0"0,1-1 1 0 0,0 0 0 0 0,-1 1 0 0 0,1-1 0 0 0,0 0 0 0 0,0 0 0 0 0,0 0 0 0 0,0 1 0 0 0,1-1 0 0 0,-1 0 0 0 0,0 1 0 0 0,1-1 0 0 0,-1 0 0 0 0,1 1 0 0 0,0-1 0 0 0,0 0-1 0 0,-1 1 1 0 0,1-1 0 0 0,0 1 0 0 0,0-1 0 0 0,0 1 0 0 0,0 0 0 0 0,1-1 0 0 0,-1 1 0 0 0,0 0 0 0 0,2-1 0 0 0,45-35-1347 0 0,-36 29 1383 0 0,3-2 336 0 0,0 0 1 0 0,1 2-1 0 0,0 0 1 0 0,0 0-1 0 0,1 2 1 0 0,17-5-1 0 0,-28 9 103 0 0,1 0-1 0 0,0 0 0 0 0,-1 1 1 0 0,1 0-1 0 0,0 0 0 0 0,-1 1 1 0 0,1 0-1 0 0,0 0 0 0 0,0 1 1 0 0,-1 0-1 0 0,1 0 1 0 0,0 0-1 0 0,-1 1 0 0 0,1 0 1 0 0,-1 0-1 0 0,0 1 0 0 0,0-1 1 0 0,11 8-1 0 0,-15-9-440 0 0,0 1 1 0 0,1 0-1 0 0,-1 1 1 0 0,0-1-1 0 0,0 0 1 0 0,0 1-1 0 0,-1-1 1 0 0,1 1-1 0 0,-1 0 1 0 0,1-1-1 0 0,-1 1 1 0 0,0 0-1 0 0,0 0 1 0 0,0 0-1 0 0,0 0 0 0 0,0 5 1 0 0,-1-1-97 0 0,1-1 1 0 0,-2 0-1 0 0,1 0 1 0 0,-1 0-1 0 0,0 1 1 0 0,0-1-1 0 0,-4 11 0 0 0,-2 1-314 0 0,-1-1-1 0 0,0 1 1 0 0,-2-2-1 0 0,-15 23 1 0 0,9-18 405 0 0,-1 0 1 0 0,-1-1-1 0 0,-38 32 1 0 0,-69 43 2722 0 0,56-45-2502 0 0,64-45-116 0 0,7-3 113 0 0,14-5 405 0 0,22-9 183 0 0,-11 3-819 0 0,1 0 1 0 0,0 2-1 0 0,0 1 0 0 0,1 1 0 0 0,0 1 0 0 0,0 2 0 0 0,0 1 0 0 0,0 1 1 0 0,0 1-1 0 0,42 8 0 0 0,-40-3-3707 0 0,-1 1-1181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7370 0 0,'0'0'666'0'0,"16"18"-4"0"0,-13-13-639 0 0,0 1 0 0 0,0 0 0 0 0,-1 0 0 0 0,0-1 0 0 0,0 2 0 0 0,-1-1 0 0 0,1 0 0 0 0,-1 0 0 0 0,0 0 0 0 0,-1 1 0 0 0,0-1 0 0 0,0 11 0 0 0,-3 9 58 0 0,-10 45 1 0 0,5-35 152 0 0,3-12 46 0 0,1-11 34 0 0,2 0 0 0 0,-2 24 0 0 0,4-34-106 0 0,-1 0-1 0 0,2 1 0 0 0,-1-1 0 0 0,0 0 0 0 0,1 0 1 0 0,-1 0-1 0 0,1 0 0 0 0,0 0 0 0 0,0 0 1 0 0,0 0-1 0 0,1 0 0 0 0,-1 0 0 0 0,1 0 0 0 0,-1-1 1 0 0,1 1-1 0 0,4 4 0 0 0,-5-6-130 0 0,0 0 0 0 0,1-1 0 0 0,-1 1 1 0 0,0 0-1 0 0,1-1 0 0 0,-1 1 0 0 0,1-1 0 0 0,-1 1 0 0 0,1-1 1 0 0,-1 1-1 0 0,1-1 0 0 0,-1 0 0 0 0,1 0 0 0 0,-1 0 0 0 0,1 0 1 0 0,-1 0-1 0 0,1 0 0 0 0,-1 0 0 0 0,1-1 0 0 0,2 0 0 0 0,34-12-328 0 0,-24 7-23 0 0,86-30-3990 0 0,-91 32 3408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10138 0 0,'-1'3'182'0'0,"0"0"-1"0"0,0 1 0 0 0,1-1 1 0 0,-1 1-1 0 0,1 0 1 0 0,0-1-1 0 0,0 1 0 0 0,0-1 1 0 0,0 1-1 0 0,2 6 0 0 0,-1 3-165 0 0,-1-10 6 0 0,-5 156 1645 0 0,2-122-672 0 0,3 47 1 0 0,4-32-5159 0 0,0-24-838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0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8754 0 0,'0'0'9'0'0,"0"0"0"0"0,0-1-1 0 0,0 1 1 0 0,0 0 0 0 0,0 0 0 0 0,0 0 0 0 0,0-1 0 0 0,0 1-1 0 0,1 0 1 0 0,-1 0 0 0 0,0 0 0 0 0,0-1 0 0 0,0 1 0 0 0,0 0-1 0 0,0 0 1 0 0,0 0 0 0 0,0-1 0 0 0,0 1 0 0 0,0 0 0 0 0,1 0-1 0 0,-1 0 1 0 0,0 0 0 0 0,0-1 0 0 0,0 1 0 0 0,0 0 0 0 0,1 0-1 0 0,-1 0 1 0 0,0 0 0 0 0,0 0 0 0 0,0 0 0 0 0,1-1 0 0 0,-1 1-1 0 0,0 0 1 0 0,0 0 0 0 0,0 0 0 0 0,1 0 0 0 0,-1 0 0 0 0,0 0-1 0 0,1 0 1 0 0,10 4 264 0 0,9 12-35 0 0,-14-1 93 0 0,-1 0-1 0 0,-1 0 1 0 0,0 0 0 0 0,-1 0-1 0 0,-1 1 1 0 0,0-1 0 0 0,-1 21-1 0 0,2 3 260 0 0,24 198 2663 0 0,-2-79-5221 0 0,-24-155 1835 0 0,-1 1-242 0 0,1 1 0 0 0,-1-1 0 0 0,1 0-1 0 0,0 0 1 0 0,1 0 0 0 0,-1 0 0 0 0,1 0 0 0 0,-1 0 0 0 0,1 0 0 0 0,1-1 0 0 0,-1 1 0 0 0,0-1 0 0 0,4 4 0 0 0,-3-5-811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86 6913 0 0,'8'-6'10'0'0,"0"0"-1"0"0,1 1 1 0 0,0 0-1 0 0,0 1 0 0 0,0-1 1 0 0,13-3-1 0 0,7-3-99 0 0,-18 5-23 0 0,47-18-52 0 0,-56 22 70 0 0,1 1 0 0 0,0 1 0 0 0,0-1 1 0 0,-1 0-1 0 0,1 1 0 0 0,0-1 0 0 0,0 1 1 0 0,0 0-1 0 0,-1 0 0 0 0,1 0 0 0 0,0 1 1 0 0,0-1-1 0 0,0 0 0 0 0,-1 1 0 0 0,1 0 1 0 0,0 0-1 0 0,4 2 0 0 0,-5-1 66 0 0,0 0-1 0 0,0 0 1 0 0,-1 0-1 0 0,1 0 1 0 0,-1 0-1 0 0,0 0 1 0 0,1 1-1 0 0,-1-1 1 0 0,0 1 0 0 0,0-1-1 0 0,-1 1 1 0 0,1-1-1 0 0,0 1 1 0 0,-1-1-1 0 0,1 1 1 0 0,-1-1-1 0 0,0 1 1 0 0,0 0 0 0 0,0-1-1 0 0,0 1 1 0 0,-2 4-1 0 0,0 9 435 0 0,-1 0-1 0 0,-6 19 1 0 0,6-26-145 0 0,-3 11 21 0 0,-1 0 1 0 0,-1 0 0 0 0,-1-1-1 0 0,-1 0 1 0 0,0 0 0 0 0,-2-1-1 0 0,-14 17 1 0 0,-13 12 631 0 0,-51 46 1 0 0,55-59 844 0 0,35-34-1729 0 0,0 0 0 0 0,-1 0 0 0 0,1 0 0 0 0,0 0 0 0 0,0 1 0 0 0,0-1 0 0 0,0 0 0 0 0,0 0-1 0 0,0 0 1 0 0,-1 0 0 0 0,1 0 0 0 0,0 0 0 0 0,0 0 0 0 0,0 1 0 0 0,0-1 0 0 0,0 0 0 0 0,0 0 0 0 0,0 0 0 0 0,0 0 0 0 0,0 0 0 0 0,0 0-1 0 0,0 1 1 0 0,0-1 0 0 0,0 0 0 0 0,0 0 0 0 0,0 0 0 0 0,0 0 0 0 0,0 1 0 0 0,0-1 0 0 0,0 0 0 0 0,0 0 0 0 0,0 0 0 0 0,0 0 0 0 0,0 0-1 0 0,0 1 1 0 0,0-1 0 0 0,0 0 0 0 0,0 0 0 0 0,0 0 0 0 0,0 0 0 0 0,0 0 0 0 0,0 1 0 0 0,0-1 0 0 0,0 0 0 0 0,0 0 0 0 0,1 0 0 0 0,-1 0-1 0 0,0 0 1 0 0,0 0 0 0 0,0 0 0 0 0,0 0 0 0 0,0 0 0 0 0,0 1 0 0 0,1-1 0 0 0,-1 0 0 0 0,15 1 580 0 0,30-5-624 0 0,-27 3 355 0 0,3 0 173 0 0,1 2 0 0 0,40 7-1 0 0,3 1-2302 0 0,-53-8-3231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1 121 6913 0 0,'2'-2'201'0'0,"0"0"0"0"0,1 0-1 0 0,-1 0 1 0 0,1 1-1 0 0,-1-1 1 0 0,1 1-1 0 0,0-1 1 0 0,0 1-1 0 0,-1 0 1 0 0,1 0-1 0 0,5-1 1 0 0,3-2 398 0 0,38-18 1601 0 0,82-27 0 0 0,-103 42-3578 0 0,0 0 0 0 0,42-4 0 0 0,-51 10 299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2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6913 0 0,'-12'22'3288'0'0,"0"24"-4128"0"0,5-17-151 0 0,6-27 1099 0 0,0 1 1 0 0,0-1-1 0 0,0 1 0 0 0,1-1 1 0 0,-1 0-1 0 0,1 1 0 0 0,0-1 1 0 0,0 1-1 0 0,0-1 0 0 0,0 1 1 0 0,0-1-1 0 0,0 1 1 0 0,0-1-1 0 0,1 1 0 0 0,0-1 1 0 0,-1 1-1 0 0,2 2 0 0 0,0-3 72 0 0,-1-1 0 0 0,1 0 0 0 0,-1 0 0 0 0,1 0-1 0 0,-1 0 1 0 0,1 0 0 0 0,-1 0 0 0 0,1 0-1 0 0,0-1 1 0 0,0 1 0 0 0,-1 0 0 0 0,1-1 0 0 0,0 1-1 0 0,0-1 1 0 0,0 0 0 0 0,0 0 0 0 0,0 0-1 0 0,-1 0 1 0 0,1 0 0 0 0,0 0 0 0 0,0 0 0 0 0,0-1-1 0 0,3 0 1 0 0,13-2-173 0 0,-11 2-97 0 0,1-1 1 0 0,-1 1-1 0 0,1 1 0 0 0,-1-1 1 0 0,1 1-1 0 0,14 2 1 0 0,-20-1 71 0 0,0-1 0 0 0,0 1 0 0 0,0 0 0 0 0,0 0 0 0 0,-1 0 0 0 0,1 0 0 0 0,0 0 0 0 0,0 1 0 0 0,-1-1 0 0 0,1 0 0 0 0,-1 1 0 0 0,1-1 0 0 0,-1 1 0 0 0,1 0 0 0 0,-1-1 0 0 0,0 1 0 0 0,0 0 0 0 0,0 0 0 0 0,0 0 0 0 0,0 0 0 0 0,0 0 0 0 0,-1 0 0 0 0,1 0 0 0 0,-1 0 0 0 0,1 0 0 0 0,-1 0 0 0 0,0 0 0 0 0,0 0 0 0 0,0 4 0 0 0,0 4 100 0 0,-1 0-1 0 0,0-1 1 0 0,0 1 0 0 0,-1-1-1 0 0,0 0 1 0 0,-1 1 0 0 0,0-1-1 0 0,0 0 1 0 0,-1-1 0 0 0,0 1 0 0 0,-1-1-1 0 0,0 1 1 0 0,0-2 0 0 0,-1 1-1 0 0,0 0 1 0 0,0-1 0 0 0,-1 0-1 0 0,0-1 1 0 0,0 1 0 0 0,0-1-1 0 0,-1 0 1 0 0,0-1 0 0 0,0 0 0 0 0,-1-1-1 0 0,1 1 1 0 0,-13 3 0 0 0,21-8-124 0 0,-1 1-69 0 0,0-1-1 0 0,1 0 1 0 0,-1 0 0 0 0,0 1 0 0 0,1-1 0 0 0,-1 0 0 0 0,0 0 0 0 0,0 0-1 0 0,1 0 1 0 0,-1 0 0 0 0,0 0 0 0 0,0 0 0 0 0,1 0 0 0 0,-1 0 0 0 0,0 0-1 0 0,1 0 1 0 0,-1-1 0 0 0,0 1 0 0 0,1 0 0 0 0,-1 0 0 0 0,-1-1-1 0 0,0-4-846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3681 0 0,'0'0'753'0'0,"4"-7"1052"0"0,0 27 4296 0 0,-2-15-6173 0 0,-2-5-19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5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0 1 3321 0 0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8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1 533 3225 0 0,'-1'-11'6760'0'0,"46"10"-5111"0"0,47 6-1 0 0,41 0-631 0 0,41-9 23 0 0,184-11-100 0 0,-332 12-936 0 0,-1 2-1 0 0,1 1 1 0 0,-1 1-1 0 0,32 5 1 0 0,-36 8-47 0 0,-21-14 155 0 0,5 1-279 0 0,-3-1 169 0 0,-1 0-1 0 0,1 0 1 0 0,-1 0-1 0 0,1-1 1 0 0,-1 1-1 0 0,1 0 1 0 0,-1-1-1 0 0,0 1 1 0 0,1 0-1 0 0,-1-1 1 0 0,1 0-1 0 0,-1 1 1 0 0,0-1-1 0 0,1 0 0 0 0,-1 0 1 0 0,0 0-1 0 0,0 0 1 0 0,0 0-1 0 0,0 0 1 0 0,2-1-1 0 0,0-3-38 0 0,0 1 0 0 0,0 0 0 0 0,-1-1 0 0 0,1 0 0 0 0,-1 0 0 0 0,1-5 0 0 0,16-46-361 0 0,18-87-1 0 0,-30 126 539 0 0,-4 31-116 0 0,-1 30-95 0 0,-4 9 188 0 0,5 82 0 0 0,-1-116 65 0 0,1-1 0 0 0,0 1 0 0 0,2-1 0 0 0,0 0-1 0 0,1 0 1 0 0,1-1 0 0 0,17 33 0 0 0,-14-32-145 0 0,-8-13-32 0 0,0 0 0 0 0,1 0-1 0 0,0-1 1 0 0,-1 1 0 0 0,1-1 0 0 0,1 0-1 0 0,-1 0 1 0 0,7 7 0 0 0,-8-14 7 0 0,1 1 1 0 0,-1-1 0 0 0,0 1-1 0 0,0-1 1 0 0,-1 0 0 0 0,1 0-1 0 0,-1 0 1 0 0,1 0 0 0 0,0-4-1 0 0,14-46-67 0 0,-3-2-1 0 0,-2 1 0 0 0,4-61 0 0 0,-10 64-332 0 0,2 0 0 0 0,3 0-1 0 0,31-94 1 0 0,-41 144 358 0 0,0 0-1 0 0,1 0 1 0 0,-1 0-1 0 0,0 0 1 0 0,1 0-1 0 0,-1 0 1 0 0,1 0-1 0 0,0 0 1 0 0,-1 0 0 0 0,1 0-1 0 0,0 0 1 0 0,-1 0-1 0 0,1 0 1 0 0,0 1-1 0 0,0-1 1 0 0,0 0-1 0 0,1-1 1 0 0,-1 2 21 0 0,-1 1-1 0 0,1-1 1 0 0,-1 0-1 0 0,1 0 1 0 0,-1 0-1 0 0,1 0 1 0 0,-1 1 0 0 0,1-1-1 0 0,-1 0 1 0 0,1 0-1 0 0,-1 1 1 0 0,1-1-1 0 0,-1 0 1 0 0,0 1 0 0 0,1-1-1 0 0,-1 0 1 0 0,0 1-1 0 0,1-1 1 0 0,-1 1 0 0 0,0-1-1 0 0,0 1 1 0 0,1-1-1 0 0,-1 1 1 0 0,0-1-1 0 0,0 1 1 0 0,1 0 0 0 0,11 49 101 0 0,-9-37 51 0 0,1 4 21 0 0,44 158 956 0 0,-40-152-1040 0 0,1 0 1 0 0,1-1 0 0 0,1 0 0 0 0,0 0 0 0 0,21 26 0 0 0,-29-43-76 0 0,1 0 1 0 0,0-1 0 0 0,0 0 0 0 0,0 0 0 0 0,0 0 0 0 0,1 0 0 0 0,0 0 0 0 0,9 5 0 0 0,-13-9-4 0 0,-1-1 0 0 0,1 1 0 0 0,-1 0 0 0 0,1 0 0 0 0,-1 0 0 0 0,1-1 0 0 0,-1 1 0 0 0,1 0 0 0 0,-1-1 0 0 0,1 1-1 0 0,-1 0 1 0 0,0-1 0 0 0,1 1 0 0 0,-1-1 0 0 0,0 1 0 0 0,1-1 0 0 0,-1 1 0 0 0,0-1 0 0 0,1 1 0 0 0,-1-1 0 0 0,0 1 0 0 0,0-1 0 0 0,1 1 0 0 0,-1-1 0 0 0,0 1 0 0 0,0-1 0 0 0,0 1 0 0 0,0-1 0 0 0,0 1 0 0 0,0-1 0 0 0,0 0 0 0 0,0 1 0 0 0,0-2 0 0 0,2-26 77 0 0,-2 21-98 0 0,14-97-326 0 0,5 0 1 0 0,46-149 0 0 0,-55 216 262 0 0,-9 35 67 0 0,7-25-83 0 0,-7 26 96 0 0,-1 1 1 0 0,0-1-1 0 0,0 0 1 0 0,0 0-1 0 0,1 1 0 0 0,-1-1 1 0 0,0 0-1 0 0,0 1 1 0 0,1-1-1 0 0,-1 0 0 0 0,1 1 1 0 0,-1-1-1 0 0,1 1 1 0 0,-1-1-1 0 0,1 0 0 0 0,-1 1 1 0 0,1-1-1 0 0,-1 1 0 0 0,1 0 1 0 0,0-1-1 0 0,-1 1 1 0 0,1-1-1 0 0,0 1 0 0 0,-1 0 1 0 0,1-1-1 0 0,1 1 1 0 0,-1 2-25 0 0,0 0 0 0 0,0 0 0 0 0,0 0 0 0 0,0 0 0 0 0,0 0 0 0 0,0 0 0 0 0,-1 1 0 0 0,1-1 1 0 0,-1 0-1 0 0,1 0 0 0 0,-1 1 0 0 0,0-1 0 0 0,0 0 0 0 0,0 5 0 0 0,0-4-15 0 0,2 101 212 0 0,-1-33-185 0 0,12 86-1 0 0,-10-135 167 0 0,1-1-1 0 0,1-1 0 0 0,1 1 1 0 0,1-1-1 0 0,1 0 1 0 0,0 0-1 0 0,1-1 0 0 0,19 28 1 0 0,-28-46-129 0 0,1 0 1 0 0,-1 0-1 0 0,1 0 1 0 0,0-1-1 0 0,-1 1 1 0 0,1 0 0 0 0,-1 0-1 0 0,1 0 1 0 0,0-1-1 0 0,0 1 1 0 0,0 0-1 0 0,-1-1 1 0 0,1 1 0 0 0,0 0-1 0 0,0-1 1 0 0,0 1-1 0 0,0-1 1 0 0,0 0 0 0 0,0 1-1 0 0,0-1 1 0 0,0 0-1 0 0,0 0 1 0 0,0 1-1 0 0,0-1 1 0 0,1 0 0 0 0,-1-1-19 0 0,0 1 1 0 0,1-1-1 0 0,-1 0 1 0 0,0 1-1 0 0,0-1 1 0 0,-1 0 0 0 0,1 0-1 0 0,0 1 1 0 0,0-1-1 0 0,0 0 1 0 0,0 0-1 0 0,-1 0 1 0 0,1 0 0 0 0,0 0-1 0 0,-1 0 1 0 0,1 0-1 0 0,0-3 1 0 0,3-7-135 0 0,-1 0-1 0 0,0 0 1 0 0,3-16 0 0 0,-6 22 49 0 0,12-94-1061 0 0,-11 76 1071 0 0,1 0 0 0 0,1 0 0 0 0,1 1 0 0 0,0-1 0 0 0,2 1 0 0 0,15-36 0 0 0,-21 58 57 0 0,0 0 1 0 0,0-1-1 0 0,0 1 1 0 0,0-1-1 0 0,0 1 1 0 0,0-1-1 0 0,0 1 1 0 0,1-1-1 0 0,-1 1 1 0 0,0 0-1 0 0,0-1 1 0 0,1 1-1 0 0,-1-1 1 0 0,0 1-1 0 0,0 0 0 0 0,1-1 1 0 0,-1 1-1 0 0,0 0 1 0 0,1-1-1 0 0,-1 1 1 0 0,1 0-1 0 0,-1 0 1 0 0,0-1-1 0 0,1 1 1 0 0,-1 0-1 0 0,1 0 1 0 0,-1 0-1 0 0,1 0 1 0 0,-1 0-1 0 0,0-1 1 0 0,1 1-1 0 0,-1 0 1 0 0,1 0-1 0 0,5 15-36 0 0,-3 24 246 0 0,-4-10 31 0 0,0-20-190 0 0,1 1 1 0 0,-1-1-1 0 0,2 1 1 0 0,-1 0 0 0 0,1-1-1 0 0,1 0 1 0 0,0 1-1 0 0,6 17 1 0 0,-8-26-92 0 0,1-1-1 0 0,0 1 1 0 0,-1 0 0 0 0,1 0-1 0 0,0-1 1 0 0,0 1 0 0 0,0 0-1 0 0,-1-1 1 0 0,1 1 0 0 0,0-1-1 0 0,0 1 1 0 0,0-1 0 0 0,0 1-1 0 0,0-1 1 0 0,0 0-1 0 0,0 1 1 0 0,0-1 0 0 0,0 0-1 0 0,1 0 1 0 0,0 0 0 0 0,29 0-1353 0 0,-16-1 4317 0 0,-10 1-2844 0 0,34 0 266 0 0,46-5 0 0 0,24-2 159 0 0,447-3 359 0 0,-2-40 21 0 0,-303 6-443 0 0,-232 43-427 0 0,-16 1 3 0 0,1 0 0 0 0,-1 0 0 0 0,0 0-1 0 0,1 0 1 0 0,-1 0 0 0 0,0-1 0 0 0,0 1-1 0 0,1-1 1 0 0,-1 0 0 0 0,0 0 0 0 0,0-1-1 0 0,4-1 1 0 0,-20 3 48 0 0,5 2-58 0 0,-37 10-635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4609 0 0,'-9'10'9026'0'0,"4"-8"-8809"0"0,-2 1 82 0 0,0 0 0 0 0,-1-1 0 0 0,1 0 0 0 0,-9 1 0 0 0,9 7 2303 0 0,2 13-2796 0 0,5-23 307 0 0,-9 42 52 0 0,3 0 1 0 0,-4 81 0 0 0,16 83-32 0 0,0-33 131 0 0,-6-140-231 0 0,14 491 583 0 0,0-104 524 0 0,-14-390-805 0 0,-7 52 0 0 0,5-71-285 0 0,0 0 0 0 0,-1 0 0 0 0,0 0 0 0 0,-1 0 0 0 0,0 0 1 0 0,-1-1-1 0 0,-11 18 0 0 0,13-26-358 0 0,3-10 10 0 0,3-11-5324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6449 0 0,'-3'4'4267'0'0,"4"3"-2663"0"0,5 30-658 0 0,2-1 1 0 0,2 0-1 0 0,1 0 0 0 0,2-1 0 0 0,21 39 1 0 0,34 48-223 0 0,11-12-5188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8 181 1928 0 0,'-2'-2'56'0'0,"1"-1"-1"0"0,0 0 1 0 0,0 0-1 0 0,0 1 1 0 0,1-1-1 0 0,-1 0 1 0 0,1 0-1 0 0,-1 0 1 0 0,1 0-1 0 0,0 0 1 0 0,0 0-1 0 0,0 0 1 0 0,1 0-1 0 0,-1 0 1 0 0,1 0-1 0 0,-1 0 1 0 0,2-3-1 0 0,1 0 356 0 0,0 0-1 0 0,0 0 1 0 0,1 0 0 0 0,-1 1-1 0 0,1-1 1 0 0,8-8-1 0 0,-4 6-158 0 0,0 1-1 0 0,0 0 0 0 0,1 1 0 0 0,0-1 1 0 0,0 2-1 0 0,1-1 0 0 0,-1 1 1 0 0,1 1-1 0 0,0 0 0 0 0,15-4 0 0 0,-18 5-175 0 0,0 1 0 0 0,0 1-1 0 0,1 0 1 0 0,-1 0-1 0 0,0 0 1 0 0,0 1-1 0 0,0 0 1 0 0,1 0 0 0 0,-1 0-1 0 0,0 1 1 0 0,0 1-1 0 0,0-1 1 0 0,0 1-1 0 0,0 0 1 0 0,0 1 0 0 0,10 4-1 0 0,-14-5-49 0 0,0 1 0 0 0,0 0 0 0 0,0 0 0 0 0,-1 0 0 0 0,1 0 0 0 0,-1 0 0 0 0,1 0 0 0 0,-1 1-1 0 0,0-1 1 0 0,0 1 0 0 0,-1-1 0 0 0,1 1 0 0 0,-1 0 0 0 0,0 0 0 0 0,0 0 0 0 0,0 0 0 0 0,0 0 0 0 0,0 0 0 0 0,-1 0 0 0 0,0 0 0 0 0,0 0 0 0 0,0 0-1 0 0,-1 0 1 0 0,1 0 0 0 0,-2 7 0 0 0,-2 6 172 0 0,0 0 0 0 0,-1 0 0 0 0,-1 0 0 0 0,-11 22 0 0 0,5-17 175 0 0,-8 20 630 0 0,19-40-917 0 0,0 1-1 0 0,0 0 0 0 0,0-1 0 0 0,1 1 1 0 0,-1 0-1 0 0,1 0 0 0 0,0-1 1 0 0,0 1-1 0 0,0 0 0 0 0,0 0 0 0 0,0-1 1 0 0,0 1-1 0 0,2 3 0 0 0,-2-5-22 0 0,1-1-1 0 0,-1 1 1 0 0,1-1 0 0 0,0 0-1 0 0,-1 1 1 0 0,1-1-1 0 0,0 1 1 0 0,-1-1 0 0 0,1 0-1 0 0,0 0 1 0 0,-1 1-1 0 0,1-1 1 0 0,0 0-1 0 0,0 0 1 0 0,-1 0 0 0 0,1 0-1 0 0,0 0 1 0 0,-1 0-1 0 0,1 0 1 0 0,0 0-1 0 0,0 0 1 0 0,-1 0 0 0 0,1-1-1 0 0,0 1 1 0 0,-1 0-1 0 0,2-1 1 0 0,23-6 983 0 0,-21 6-814 0 0,8-3 294 0 0,24-8-262 0 0,1 1 0 0 0,0 2 0 0 0,1 2 1 0 0,65-5-1 0 0,-95 12-764 0 0,1 1 0 0 0,-1 0 0 0 0,0 1 0 0 0,0-1 1 0 0,0 1-1 0 0,0 1 0 0 0,0 0 0 0 0,0 0 0 0 0,-1 0 0 0 0,1 1 0 0 0,-1 0 1 0 0,0 1-1 0 0,0 0 0 0 0,8 7 0 0 0,-4 0-971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3 5529 0 0,'-2'-1'0'0'0,"1"1"1"0"0,-1-1-1 0 0,0 1 0 0 0,0 0 1 0 0,0 0-1 0 0,0 0 0 0 0,0 0 1 0 0,0 0-1 0 0,1 0 0 0 0,-1 1 0 0 0,0-1 1 0 0,0 1-1 0 0,0-1 0 0 0,1 1 1 0 0,-1 0-1 0 0,0-1 0 0 0,0 1 1 0 0,1 0-1 0 0,-1 0 0 0 0,1 0 0 0 0,-1 1 1 0 0,1-1-1 0 0,-1 0 0 0 0,1 0 1 0 0,0 1-1 0 0,0-1 0 0 0,-2 3 1 0 0,-7 7 27 0 0,2 1 0 0 0,-12 18 0 0 0,17-26 121 0 0,-11 20 928 0 0,1 1 0 0 0,0 1 0 0 0,-16 52 0 0 0,25-66-747 0 0,1 0 0 0 0,0 0 0 0 0,1 0 1 0 0,0 1-1 0 0,1-1 0 0 0,0 1 0 0 0,1-1 1 0 0,0 1-1 0 0,2-1 0 0 0,-1 1 0 0 0,5 15 1 0 0,-5-23-334 0 0,1-1 1 0 0,0 1 0 0 0,0-1 0 0 0,0 0 0 0 0,1 0 0 0 0,-1 0-1 0 0,1 0 1 0 0,0-1 0 0 0,0 1 0 0 0,1-1 0 0 0,-1 0-1 0 0,0 1 1 0 0,1-2 0 0 0,0 1 0 0 0,0 0 0 0 0,0-1 0 0 0,0 1-1 0 0,0-1 1 0 0,1 0 0 0 0,-1-1 0 0 0,0 1 0 0 0,1-1-1 0 0,-1 0 1 0 0,1 0 0 0 0,0 0 0 0 0,-1-1 0 0 0,1 1 0 0 0,0-1-1 0 0,0 0 1 0 0,-1-1 0 0 0,1 1 0 0 0,0-1 0 0 0,-1 0-1 0 0,1 0 1 0 0,-1 0 0 0 0,1-1 0 0 0,-1 0 0 0 0,0 1-1 0 0,1-1 1 0 0,-1-1 0 0 0,0 1 0 0 0,0-1 0 0 0,-1 0 0 0 0,1 0-1 0 0,0 0 1 0 0,2-3 0 0 0,4-3-35 0 0,-1-1 1 0 0,-1 1-1 0 0,0-2 1 0 0,0 1-1 0 0,-1-1 0 0 0,0 0 1 0 0,-1 0-1 0 0,-1-1 0 0 0,1 0 1 0 0,6-23-1 0 0,-12 34 10 0 0,0 0-1 0 0,1-1 0 0 0,-1 1 0 0 0,0 0 1 0 0,0 0-1 0 0,0 0 0 0 0,0 0 0 0 0,0 0 1 0 0,0 0-1 0 0,0 0 0 0 0,0-1 1 0 0,0 1-1 0 0,0 0 0 0 0,-1 0 0 0 0,1 0 1 0 0,0 0-1 0 0,-1 0 0 0 0,1 0 1 0 0,-1 0-1 0 0,1 0 0 0 0,-1 0 0 0 0,0 0 1 0 0,1 0-1 0 0,-1 1 0 0 0,0-1 1 0 0,-1-1-1 0 0,1 1 4 0 0,-1 1 1 0 0,1 0 0 0 0,-1-1-1 0 0,1 1 1 0 0,-1 0 0 0 0,0 0-1 0 0,1 0 1 0 0,-1 0-1 0 0,1 0 1 0 0,-1 0 0 0 0,1 0-1 0 0,-1 0 1 0 0,1 1-1 0 0,-1-1 1 0 0,1 0 0 0 0,-3 2-1 0 0,-4 1-102 0 0,0 1 0 0 0,0 0 0 0 0,0 0 0 0 0,0 1-1 0 0,-9 7 1 0 0,-24 28-3372 0 0,20-17-12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7858 0 0,'-1'-1'88'0'0,"0"1"1"0"0,0-1 0 0 0,0 1 0 0 0,0-1 0 0 0,0 1 0 0 0,-1 0-1 0 0,1-1 1 0 0,0 1 0 0 0,0 0 0 0 0,0 0 0 0 0,0 0-1 0 0,0 0 1 0 0,0 0 0 0 0,0 0 0 0 0,0 0 0 0 0,0 1-1 0 0,-1-1 1 0 0,1 0 0 0 0,0 0 0 0 0,0 1 0 0 0,0-1-1 0 0,0 1 1 0 0,0-1 0 0 0,0 1 0 0 0,0-1 0 0 0,1 1 0 0 0,-1 0-1 0 0,0-1 1 0 0,0 1 0 0 0,0 0 0 0 0,0 0 0 0 0,1 0-1 0 0,-1 0 1 0 0,0-1 0 0 0,1 1 0 0 0,-1 0 0 0 0,1 0-1 0 0,-1 0 1 0 0,1 0 0 0 0,0 0 0 0 0,-1 0 0 0 0,1 1 0 0 0,0-1-1 0 0,0 0 1 0 0,-1 0 0 0 0,1 0 0 0 0,0 0 0 0 0,0 1-1 0 0,0 9 153 0 0,0 0-1 0 0,1 0 1 0 0,0 0-1 0 0,3 12 1 0 0,-1-3-90 0 0,6 42 14 0 0,3 0 0 0 0,26 81 1 0 0,-1-32-4903 0 0,-30-91 720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7 155 5985 0 0,'-1'-1'20'0'0,"0"0"0"0"0,1 0 1 0 0,-1-1-1 0 0,0 1 0 0 0,1 0 0 0 0,-1-1 0 0 0,1 1 0 0 0,0-1 0 0 0,-1 1 0 0 0,1-1 0 0 0,0 1 0 0 0,0 0 0 0 0,0-1 0 0 0,0 1 1 0 0,0-1-1 0 0,0 1 0 0 0,0-1 0 0 0,0 1 0 0 0,1-1 0 0 0,0-1 0 0 0,1-1-103 0 0,-1-1 1 0 0,1 1-1 0 0,1 0 1 0 0,-1 0-1 0 0,1 0 1 0 0,4-6-1 0 0,3-1-286 0 0,1-1 0 0 0,1 2 0 0 0,13-11 0 0 0,-18 17 492 0 0,0-1 1 0 0,0 1-1 0 0,1 0 1 0 0,0 1-1 0 0,0 0 1 0 0,0 0-1 0 0,0 1 1 0 0,0 0-1 0 0,0 0 1 0 0,1 1-1 0 0,15 0 1 0 0,-17 0 162 0 0,0 1 1 0 0,1 1 0 0 0,-1-1 0 0 0,0 1-1 0 0,0 1 1 0 0,0-1 0 0 0,0 1-1 0 0,0 0 1 0 0,0 1 0 0 0,0 0 0 0 0,0 0-1 0 0,-1 0 1 0 0,0 1 0 0 0,7 4-1 0 0,-10-4-240 0 0,0-1 0 0 0,-1 1-1 0 0,1 0 1 0 0,0 0 0 0 0,-1 0-1 0 0,0 0 1 0 0,0 0-1 0 0,0 1 1 0 0,-1-1 0 0 0,1 1-1 0 0,-1-1 1 0 0,0 1-1 0 0,0 0 1 0 0,-1-1 0 0 0,1 1-1 0 0,-1 0 1 0 0,0-1 0 0 0,0 1-1 0 0,-2 7 1 0 0,0 7-128 0 0,-2 0 0 0 0,0 0 1 0 0,-9 25-1 0 0,6-26 462 0 0,-1-1 0 0 0,-1 0 0 0 0,0 0 0 0 0,-1-1 0 0 0,-17 21 0 0 0,11-17-208 0 0,2 1 1 0 0,-12 23-1 0 0,25-43-144 0 0,1-1 0 0 0,-1 1 0 0 0,1 0 0 0 0,0 0 0 0 0,-1-1 0 0 0,1 1 1 0 0,0 0-1 0 0,-1 0 0 0 0,1 0 0 0 0,0-1 0 0 0,0 1 0 0 0,0 0 1 0 0,0 0-1 0 0,0 0 0 0 0,0 0 0 0 0,0 0 0 0 0,0-1 0 0 0,0 1 0 0 0,0 0 1 0 0,0 0-1 0 0,1 0 0 0 0,-1 0 0 0 0,0-1 0 0 0,1 1 0 0 0,-1 0 0 0 0,0 0 1 0 0,1-1-1 0 0,-1 1 0 0 0,1 0 0 0 0,-1 0 0 0 0,1-1 0 0 0,0 1 1 0 0,-1-1-1 0 0,1 1 0 0 0,-1-1 0 0 0,1 1 0 0 0,0-1 0 0 0,0 1 0 0 0,-1-1 1 0 0,1 1-1 0 0,0-1 0 0 0,0 0 0 0 0,0 1 0 0 0,-1-1 0 0 0,1 0 0 0 0,0 0 1 0 0,0 0-1 0 0,0 0 0 0 0,0 1 0 0 0,-1-1 0 0 0,1 0 0 0 0,0-1 1 0 0,1 1-1 0 0,8 1 263 0 0,0-1 1 0 0,-1-1 0 0 0,16-2 0 0 0,-22 3-280 0 0,78-14 1 0 0,19-3-1344 0 0,-31 13-3994 0 0,-53 4 1192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8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1696 0 0,'2'-5'62'0'0,"0"0"0"0"0,1 0 0 0 0,-1 0 0 0 0,1 0 0 0 0,0 0-1 0 0,1 1 1 0 0,-1-1 0 0 0,1 1 0 0 0,0 0 0 0 0,4-4 0 0 0,-3 3 11 0 0,6-6 655 0 0,1 0 1 0 0,0 1-1 0 0,1 0 0 0 0,0 0 1 0 0,28-14-1 0 0,-36 22-335 0 0,1-1 0 0 0,0 1 1 0 0,-1 0-1 0 0,1 1 0 0 0,0-1 0 0 0,0 1 1 0 0,0 0-1 0 0,10 0 0 0 0,-13 1-291 0 0,0 1 0 0 0,0-1 0 0 0,0 1 0 0 0,0-1 0 0 0,0 1 0 0 0,0 0 0 0 0,0 0 0 0 0,0 0 0 0 0,0 0 0 0 0,0 1 0 0 0,0 0 0 0 0,-1-1 0 0 0,1 1 0 0 0,0 0 0 0 0,-1 0 0 0 0,0 0 0 0 0,3 3 0 0 0,-1 0-76 0 0,-1-1 0 0 0,0 1 0 0 0,0 0 1 0 0,0 0-1 0 0,-1 0 0 0 0,0 0 1 0 0,0 0-1 0 0,2 11 0 0 0,7 49 277 0 0,-2-10 310 0 0,25 53 1006 0 0,-24-80-1576 0 0,-1-1-1 0 0,-1 1 0 0 0,-1 1 1 0 0,-1-1-1 0 0,2 48 1 0 0,-6-58-2767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9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16 184 12499 0 0,'-1'0'43'0'0,"1"0"0"0"0,-1 0 0 0 0,0 0 1 0 0,1 0-1 0 0,-1 0 0 0 0,0-1 0 0 0,0 1 0 0 0,1 0 1 0 0,-1-1-1 0 0,0 1 0 0 0,1 0 0 0 0,-1-1 1 0 0,1 1-1 0 0,-1-1 0 0 0,1 1 0 0 0,-1-1 0 0 0,0 1 1 0 0,1-1-1 0 0,0 1 0 0 0,-1-1 0 0 0,1 0 0 0 0,-1 1 1 0 0,1-1-1 0 0,0 0 0 0 0,-1 1 0 0 0,1-1 1 0 0,0 0-1 0 0,0 1 0 0 0,-1-1 0 0 0,1-1 0 0 0,0 1 25 0 0,1-1 0 0 0,-1 0 0 0 0,0 0-1 0 0,1 1 1 0 0,0-1 0 0 0,-1 0-1 0 0,1 1 1 0 0,0-1 0 0 0,0 1 0 0 0,0-1-1 0 0,0 1 1 0 0,1-3 0 0 0,5-3 54 0 0,-1 0 0 0 0,1 0 0 0 0,0 1 0 0 0,10-7 0 0 0,5-1-407 0 0,1 0 1 0 0,1 2 0 0 0,42-15-1 0 0,-4 5-3436 0 0,-57 20 3128 0 0,35-12-3667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72 920 0 0,'6'-44'-183'0'0,"-6"42"333"0"0,1-1 0 0 0,-1 1 0 0 0,1 0 0 0 0,0 0 0 0 0,0 0 0 0 0,0-1 0 0 0,0 1 0 0 0,1 0-1 0 0,-1 0 1 0 0,0 1 0 0 0,1-1 0 0 0,0 0 0 0 0,14 6 6390 0 0,-12 24-5115 0 0,-4-28-1427 0 0,3 25 916 0 0,-2 0-1 0 0,-4 47 1 0 0,1-45-555 0 0,3 43-1 0 0,7-14-186 0 0,2-1 0 0 0,3 0 0 0 0,38 102 0 0 0,-27-84-90 0 0,-8-18-1712 0 0,-12-42-3159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65 8290 0 0,'4'-4'-108'0'0,"1"0"1"0"0,0 0-1 0 0,-1 1 1 0 0,1 0-1 0 0,1 0 1 0 0,-1 0-1 0 0,0 0 1 0 0,1 1-1 0 0,9-3 1 0 0,-8 2 190 0 0,9-3-309 0 0,1 1 1 0 0,0 0-1 0 0,1 1 0 0 0,30-2 1 0 0,-40 5 546 0 0,0 1-1 0 0,0 0 1 0 0,0 0-1 0 0,0 0 1 0 0,0 1 0 0 0,0 1-1 0 0,0-1 1 0 0,0 1 0 0 0,-1 1-1 0 0,1-1 1 0 0,-1 1 0 0 0,13 7-1 0 0,-17-7-287 0 0,1 0 0 0 0,-1 0 0 0 0,0 1-1 0 0,0-1 1 0 0,0 1 0 0 0,0 0 0 0 0,-1 0 0 0 0,0-1 0 0 0,1 2-1 0 0,-1-1 1 0 0,-1 0 0 0 0,1 0 0 0 0,-1 1 0 0 0,1-1-1 0 0,-1 0 1 0 0,-1 1 0 0 0,1 0 0 0 0,0-1 0 0 0,-1 1 0 0 0,0-1-1 0 0,0 1 1 0 0,-1-1 0 0 0,0 7 0 0 0,-2 6 21 0 0,0-1 1 0 0,-1 1-1 0 0,0-1 1 0 0,-2 0 0 0 0,-7 16-1 0 0,-5 2 454 0 0,-1 0-1 0 0,-2-1 1 0 0,-1-1 0 0 0,-2-1-1 0 0,-41 41 1 0 0,64-71-415 0 0,0 0 0 0 0,0 0 0 0 0,0 0-1 0 0,0 0 1 0 0,0 1 0 0 0,0-1 0 0 0,0 0 0 0 0,0 1-1 0 0,0-1 1 0 0,1 0 0 0 0,-1 1 0 0 0,1-1 0 0 0,-1 1-1 0 0,1-1 1 0 0,-1 1 0 0 0,1 1 0 0 0,0-2-53 0 0,0-1 0 0 0,1 1 0 0 0,-1-1-1 0 0,0 1 1 0 0,1-1 0 0 0,-1 1 0 0 0,0-1 0 0 0,1 0 0 0 0,-1 1 0 0 0,1-1 0 0 0,-1 0 0 0 0,0 1 0 0 0,1-1 0 0 0,-1 0 0 0 0,1 1-1 0 0,-1-1 1 0 0,1 0 0 0 0,0 0 0 0 0,-1 0 0 0 0,1 0 0 0 0,-1 1 0 0 0,1-1 0 0 0,-1 0 0 0 0,1 0 0 0 0,-1 0 0 0 0,1 0 0 0 0,0 0-1 0 0,0-1 1 0 0,10 1 265 0 0,0-2 0 0 0,0 1-1 0 0,14-6 1 0 0,-15 5-203 0 0,68-19 564 0 0,61-12 82 0 0,-123 31-971 0 0,0 0 0 0 0,0 0 0 0 0,0 2 0 0 0,0 0 0 0 0,1 1 0 0 0,23 4 0 0 0,-13 6-1781 0 0,-13 1-2986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2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160 231 2761 0 0,'-3'-1'53'0'0,"0"-1"1"0"0,1 1-1 0 0,-1 0 0 0 0,0 0 1 0 0,0 0-1 0 0,0 0 1 0 0,0 1-1 0 0,0-1 1 0 0,0 1-1 0 0,0 0 1 0 0,-6 0-1 0 0,-1-1 7 0 0,2 0 68 0 0,-1-1 0 0 0,1 1 0 0 0,0-1 0 0 0,0-1-1 0 0,0 0 1 0 0,0 0 0 0 0,0 0 0 0 0,-7-6 0 0 0,13 8 31 0 0,0 0 0 0 0,0-1 0 0 0,0 1 0 0 0,0-1 0 0 0,0 0 0 0 0,1 0 0 0 0,-1 0 0 0 0,0 1-1 0 0,1-2 1 0 0,0 1 0 0 0,-1 0 0 0 0,1 0 0 0 0,0 0 0 0 0,0-1 0 0 0,0 1 0 0 0,0 0 0 0 0,1-1 0 0 0,-1 1 0 0 0,1-1 0 0 0,-1 1 0 0 0,1-1 0 0 0,0 1 0 0 0,0-1 0 0 0,0 1 0 0 0,0-1 0 0 0,0 1 0 0 0,1-1 0 0 0,-1 1 0 0 0,1 0 0 0 0,0-1-1 0 0,1-3 1 0 0,1-1-152 0 0,0 1-1 0 0,1-1 1 0 0,0 0-1 0 0,0 1 1 0 0,0 0-1 0 0,1 0 0 0 0,0 0 1 0 0,0 1-1 0 0,0-1 1 0 0,1 1-1 0 0,0 1 0 0 0,0-1 1 0 0,0 1-1 0 0,1 0 1 0 0,-1 0-1 0 0,9-3 1 0 0,-4 2-154 0 0,0 1-1 0 0,1 0 1 0 0,-1 1 0 0 0,1 0 0 0 0,0 1 0 0 0,0 0 0 0 0,0 1 0 0 0,0 0 0 0 0,18 1 0 0 0,-28 0 135 0 0,1 0 0 0 0,0 0 1 0 0,0 1-1 0 0,-1-1 1 0 0,1 1-1 0 0,0-1 0 0 0,-1 1 1 0 0,1 0-1 0 0,0 0 0 0 0,-1 0 1 0 0,1 0-1 0 0,-1 1 0 0 0,0-1 1 0 0,1 1-1 0 0,-1-1 0 0 0,0 1 1 0 0,0 0-1 0 0,0 0 1 0 0,0 0-1 0 0,0 0 0 0 0,-1 0 1 0 0,1 0-1 0 0,-1 1 0 0 0,1-1 1 0 0,-1 0-1 0 0,0 1 0 0 0,1-1 1 0 0,-1 1-1 0 0,-1-1 0 0 0,1 1 1 0 0,0 0-1 0 0,-1 0 1 0 0,1-1-1 0 0,-1 1 0 0 0,0 0 1 0 0,0-1-1 0 0,0 6 0 0 0,-2 9-64 0 0,0 0 0 0 0,-1 1 0 0 0,-1-1-1 0 0,-12 31 1 0 0,8-21 202 0 0,1-7 215 0 0,2 1-1 0 0,0-1 0 0 0,1 1 1 0 0,1 0-1 0 0,0 26 1 0 0,4-42-303 0 0,-1-1 0 0 0,0 1 0 0 0,1 0 0 0 0,0 0 0 0 0,0-1 0 0 0,1 1 0 0 0,-1 0 0 0 0,1-1 0 0 0,0 1 0 0 0,0-1 0 0 0,0 0 0 0 0,5 7 1 0 0,-4-9-41 0 0,-1 1 0 0 0,1 0 0 0 0,0-1 1 0 0,1 1-1 0 0,-1-1 0 0 0,0 0 0 0 0,1 0 1 0 0,-1 0-1 0 0,1-1 0 0 0,-1 1 0 0 0,1-1 1 0 0,0 0-1 0 0,0 0 0 0 0,-1 0 0 0 0,1 0 1 0 0,0-1-1 0 0,7 1 0 0 0,2-2 234 0 0,0 0 1 0 0,0-1-1 0 0,0 0 0 0 0,0-1 0 0 0,-1 0 1 0 0,1-1-1 0 0,-1 0 0 0 0,0-1 0 0 0,0-1 1 0 0,-1 0-1 0 0,1 0 0 0 0,17-14 0 0 0,-27 18-181 0 0,0 1-1 0 0,0-1 0 0 0,0 0 0 0 0,0 1 0 0 0,-1-1 0 0 0,1 0 0 0 0,0 0 0 0 0,-1 0 0 0 0,1 0 0 0 0,-1 0 0 0 0,0-1 0 0 0,0 1 0 0 0,0 0 0 0 0,0-1 1 0 0,0 1-1 0 0,0-1 0 0 0,-1 1 0 0 0,1-1 0 0 0,-1 1 0 0 0,1-1 0 0 0,-1 1 0 0 0,0-1 0 0 0,0 1 0 0 0,0-1 0 0 0,-1 0 0 0 0,1 1 0 0 0,-1-1 1 0 0,1 1-1 0 0,-2-5 0 0 0,-1 3 61 0 0,0-1-1 0 0,0 1 1 0 0,0-1 0 0 0,0 1 0 0 0,-1 0 0 0 0,0 0 0 0 0,1 1-1 0 0,-1-1 1 0 0,-1 1 0 0 0,1 0 0 0 0,0 0 0 0 0,-1 0 0 0 0,-7-3-1 0 0,-7-3 66 0 0,-1 1 0 0 0,1 1 0 0 0,-2 1 0 0 0,1 0-1 0 0,-31-3 1 0 0,31 7-885 0 0,1 0-1 0 0,0 2 1 0 0,-27 2-1 0 0,13 3-4596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7802 0 0,'-1'0'75'0'0,"0"0"0"0"0,0 0 1 0 0,0 0-1 0 0,0 1 1 0 0,0-1-1 0 0,0 0 0 0 0,0 0 1 0 0,0 1-1 0 0,0-1 0 0 0,1 0 1 0 0,-1 1-1 0 0,0-1 1 0 0,0 1-1 0 0,0-1 0 0 0,1 1 1 0 0,-1-1-1 0 0,0 1 0 0 0,1-1 1 0 0,-2 2-1 0 0,13 6 751 0 0,37 4-374 0 0,-41-11-437 0 0,24 6 1267 0 0,52 17-1 0 0,-72-19-1003 0 0,1 0 0 0 0,-1 0 0 0 0,0 1 1 0 0,0 0-1 0 0,-1 1 0 0 0,0 0 0 0 0,15 15 0 0 0,-24-21-322 0 0,0 0 1 0 0,0 0-1 0 0,-1 1 1 0 0,1-1-1 0 0,0 0 1 0 0,-1 1-1 0 0,1-1 1 0 0,-1 0-1 0 0,1 1 1 0 0,-1-1-1 0 0,0 0 1 0 0,1 1-1 0 0,-1-1 0 0 0,0 1 1 0 0,0-1-1 0 0,0 1 1 0 0,0-1-1 0 0,0 1 1 0 0,-1-1-1 0 0,1 0 1 0 0,0 1-1 0 0,-1-1 1 0 0,1 1-1 0 0,0-1 1 0 0,-1 0-1 0 0,0 1 1 0 0,1-1-1 0 0,-1 0 0 0 0,0 0 1 0 0,0 1-1 0 0,0-1 1 0 0,0 0-1 0 0,0 0 1 0 0,0 0-1 0 0,0 0 1 0 0,-1 1-1 0 0,-8 7-140 0 0,0 0 1 0 0,0 0-1 0 0,-13 7 0 0 0,9-5 341 0 0,-32 21-95 0 0,0-2-1 0 0,-64 30 0 0 0,19-11 224 0 0,91-49-282 0 0,0 1 0 0 0,0-1 1 0 0,0 0-1 0 0,0 0 0 0 0,0 0 1 0 0,1 0-1 0 0,-1 0 1 0 0,0 0-1 0 0,0 0 0 0 0,0 0 1 0 0,0 1-1 0 0,0-1 1 0 0,0 0-1 0 0,0 0 0 0 0,0 0 1 0 0,0 0-1 0 0,0 0 0 0 0,0 0 1 0 0,0 1-1 0 0,0-1 1 0 0,0 0-1 0 0,0 0 0 0 0,1 0 1 0 0,-1 0-1 0 0,-1 0 0 0 0,1 1 1 0 0,0-1-1 0 0,0 0 1 0 0,0 0-1 0 0,0 0 0 0 0,0 0 1 0 0,0 0-1 0 0,0 1 0 0 0,0-1 1 0 0,0 0-1 0 0,0 0 1 0 0,0 0-1 0 0,0 0 0 0 0,0 0 1 0 0,0 0-1 0 0,0 1 1 0 0,0-1-1 0 0,-1 0 0 0 0,1 0 1 0 0,0 0-1 0 0,0 0 0 0 0,0 0 1 0 0,0 0-1 0 0,0 0 1 0 0,0 0-1 0 0,-1 0 0 0 0,1 0 1 0 0,0 0-1 0 0,0 0 0 0 0,0 1 1 0 0,0-1-1 0 0,0 0 1 0 0,-1 0-1 0 0,1 0 0 0 0,0 0 1 0 0,0 0-1 0 0,20 0 118 0 0,24-6 58 0 0,286-33 2515 0 0,-324 38-2626 0 0,-3 1-45 0 0,0-1 0 0 0,-1 1-1 0 0,1 0 1 0 0,0 0 0 0 0,0 0 0 0 0,0 0 0 0 0,0 0 0 0 0,-1 1 0 0 0,1-1-1 0 0,0 1 1 0 0,0 0 0 0 0,-1 0 0 0 0,1 0 0 0 0,4 2 0 0 0,-8 0-38 0 0,0-1 1 0 0,0 1 0 0 0,-1-1-1 0 0,1 1 1 0 0,-1-1-1 0 0,1 0 1 0 0,-1 0 0 0 0,0 0-1 0 0,0 0 1 0 0,-3 3 0 0 0,4-5-15 0 0,-73 68-1874 0 0,-24 25-583 0 0,-6 13 1571 0 0,103-106 902 0 0,1 0-1 0 0,0 1 0 0 0,-1-1 1 0 0,1 0-1 0 0,0 1 1 0 0,-1-1-1 0 0,1 0 0 0 0,0 1 1 0 0,-1-1-1 0 0,1 0 1 0 0,0 1-1 0 0,0-1 0 0 0,0 1 1 0 0,-1-1-1 0 0,1 0 1 0 0,0 1-1 0 0,0-1 0 0 0,0 1 1 0 0,0-1-1 0 0,0 0 1 0 0,0 1-1 0 0,0-1 0 0 0,0 1 1 0 0,0-1-1 0 0,0 1 1 0 0,0-1-1 0 0,0 1 0 0 0,0-1 1 0 0,0 0-1 0 0,0 1 1 0 0,0-1-1 0 0,0 1 0 0 0,1-1 1 0 0,-1 1-1 0 0,0-1 1 0 0,1 1-1 0 0,17 8-532 0 0,26-4 114 0 0,-25-6 469 0 0,2 1 147 0 0,0 0-1 0 0,0 2 1 0 0,23 3 0 0 0,-40-4-146 0 0,1 0 0 0 0,-1 0 0 0 0,0 0 0 0 0,1 1 0 0 0,-1-1 0 0 0,0 1 0 0 0,0 0 0 0 0,0 0 0 0 0,0 1 0 0 0,0-1 0 0 0,0 1 0 0 0,0 0 0 0 0,-1 0 0 0 0,0 0 0 0 0,1 0 0 0 0,-1 1 0 0 0,-1-1 0 0 0,1 1 0 0 0,0 0 0 0 0,2 4 1 0 0,-5-6-24 0 0,1 0 1 0 0,-1 0-1 0 0,0 1 1 0 0,0-1-1 0 0,0 0 1 0 0,0 0-1 0 0,0 0 1 0 0,0 0-1 0 0,-1 1 1 0 0,1-1-1 0 0,-1 0 1 0 0,1 0-1 0 0,-1 0 1 0 0,0 0 0 0 0,0 0-1 0 0,0 0 1 0 0,0 0-1 0 0,0 0 1 0 0,0-1-1 0 0,0 1 1 0 0,-1 0-1 0 0,1-1 1 0 0,-1 1-1 0 0,1-1 1 0 0,-4 3-1 0 0,-3 3-12 0 0,1 0-1 0 0,-2-1 1 0 0,1 0-1 0 0,-10 4 1 0 0,-21 13 84 0 0,23-13-198 0 0,-1-1-1 0 0,0 0 0 0 0,0-1 1 0 0,-23 7-1 0 0,58-34-5047 0 0,23 9 7736 0 0,-39 9-2323 0 0,-1 1-1 0 0,1 0 0 0 0,-1-1 1 0 0,1 1-1 0 0,-1 0 1 0 0,1 0-1 0 0,0 0 1 0 0,-1 0-1 0 0,1 0 1 0 0,-1 1-1 0 0,1-1 0 0 0,-1 0 1 0 0,1 1-1 0 0,-1-1 1 0 0,1 1-1 0 0,-1-1 1 0 0,0 1-1 0 0,1 0 0 0 0,-1-1 1 0 0,0 1-1 0 0,1 0 1 0 0,-1 0-1 0 0,0 0 1 0 0,2 2-1 0 0,-3 1-46 0 0,0-1 0 0 0,0 1-1 0 0,0 0 1 0 0,0 0 0 0 0,-1 0 0 0 0,1 0 0 0 0,-1 0-1 0 0,0 0 1 0 0,0 0 0 0 0,0-1 0 0 0,-4 7 0 0 0,-1 10 341 0 0,3 3-274 0 0,1 0 0 0 0,1 1-1 0 0,1 0 1 0 0,1-1 0 0 0,6 34 0 0 0,0 8-141 0 0,-14 443 1277 0 0,-38-82-198 0 0,33-327-945 0 0,8-73-481 0 0,1-5-132 0 0,0-1 1 0 0,1 1 0 0 0,1 0 0 0 0,1-1-1 0 0,5 37 1 0 0,1-43-1739 0 0,-1-9 1013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37 4609 0 0,'-2'-2'421'0'0,"1"-1"0"0"0,0 1 0 0 0,0-1 0 0 0,-1 1 0 0 0,0 0 0 0 0,1 0 0 0 0,-1-1 0 0 0,0 1 1 0 0,0 0-1 0 0,0 1 0 0 0,0-1 0 0 0,-1 0 0 0 0,1 0 0 0 0,0 1 0 0 0,-1 0 0 0 0,1-1 0 0 0,-4 0 0 0 0,4 1-177 0 0,0 1 0 0 0,0 0-1 0 0,1 0 1 0 0,-1 0 0 0 0,0 1-1 0 0,1-1 1 0 0,-1 0 0 0 0,0 1 0 0 0,0-1-1 0 0,1 1 1 0 0,-1-1 0 0 0,1 1 0 0 0,-1 0-1 0 0,0 0 1 0 0,1 0 0 0 0,-1 0-1 0 0,1 0 1 0 0,0 0 0 0 0,-1 0 0 0 0,1 0-1 0 0,0 0 1 0 0,0 1 0 0 0,0-1-1 0 0,0 0 1 0 0,0 1 0 0 0,0-1 0 0 0,0 1-1 0 0,-1 2 1 0 0,-7 12-126 0 0,1 1 0 0 0,0 1 0 0 0,1 0 0 0 0,1 0 0 0 0,1 0 0 0 0,1 0 0 0 0,0 1 0 0 0,1 0 0 0 0,1 0-1 0 0,1 26 1 0 0,1-22-7 0 0,1-1 0 0 0,1 1-1 0 0,2-1 1 0 0,0 0-1 0 0,1 0 1 0 0,1 0-1 0 0,1-1 1 0 0,14 30 0 0 0,-16-42-1365 0 0,0 1 0 0 0,1-1 0 0 0,0 0 0 0 0,0-1 0 0 0,13 14 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21 220 6913 0 0,'-3'-3'3'0'0,"1"-1"-1"0"0,0 1 0 0 0,0-1 0 0 0,0 0 1 0 0,0 0-1 0 0,1 1 0 0 0,-1-1 0 0 0,1 0 1 0 0,0 0-1 0 0,0 0 0 0 0,0-1 0 0 0,1 1 1 0 0,0 0-1 0 0,0 0 0 0 0,0 0 0 0 0,0 0 0 0 0,0-1 1 0 0,1 1-1 0 0,0 0 0 0 0,0 0 0 0 0,0 0 1 0 0,0 0-1 0 0,1 0 0 0 0,1-4 0 0 0,0 2 37 0 0,0 1 1 0 0,1-1-1 0 0,-1 1 0 0 0,1-1 0 0 0,0 1 0 0 0,1 0 0 0 0,-1 0 0 0 0,1 1 1 0 0,0-1-1 0 0,0 1 0 0 0,0 0 0 0 0,1 1 0 0 0,-1-1 0 0 0,12-4 0 0 0,9-1 572 0 0,-1 1 1 0 0,1 1-1 0 0,0 1 0 0 0,0 1 0 0 0,1 2 0 0 0,36-1 1 0 0,-61 4-614 0 0,-1 0 0 0 0,1 0 0 0 0,-1 0 0 0 0,1 0 0 0 0,-1 0 0 0 0,0 0 0 0 0,1 1 0 0 0,-1-1 0 0 0,1 0 0 0 0,-1 1 0 0 0,0-1 0 0 0,1 1 0 0 0,-1-1 0 0 0,0 1 0 0 0,0 0 0 0 0,1 0 0 0 0,-1-1 0 0 0,0 1 0 0 0,0 0 0 0 0,0 0 0 0 0,0 0 0 0 0,0 0 0 0 0,0 0 0 0 0,0 0 0 0 0,1 2 0 0 0,-2-1 0 0 0,1 1 0 0 0,-1-1 0 0 0,1 0 0 0 0,-1 0 0 0 0,0 1 0 0 0,1-1 0 0 0,-1 0 0 0 0,0 1 0 0 0,-1-1 0 0 0,1 0 0 0 0,0 1 0 0 0,-1-1 0 0 0,-1 5 0 0 0,-2 4-161 0 0,0 0 0 0 0,-2 0 0 0 0,1 0 0 0 0,-14 18 0 0 0,5-10 428 0 0,-1-1 0 0 0,-1 0 0 0 0,-1-1 0 0 0,0-1 0 0 0,-1-1 0 0 0,-1 0 0 0 0,0-1 0 0 0,-25 13 1 0 0,68-31 689 0 0,41-1 1 0 0,-46 4-535 0 0,0 2 1 0 0,0 0 0 0 0,-1 0 0 0 0,1 2 0 0 0,27 7-1 0 0,-34-6-699 0 0,0 0 0 0 0,-1 1 0 0 0,0 0 0 0 0,0 0 0 0 0,0 1 0 0 0,-1 1-1 0 0,1 0 1 0 0,-2 0 0 0 0,15 13 0 0 0,-14-9-857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8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384 23 11058 0 0,'-3'3'-325'0'0,"1"0"-1"0"0,-1 0 1 0 0,1 0-1 0 0,0 1 1 0 0,0-1-1 0 0,1 1 1 0 0,-3 5-1 0 0,-6 12-1241 0 0,0-7 978 0 0,0 0 1 0 0,-1-1 0 0 0,0 0 0 0 0,-1-1-1 0 0,-1 0 1 0 0,-16 12 0 0 0,10-11 1618 0 0,0 0 1 0 0,-1-1 0 0 0,0-2-1 0 0,0 0 1 0 0,-1-1 0 0 0,-1-1 0 0 0,-30 8-1 0 0,50-16-1031 0 0,0 1 0 0 0,0-1 0 0 0,0 1 0 0 0,0-1 1 0 0,0 0-1 0 0,0 0 0 0 0,0 0 0 0 0,0 0 0 0 0,0 0 0 0 0,0 0 0 0 0,0 0 0 0 0,0-1 0 0 0,0 1 0 0 0,0-1 0 0 0,0 0 0 0 0,0 1 0 0 0,0-1 0 0 0,0 0 0 0 0,1 0 0 0 0,-1 0 0 0 0,0 0 0 0 0,0-1 0 0 0,-1-1 0 0 0,1 0-104 0 0,0 0 0 0 0,0 1-1 0 0,0-1 1 0 0,1-1 0 0 0,-1 1 0 0 0,1 0-1 0 0,0 0 1 0 0,0 0 0 0 0,0-1 0 0 0,0 1 0 0 0,0 0-1 0 0,1-7 1 0 0,-1-1-33 0 0,1 0-1 0 0,1 1 1 0 0,0-1 0 0 0,0 1-1 0 0,1-1 1 0 0,1 1 0 0 0,-1-1-1 0 0,7-12 1 0 0,-5 16 116 0 0,0 0 0 0 0,1 1 0 0 0,-1-1 0 0 0,1 1-1 0 0,1 0 1 0 0,-1 1 0 0 0,1-1 0 0 0,0 1 0 0 0,1 0 0 0 0,-1 0 0 0 0,1 1 0 0 0,0 0 0 0 0,0 0 0 0 0,0 1 0 0 0,0 0 0 0 0,10-3 0 0 0,-7 3 37 0 0,1 0-1 0 0,-1 0 1 0 0,0 2 0 0 0,1-1 0 0 0,-1 1 0 0 0,1 1 0 0 0,0-1 0 0 0,-1 2 0 0 0,1 0 0 0 0,-1 0 0 0 0,21 6 0 0 0,-25-6 186 0 0,0 2 0 0 0,0-1 0 0 0,0 1 0 0 0,0 0 1 0 0,-1 0-1 0 0,1 0 0 0 0,-1 1 0 0 0,0 0 0 0 0,0 0 0 0 0,0 1 1 0 0,0-1-1 0 0,-1 1 0 0 0,0 0 0 0 0,0 0 0 0 0,0 0 0 0 0,0 1 0 0 0,-1-1 1 0 0,0 1-1 0 0,4 10 0 0 0,-5-9 58 0 0,0 1 1 0 0,-1-1-1 0 0,1 1 0 0 0,-1-1 1 0 0,-1 1-1 0 0,1 0 1 0 0,-2-1-1 0 0,1 1 0 0 0,-1-1 1 0 0,0 1-1 0 0,0-1 0 0 0,-1 1 1 0 0,0-1-1 0 0,0 0 0 0 0,-1 1 1 0 0,-4 8-1 0 0,-26 54 212 0 0,29-56-1056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9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8290 0 0,'2'0'1853'0'0,"-2"-1"-1756"0"0,1 1-1 0 0,0 0 1 0 0,-1-1 0 0 0,1 1-1 0 0,0 0 1 0 0,-1 0 0 0 0,1-1-1 0 0,0 1 1 0 0,-1 0 0 0 0,1 0-1 0 0,0 0 1 0 0,0 0 0 0 0,-1 0-1 0 0,1 0 1 0 0,0 0 0 0 0,0 0-1 0 0,-1 0 1 0 0,1 1 0 0 0,0-1-1 0 0,-1 0 1 0 0,1 0 0 0 0,0 1-1 0 0,-1-1 1 0 0,1 0-1 0 0,0 1 1 0 0,-1-1 0 0 0,1 1-1 0 0,-1-1 1 0 0,2 1 0 0 0,2 5 140 0 0,1-1 1 0 0,-1 1-1 0 0,-1 0 1 0 0,1 1-1 0 0,-1-1 1 0 0,0 1-1 0 0,0-1 1 0 0,-1 1-1 0 0,0 0 1 0 0,0 0-1 0 0,1 13 1 0 0,6 30 961 0 0,-4-14-1053 0 0,2 0-1 0 0,1 0 1 0 0,2 0-1 0 0,26 60 1 0 0,-19-60-3731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115 215 2761 0 0,'-15'-9'-722'0'0,"2"0"669"0"0,-1 1-1 0 0,1-2 0 0 0,1 0 1 0 0,-14-13-1 0 0,24 21 242 0 0,0 0 0 0 0,1 0 1 0 0,-1 0-1 0 0,0 0 0 0 0,1 0 0 0 0,-1 0 0 0 0,1 0 0 0 0,-1 0 0 0 0,1-1 0 0 0,0 1 0 0 0,0-1 0 0 0,0 1 0 0 0,1-1 0 0 0,-1 1 0 0 0,0-1 0 0 0,1 1 1 0 0,0-1-1 0 0,0 0 0 0 0,-1 1 0 0 0,1-1 0 0 0,1 1 0 0 0,-1-1 0 0 0,0 0 0 0 0,1 1 0 0 0,-1-1 0 0 0,1 1 0 0 0,0-1 0 0 0,0 1 0 0 0,0-1 0 0 0,0 1 1 0 0,0 0-1 0 0,3-5 0 0 0,1 3-74 0 0,0-1 0 0 0,0 1 0 0 0,0 0 1 0 0,0 0-1 0 0,0 0 0 0 0,1 1 0 0 0,0 0 0 0 0,0 0 1 0 0,0 0-1 0 0,0 1 0 0 0,0 0 0 0 0,7-2 1 0 0,8-1-336 0 0,0 1 1 0 0,29-3 0 0 0,-41 6 174 0 0,-1 1 0 0 0,0 0 0 0 0,1 0 0 0 0,-1 0 0 0 0,1 1 0 0 0,-1 0 0 0 0,15 5 0 0 0,-21-5 32 0 0,1 0 1 0 0,0 1 0 0 0,-1-1 0 0 0,1 1 0 0 0,-1-1 0 0 0,1 1 0 0 0,-1 0 0 0 0,0 0-1 0 0,1 0 1 0 0,-1 0 0 0 0,0 0 0 0 0,-1 1 0 0 0,1-1 0 0 0,0 1 0 0 0,-1-1 0 0 0,1 1-1 0 0,-1-1 1 0 0,0 1 0 0 0,0 0 0 0 0,0 0 0 0 0,0 0 0 0 0,0 0 0 0 0,-1-1 0 0 0,1 1 0 0 0,-1 4-1 0 0,1 0 79 0 0,-1 0-1 0 0,-1-1 1 0 0,1 1-1 0 0,-1 0 0 0 0,0 0 1 0 0,-1-1-1 0 0,1 1 0 0 0,-2 0 1 0 0,1-1-1 0 0,0 0 1 0 0,-1 0-1 0 0,-1 0 0 0 0,1 0 1 0 0,-1 0-1 0 0,1 0 0 0 0,-2-1 1 0 0,1 0-1 0 0,-1 0 1 0 0,-8 8-1 0 0,5-6 109 0 0,0 0 0 0 0,-1-1 1 0 0,0 0-1 0 0,0-1 0 0 0,0 0 0 0 0,0 0 0 0 0,-1-1 1 0 0,0 0-1 0 0,1-1 0 0 0,-2 0 0 0 0,1 0 1 0 0,-14 1-1 0 0,22-4-180 0 0,1 1 0 0 0,-1-1 0 0 0,1 0 1 0 0,0 0-1 0 0,-1 1 0 0 0,1-1 0 0 0,-1 0 0 0 0,1 0 0 0 0,-1-1 1 0 0,1 1-1 0 0,-1 0 0 0 0,1 0 0 0 0,0-1 0 0 0,-1 1 1 0 0,-1-2-1 0 0,17-7-680 0 0,39-11-128 0 0,-10 9-76 0 0,-20 6-2398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6913 0 0,'4'-3'239'0'0,"0"-1"-1"0"0,0 1 1 0 0,1 1-1 0 0,-1-1 1 0 0,1 1-1 0 0,-1 0 0 0 0,1 0 1 0 0,0 0-1 0 0,0 0 1 0 0,0 1-1 0 0,0 0 1 0 0,0 0-1 0 0,0 0 0 0 0,0 1 1 0 0,0 0-1 0 0,7 0 1 0 0,-2 0 47 0 0,-1 1-1 0 0,1 1 1 0 0,0-1 0 0 0,-1 1 0 0 0,1 1 0 0 0,-1 0 0 0 0,15 7 0 0 0,191 89 1272 0 0,-68-42-7555 0 0,-129-51 2183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11979 0 0,'0'0'18'0'0,"0"0"1"0"0,0 0 0 0 0,0 0 0 0 0,0 0 0 0 0,0 0 0 0 0,1 0 0 0 0,-1-1 0 0 0,0 1-1 0 0,0 0 1 0 0,0 0 0 0 0,0 0 0 0 0,0 0 0 0 0,0 0 0 0 0,0 0 0 0 0,0 0 0 0 0,1-1-1 0 0,-1 1 1 0 0,0 0 0 0 0,0 0 0 0 0,0 0 0 0 0,0 0 0 0 0,0 0 0 0 0,0 0 0 0 0,1 0-1 0 0,-1 0 1 0 0,0 0 0 0 0,0 0 0 0 0,0 0 0 0 0,0 0 0 0 0,0 0 0 0 0,1 0 0 0 0,-1 0-1 0 0,0 0 1 0 0,0 0 0 0 0,0 0 0 0 0,0 0 0 0 0,0 0 0 0 0,1 0 0 0 0,-1 0 0 0 0,0 0-1 0 0,0 0 1 0 0,0 0 0 0 0,0 0 0 0 0,0 0 0 0 0,1 1 0 0 0,-1-1 0 0 0,0 0 0 0 0,0 0 0 0 0,0 0-1 0 0,0 0 1 0 0,0 0 0 0 0,0 0 0 0 0,0 0 0 0 0,0 0 0 0 0,0 1 0 0 0,1-1 0 0 0,-1 0-1 0 0,0 0 1 0 0,0 0 0 0 0,0 0 0 0 0,0 0 0 0 0,0 1 0 0 0,0-1 0 0 0,0 0 0 0 0,0 0-1 0 0,7 9-567 0 0,-4 1 456 0 0,-1 0 1 0 0,0 1-1 0 0,0-1 1 0 0,-1 1-1 0 0,0-1 1 0 0,-1 1-1 0 0,-2 12 1 0 0,2 15 617 0 0,2-9-455 0 0,1 0 0 0 0,2 0 0 0 0,1 0-1 0 0,1 0 1 0 0,1-1 0 0 0,2 0 0 0 0,13 28 0 0 0,-18-47-70 0 0,-1-5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42 130 9674 0 0,'-1'1'-93'0'0,"-1"-1"0"0"0,0 1 0 0 0,1-1 0 0 0,-1 1 0 0 0,1 0 0 0 0,-1-1-1 0 0,1 1 1 0 0,-1 0 0 0 0,1 0 0 0 0,0 0 0 0 0,-1 0 0 0 0,1 1 0 0 0,0-1 0 0 0,0 0 0 0 0,0 0 0 0 0,0 1 0 0 0,0-1 0 0 0,0 1-1 0 0,0-1 1 0 0,0 1 0 0 0,1-1 0 0 0,-1 1 0 0 0,1-1 0 0 0,-1 3 0 0 0,-2 6-532 0 0,0-1 0 0 0,1 1 0 0 0,0-1 0 0 0,0 19 0 0 0,2-20 911 0 0,0 0 0 0 0,1 0 1 0 0,0 0-1 0 0,0 0 0 0 0,1 0 0 0 0,0 0 0 0 0,0 0 0 0 0,1-1 1 0 0,5 13-1 0 0,-4-14-12 0 0,0 0 0 0 0,-1 0 0 0 0,2-1 0 0 0,-1 0-1 0 0,1 1 1 0 0,0-1 0 0 0,0-1 0 0 0,0 1 0 0 0,1-1 0 0 0,-1 0 0 0 0,1 0 0 0 0,0 0 0 0 0,0-1 0 0 0,1 0 0 0 0,-1 0 0 0 0,1-1 0 0 0,-1 0 0 0 0,1 0 0 0 0,0 0 0 0 0,0-1 0 0 0,7 1 0 0 0,-4-2-281 0 0,1 0 0 0 0,-1 0-1 0 0,0-1 1 0 0,0 0 0 0 0,1-1 0 0 0,-1 0 0 0 0,0-1 0 0 0,0 0 0 0 0,-1 0 0 0 0,1-1-1 0 0,-1-1 1 0 0,0 1 0 0 0,0-1 0 0 0,0-1 0 0 0,-1 0 0 0 0,10-8 0 0 0,-13 10-12 0 0,0 0 1 0 0,-1 0-1 0 0,0-1 1 0 0,0 1 0 0 0,0-1-1 0 0,0 0 1 0 0,-1-1-1 0 0,0 1 1 0 0,0 0 0 0 0,0-1-1 0 0,-1 0 1 0 0,0 1-1 0 0,0-1 1 0 0,0 0 0 0 0,-1 0-1 0 0,1 0 1 0 0,-1-1-1 0 0,-1 1 1 0 0,0 0 0 0 0,1 0-1 0 0,-2 0 1 0 0,1 0-1 0 0,-1-1 1 0 0,0 1 0 0 0,0 0-1 0 0,-1 0 1 0 0,1 0-1 0 0,-4-7 1 0 0,0 3-106 0 0,0 0 0 0 0,-1 1 0 0 0,0 0 0 0 0,0 0 1 0 0,-1 0-1 0 0,0 0 0 0 0,0 1 0 0 0,-1 0 0 0 0,0 1 0 0 0,0 0 0 0 0,-12-8 0 0 0,6 7-282 0 0,0 0 0 0 0,-1 0 0 0 0,1 1 0 0 0,-2 1 1 0 0,1 1-1 0 0,-1 0 0 0 0,-16-3 0 0 0,-13 1-683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2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10570 0 0,'12'30'481'0'0,"-1"0"0"0"0,-1 1 1 0 0,-2 0-1 0 0,-2 1 0 0 0,5 46 0 0 0,-5-30-312 0 0,17 59 0 0 0,-13-72 7 0 0,24 53 0 0 0,-27-73-593 0 0,1-1 0 0 0,0 1-1 0 0,1-1 1 0 0,1-1 0 0 0,20 23 0 0 0,-20-26-3849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1 135 3681 0 0,'0'-3'135'0'0,"0"0"0"0"0,-1 0 0 0 0,1-1 1 0 0,1 1-1 0 0,-1 0 0 0 0,0 0 0 0 0,1-1 0 0 0,0 1 1 0 0,0 0-1 0 0,0 0 0 0 0,0 0 0 0 0,0 0 0 0 0,0 0 1 0 0,1 0-1 0 0,0 0 0 0 0,2-3 0 0 0,0 0 146 0 0,0 0 0 0 0,0 1 1 0 0,0-1-1 0 0,1 1 0 0 0,0 0 0 0 0,11-9 0 0 0,-8 10-45 0 0,1-1 0 0 0,0 1 0 0 0,0 0 0 0 0,0 1 0 0 0,1 0 0 0 0,-1 0 0 0 0,1 1 0 0 0,0 1 0 0 0,0 0 0 0 0,-1 0 0 0 0,1 0 0 0 0,0 1 0 0 0,0 1 0 0 0,0 0 0 0 0,15 3 0 0 0,-24-3-240 0 0,0-1 1 0 0,0 0 0 0 0,1 1-1 0 0,-1 0 1 0 0,0-1 0 0 0,0 1 0 0 0,0 0-1 0 0,0-1 1 0 0,0 1 0 0 0,0 0-1 0 0,0 0 1 0 0,0 0 0 0 0,0 0 0 0 0,0 0-1 0 0,0 0 1 0 0,-1 0 0 0 0,1 0 0 0 0,0 0-1 0 0,-1 0 1 0 0,1 1 0 0 0,0 1-1 0 0,0 0-26 0 0,-1 0 0 0 0,0-1 0 0 0,0 1 0 0 0,0 0 0 0 0,0 0 0 0 0,0-1 0 0 0,0 1 0 0 0,-1 0 0 0 0,1-1 0 0 0,-2 4 0 0 0,-3 7-101 0 0,0 0 0 0 0,-1-1 1 0 0,-11 17-1 0 0,13-22 154 0 0,-17 29 909 0 0,-2-1-1 0 0,-1-1 1 0 0,-47 51 0 0 0,71-85-899 0 0,0 0 0 0 0,0 0 1 0 0,0 0-1 0 0,0 0 0 0 0,0 0 0 0 0,1-1 0 0 0,-1 1 1 0 0,0 0-1 0 0,0 0 0 0 0,0 0 0 0 0,0 0 0 0 0,0 0 0 0 0,0 0 1 0 0,0 0-1 0 0,1 0 0 0 0,-1 0 0 0 0,0 0 0 0 0,0 0 0 0 0,0 0 1 0 0,0 0-1 0 0,0 1 0 0 0,0-1 0 0 0,0 0 0 0 0,1 0 1 0 0,-1 0-1 0 0,0 0 0 0 0,0 0 0 0 0,0 0 0 0 0,0 0 0 0 0,0 0 1 0 0,0 0-1 0 0,0 0 0 0 0,0 0 0 0 0,0 0 0 0 0,1 1 1 0 0,-1-1-1 0 0,0 0 0 0 0,0 0 0 0 0,0 0 0 0 0,0 0 0 0 0,0 0 1 0 0,0 0-1 0 0,0 0 0 0 0,0 0 0 0 0,0 1 0 0 0,0-1 0 0 0,0 0 1 0 0,0 0-1 0 0,0 0 0 0 0,0 0 0 0 0,0 0 0 0 0,0 0 1 0 0,0 1-1 0 0,0-1 0 0 0,0 0 0 0 0,0 0 0 0 0,0 0 0 0 0,0 0 1 0 0,0 0-1 0 0,0 0 0 0 0,0 0 0 0 0,0 0 0 0 0,0 1 0 0 0,-1-1 1 0 0,1 0-1 0 0,0 0 0 0 0,19-2 917 0 0,22-7-106 0 0,-6 0-316 0 0,117-26 830 0 0,-123 30-2287 0 0,0 2-1 0 0,0 0 1 0 0,38 3 0 0 0,-39 3-2609 0 0,-15 0-1463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75 2761 0 0,'1'-11'-127'0'0,"-3"-28"-944"0"0,-9 14 9938 0 0,6 33-6841 0 0,-3 14-1678 0 0,7-20-204 0 0,-1 9 121 0 0,1-1-1 0 0,0 0 1 0 0,1 0-1 0 0,1 15 1 0 0,0 11 1121 0 0,-21 233 82 0 0,-3 129-1429 0 0,32-193 482 0 0,-3-113-110 0 0,-5 104 1 0 0,-4-173-378 0 0,2 0 1 0 0,0 1-1 0 0,2-1 0 0 0,0 1 0 0 0,2-1 1 0 0,10 43-1 0 0,-14-64-79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1 4609 0 0,'0'0'87'0'0,"-1"0"1"0"0,0 0-1 0 0,1 0 1 0 0,-1 0-1 0 0,0 0 1 0 0,1 0-1 0 0,-1 0 0 0 0,0 0 1 0 0,1 0-1 0 0,-1 0 1 0 0,1 0-1 0 0,-1 0 1 0 0,0 1-1 0 0,1-1 1 0 0,-1 0-1 0 0,0 0 0 0 0,1 1 1 0 0,-1-1-1 0 0,1 0 1 0 0,-1 1-1 0 0,1-1 1 0 0,-1 1-1 0 0,1-1 1 0 0,-1 0-1 0 0,1 1 0 0 0,-1 0 1 0 0,-12 23 535 0 0,-2 35-346 0 0,12-48 424 0 0,0 4-274 0 0,1 0 0 0 0,0-1 1 0 0,1 1-1 0 0,1 1 0 0 0,0-1 0 0 0,1 0 0 0 0,0 0 0 0 0,5 15 1 0 0,-4-20-639 0 0,1 0 0 0 0,0 0 0 0 0,1 0 0 0 0,0 0 0 0 0,1-1 0 0 0,0 0 0 0 0,9 13 0 0 0,-7-12-3732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14627 0 0,'2'3'201'0'0,"-1"0"0"0"0,1 0 0 0 0,-1 0-1 0 0,0 1 1 0 0,1-1 0 0 0,-1 1 0 0 0,-1-1 0 0 0,1 1 0 0 0,0-1-1 0 0,-1 1 1 0 0,0 6 0 0 0,0 51 40 0 0,0-52-313 0 0,-2 121-2264 0 0,8-43-2969 0 0,-1-47 1165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8754 0 0,'0'-17'530'0'0,"1"1"1"0"0,1-1-1 0 0,4-16 1 0 0,3 64 1821 0 0,-7 17-1058 0 0,-4 76-1 0 0,-1-75-174 0 0,6 73-1 0 0,0-88-2398 0 0,12 50 1 0 0,-12-75 900 0 0,-1-1 0 0 0,1 1 0 0 0,0 0 0 0 0,1-1 0 0 0,0 1 0 0 0,0-1 1 0 0,1 0-1 0 0,0-1 0 0 0,1 1 0 0 0,10 11 0 0 0,-4-8-3969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17 146 8754 0 0,'-2'-3'-16'0'0,"0"0"0"0"0,0 0 1 0 0,0 0-1 0 0,1 0 0 0 0,-1 0 0 0 0,1 0 0 0 0,0-1 1 0 0,0 1-1 0 0,0 0 0 0 0,0-1 0 0 0,1 1 1 0 0,-1-1-1 0 0,1 1 0 0 0,0-1 0 0 0,0 1 0 0 0,1-1 1 0 0,-1 1-1 0 0,0-1 0 0 0,1 1 0 0 0,0-1 1 0 0,0 1-1 0 0,0 0 0 0 0,0-1 0 0 0,1 1 0 0 0,-1 0 1 0 0,1 0-1 0 0,0 0 0 0 0,0 0 0 0 0,0 0 1 0 0,0 1-1 0 0,1-1 0 0 0,-1 0 0 0 0,1 1 1 0 0,3-3-1 0 0,-1 1-33 0 0,0 1 0 0 0,0-1-1 0 0,0 1 1 0 0,1 0 0 0 0,0 0 0 0 0,-1 1 0 0 0,1 0 0 0 0,0 0 0 0 0,0 0 0 0 0,0 1 0 0 0,0 0 0 0 0,8-1-1 0 0,-12 2 123 0 0,1 0 0 0 0,-1 0 1 0 0,0 0-1 0 0,0 0 0 0 0,0 1 0 0 0,0-1 0 0 0,0 1 0 0 0,1-1 0 0 0,-1 1 0 0 0,0 0 0 0 0,0-1 0 0 0,0 1 0 0 0,-1 0 0 0 0,1 1 0 0 0,0-1 0 0 0,0 0 0 0 0,0 0 0 0 0,-1 1 0 0 0,1-1 0 0 0,-1 1 0 0 0,1 0 0 0 0,-1-1 0 0 0,0 1 0 0 0,1 0 0 0 0,-1 0 0 0 0,0 0 0 0 0,0 0 0 0 0,0-1 0 0 0,-1 2 0 0 0,1-1 0 0 0,0 0 0 0 0,-1 0 0 0 0,1 0 0 0 0,-1 0 0 0 0,0 0 0 0 0,0 0 0 0 0,0 4 0 0 0,0 5-103 0 0,0 0-1 0 0,-1-1 1 0 0,-1 1-1 0 0,0 0 1 0 0,0-1-1 0 0,-1 1 1 0 0,0-1-1 0 0,-1 0 1 0 0,-5 10-1 0 0,-3 5 566 0 0,-1-1 0 0 0,-23 30 0 0 0,22-37 482 0 0,11-14-628 0 0,0 0 1 0 0,-1 1-1 0 0,1-1 1 0 0,1 1-1 0 0,-1 0 1 0 0,0 0-1 0 0,1 0 1 0 0,0 0 0 0 0,0 0-1 0 0,-2 8 1 0 0,4-11-302 0 0,1-1 0 0 0,-1 1 1 0 0,1 0-1 0 0,0-1 0 0 0,-1 1 1 0 0,1-1-1 0 0,0 1 1 0 0,0-1-1 0 0,-1 1 0 0 0,1-1 1 0 0,0 0-1 0 0,0 1 0 0 0,-1-1 1 0 0,1 0-1 0 0,0 0 1 0 0,0 0-1 0 0,0 1 0 0 0,0-1 1 0 0,-1 0-1 0 0,1 0 0 0 0,0 0 1 0 0,0 0-1 0 0,0 0 0 0 0,0-1 1 0 0,0 1-1 0 0,-1 0 1 0 0,1 0-1 0 0,0-1 0 0 0,1 1 1 0 0,33-7 517 0 0,-32 7-457 0 0,69-18 190 0 0,61-12-750 0 0,-115 27-1354 0 0,1 2 0 0 0,33 1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1 7834 0 0,'-1'1'48'0'0,"1"-1"0"0"0,-1 1 0 0 0,1 0 1 0 0,-1 0-1 0 0,1 0 0 0 0,0-1 0 0 0,-1 1 0 0 0,1 0 1 0 0,0 0-1 0 0,0 0 0 0 0,-1 0 0 0 0,1 0 1 0 0,0 0-1 0 0,0-1 0 0 0,0 1 0 0 0,0 0 0 0 0,0 0 1 0 0,0 0-1 0 0,0 0 0 0 0,1 0 0 0 0,-1 0 0 0 0,0 1 1 0 0,7 28 249 0 0,-5-21-9 0 0,-1-6-266 0 0,27 120 2612 0 0,-1-43-5917 0 0,-18-58-543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6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0 140 6913 0 0,'1'-3'66'0'0,"-1"1"-1"0"0,1-1 1 0 0,-1 0-1 0 0,1 1 1 0 0,0-1-1 0 0,1 1 0 0 0,-1-1 1 0 0,0 1-1 0 0,1 0 1 0 0,-1-1-1 0 0,1 1 1 0 0,1-2-1 0 0,29-30-1241 0 0,-19 20 432 0 0,7-7-408 0 0,9-1 3565 0 0,-25 19-1961 0 0,1 1 1 0 0,0 0-1 0 0,0 0 1 0 0,0 1-1 0 0,1-1 1 0 0,-1 1-1 0 0,0 0 1 0 0,1 1 0 0 0,-1-1-1 0 0,7 1 1 0 0,-4 0-186 0 0,-1 0 0 0 0,1 1 0 0 0,-1-1 0 0 0,0 1 0 0 0,1 1 0 0 0,10 3 0 0 0,-15-4-230 0 0,-1 0 0 0 0,0 0-1 0 0,0 0 1 0 0,0 1 0 0 0,1-1-1 0 0,-1 1 1 0 0,0-1 0 0 0,-1 1-1 0 0,1 0 1 0 0,0 0-1 0 0,-1 0 1 0 0,1 0 0 0 0,-1 0-1 0 0,1 0 1 0 0,-1 0 0 0 0,0 1-1 0 0,0-1 1 0 0,0 0 0 0 0,0 1-1 0 0,0-1 1 0 0,-1 1 0 0 0,2 4-1 0 0,-1 0 156 0 0,0 1-1 0 0,0-1 1 0 0,0 1-1 0 0,-1 0 1 0 0,0-1-1 0 0,-1 1 1 0 0,0-1-1 0 0,0 1 1 0 0,0-1-1 0 0,-1 1 1 0 0,0-1-1 0 0,0 0 1 0 0,-1 1-1 0 0,0-1 1 0 0,-1 0-1 0 0,1-1 1 0 0,-1 1-1 0 0,0-1 1 0 0,-1 0-1 0 0,0 0 1 0 0,-7 8-1 0 0,68-33 2854 0 0,-23 8-3312 0 0,2 2 0 0 0,38-5 0 0 0,-10 4-3065 0 0,-34 6 96 0 0,21-3-3086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6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0 0 2417 0 0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442 107 2761 0 0,'-5'1'17'0'0,"0"0"-1"0"0,0 0 1 0 0,0 1 0 0 0,0-1 0 0 0,0 1 0 0 0,1 0 0 0 0,-1 1 0 0 0,1-1 0 0 0,0 1 0 0 0,-1-1 0 0 0,1 1 0 0 0,1 1 0 0 0,-5 2 0 0 0,-14 11 31 0 0,-14 9 111 0 0,1 2 0 0 0,2 1 0 0 0,1 1-1 0 0,1 2 1 0 0,2 1 0 0 0,1 1 0 0 0,2 2 0 0 0,-43 77 0 0 0,63-102 104 0 0,1 1 1 0 0,0 0-1 0 0,1 0 1 0 0,1 0-1 0 0,0 1 1 0 0,0-1-1 0 0,1 1 1 0 0,0 13 0 0 0,2-19-132 0 0,-1 0 0 0 0,2 0 0 0 0,-1 0 0 0 0,1 0 0 0 0,-1 0-1 0 0,2 0 1 0 0,-1-1 0 0 0,1 1 0 0 0,0-1 0 0 0,1 1 0 0 0,-1-1 0 0 0,1 1 0 0 0,1-1 0 0 0,-1 0 0 0 0,1-1 0 0 0,6 9 0 0 0,-8-12-114 0 0,0 0 0 0 0,0-1 0 0 0,-1 1-1 0 0,1-1 1 0 0,0 0 0 0 0,0 1 0 0 0,0-1-1 0 0,1 0 1 0 0,-1 0 0 0 0,0 0 0 0 0,0 0-1 0 0,0-1 1 0 0,1 1 0 0 0,-1-1 0 0 0,1 1-1 0 0,-1-1 1 0 0,0 0 0 0 0,1 0 0 0 0,3 0-1 0 0,-2-1 33 0 0,1 0-1 0 0,-1 0 1 0 0,0-1-1 0 0,1 1 0 0 0,-1-1 1 0 0,0 0-1 0 0,0 0 1 0 0,0-1-1 0 0,6-4 1 0 0,2-3 237 0 0,0-1 0 0 0,0 0 1 0 0,-1-1-1 0 0,16-24 0 0 0,-17 20-329 0 0,-1 0 1 0 0,0-1-1 0 0,-1 0 0 0 0,-1 0 1 0 0,-1-1-1 0 0,0 0 0 0 0,-2 0 1 0 0,0-1-1 0 0,-1 1 0 0 0,0-1 1 0 0,-2 0-1 0 0,0 0 0 0 0,-1 1 1 0 0,-1-1-1 0 0,-1 0 0 0 0,-1 0 1 0 0,0 1-1 0 0,-1 0 0 0 0,-1 0 1 0 0,-1 0-1 0 0,-1 0 0 0 0,0 1 1 0 0,-12-20-1 0 0,18 35 28 0 0,0 0 0 0 0,0 0 0 0 0,0 0-1 0 0,-1 0 1 0 0,1 0 0 0 0,-1 0 0 0 0,0 1 0 0 0,1-1 0 0 0,-1 0 0 0 0,0 1 0 0 0,0-1-1 0 0,0 1 1 0 0,0 0 0 0 0,0 0 0 0 0,0 0 0 0 0,0 0 0 0 0,-1 0 0 0 0,1 0 0 0 0,-4-1 0 0 0,4 2 9 0 0,0 1-1 0 0,0-1 1 0 0,0 0 0 0 0,1 1 0 0 0,-1-1 0 0 0,0 1 0 0 0,0-1 0 0 0,1 1 0 0 0,-1 0 0 0 0,0 0 0 0 0,1 0 0 0 0,-1 0 0 0 0,1 0 0 0 0,-1 0 0 0 0,1 0 0 0 0,0 0 0 0 0,-1 1 0 0 0,1-1 0 0 0,0 0-1 0 0,0 1 1 0 0,0-1 0 0 0,0 1 0 0 0,0 0 0 0 0,0-1 0 0 0,0 1 0 0 0,0 2 0 0 0,-8 16 65 0 0,1-1 0 0 0,1 1 0 0 0,1 1 0 0 0,1-1 0 0 0,1 1 0 0 0,1 0 0 0 0,0 0 0 0 0,1 24 0 0 0,2-31 59 0 0,1 1 0 0 0,0 0 0 0 0,1-1 1 0 0,1 1-1 0 0,0-1 0 0 0,1 0 0 0 0,0 0 1 0 0,1 0-1 0 0,1 0 0 0 0,0-1 0 0 0,1 0 1 0 0,12 18-1 0 0,-13-23-60 0 0,1-1-1 0 0,0 0 1 0 0,0 0 0 0 0,1-1 0 0 0,0 1 0 0 0,0-2-1 0 0,0 1 1 0 0,1-1 0 0 0,14 7 0 0 0,-20-11-9 0 0,0 0 1 0 0,0 1-1 0 0,0-1 0 0 0,0 0 1 0 0,0 0-1 0 0,0 0 1 0 0,0-1-1 0 0,1 1 0 0 0,-1-1 1 0 0,0 0-1 0 0,0 0 1 0 0,0 0-1 0 0,1 0 0 0 0,-1-1 1 0 0,0 1-1 0 0,0-1 1 0 0,0 1-1 0 0,1-1 0 0 0,-1 0 1 0 0,0-1-1 0 0,0 1 1 0 0,-1 0-1 0 0,1-1 0 0 0,0 0 1 0 0,0 0-1 0 0,-1 0 1 0 0,1 0-1 0 0,-1 0 0 0 0,1 0 1 0 0,-1 0-1 0 0,0-1 1 0 0,3-4-1 0 0,1-2-43 0 0,-2 0 1 0 0,1 0-1 0 0,-1-1 0 0 0,0 0 1 0 0,-1 0-1 0 0,0 0 0 0 0,-1 0 1 0 0,0 0-1 0 0,-1 0 0 0 0,1 0 1 0 0,-2-1-1 0 0,0 1 0 0 0,0 0 1 0 0,-2-12-1 0 0,1 14-169 0 0,-1 0 1 0 0,0 0 0 0 0,0 0-1 0 0,-1 0 1 0 0,0 0-1 0 0,-1 1 1 0 0,1-1-1 0 0,-1 1 1 0 0,-1 0-1 0 0,1 0 1 0 0,-1 1-1 0 0,0-1 1 0 0,-1 1-1 0 0,0 0 1 0 0,0 0-1 0 0,0 1 1 0 0,0 0 0 0 0,-9-6-1 0 0,11 9 74 0 0,0 0 0 0 0,0 0 0 0 0,-1 0-1 0 0,1 0 1 0 0,0 1 0 0 0,-1 0 0 0 0,1-1 0 0 0,-1 2-1 0 0,1-1 1 0 0,-1 0 0 0 0,0 1 0 0 0,1 0 0 0 0,-1 0-1 0 0,0 0 1 0 0,-4 2 0 0 0,1 0 43 0 0,1 0 0 0 0,-1 0 1 0 0,1 1-1 0 0,0 0 0 0 0,0 0 0 0 0,0 0 0 0 0,1 1 0 0 0,-10 7 1 0 0,4-2 78 0 0,1 1 1 0 0,0 0 0 0 0,1 1 0 0 0,1 0-1 0 0,-1 0 1 0 0,2 1 0 0 0,-1 0 0 0 0,2 0-1 0 0,-8 15 1 0 0,14-24 28 0 0,-1 1 0 0 0,1-1 0 0 0,-1 0 0 0 0,1 1 1 0 0,0-1-1 0 0,1 1 0 0 0,-1-1 0 0 0,0 1 0 0 0,1-1 0 0 0,0 1 0 0 0,0 0 0 0 0,0-1 0 0 0,0 1 0 0 0,1-1 0 0 0,-1 1 1 0 0,1-1-1 0 0,0 1 0 0 0,0-1 0 0 0,0 1 0 0 0,0-1 0 0 0,1 0 0 0 0,-1 1 0 0 0,4 3 0 0 0,-2-3 4 0 0,0-1 0 0 0,1 0 0 0 0,-1-1 0 0 0,1 1 0 0 0,-1 0 0 0 0,1-1 0 0 0,0 0 0 0 0,0 0 0 0 0,0 0 0 0 0,0-1 0 0 0,0 1 0 0 0,1-1 0 0 0,-1 0 0 0 0,0 0 0 0 0,1 0 0 0 0,-1-1 0 0 0,1 1 0 0 0,7-1 0 0 0,1-1 82 0 0,0 0 0 0 0,0-1-1 0 0,0-1 1 0 0,0 0-1 0 0,0 0 1 0 0,-1-1 0 0 0,0-1-1 0 0,1 0 1 0 0,-2-1 0 0 0,1 0-1 0 0,11-9 1 0 0,-9 6-108 0 0,0-1 0 0 0,-1-1 1 0 0,-1 0-1 0 0,0-1 0 0 0,0 0 1 0 0,-1-1-1 0 0,-1 0 0 0 0,12-18 1 0 0,-3-10-619 0 0,-18 39 480 0 0,-1 0 0 0 0,1-1 0 0 0,0 1 0 0 0,-1 0-1 0 0,1-1 1 0 0,-1 1 0 0 0,0 0 0 0 0,0-1 0 0 0,0 1 0 0 0,0-1 0 0 0,0 1 0 0 0,0 0 0 0 0,-1-1 0 0 0,1 1 0 0 0,-1-1-1 0 0,-1-1 1 0 0,2 3 51 0 0,-1 1-1 0 0,1-1 1 0 0,0 1-1 0 0,-1-1 0 0 0,0 1 1 0 0,1 0-1 0 0,-1-1 1 0 0,1 1-1 0 0,-1 0 0 0 0,1-1 1 0 0,-1 1-1 0 0,0 0 1 0 0,1 0-1 0 0,-1 0 0 0 0,1-1 1 0 0,-1 1-1 0 0,0 0 1 0 0,1 0-1 0 0,-1 0 0 0 0,0 0 1 0 0,1 0-1 0 0,-1 0 1 0 0,0 0-1 0 0,1 0 0 0 0,-1 1 1 0 0,0-1-1 0 0,1 0 1 0 0,-1 0-1 0 0,1 0 0 0 0,-1 1 1 0 0,0-1-1 0 0,1 0 0 0 0,-1 1 1 0 0,1-1-1 0 0,-1 1 1 0 0,1-1-1 0 0,-1 0 0 0 0,1 1 1 0 0,-1-1-1 0 0,1 1 1 0 0,0-1-1 0 0,-2 2 0 0 0,-18 22-519 0 0,14-15 492 0 0,1 1-1 0 0,0 0 0 0 0,0 0 0 0 0,1 0 0 0 0,1 1 0 0 0,0-1 0 0 0,0 1 0 0 0,-1 14 0 0 0,3-21 92 0 0,1-1-1 0 0,0 1 1 0 0,0-1-1 0 0,0 1 1 0 0,0-1 0 0 0,1 1-1 0 0,0-1 1 0 0,-1 1-1 0 0,1-1 1 0 0,0 0 0 0 0,1 1-1 0 0,-1-1 1 0 0,3 4-1 0 0,-3-5 8 0 0,1 0 1 0 0,0 0-1 0 0,0-1 0 0 0,-1 1 0 0 0,1 0 0 0 0,1 0 0 0 0,-1-1 0 0 0,0 0 0 0 0,0 1 0 0 0,0-1 0 0 0,1 0 0 0 0,-1 0 0 0 0,1 0 0 0 0,-1 0 0 0 0,1-1 0 0 0,-1 1 0 0 0,1-1 0 0 0,-1 1 0 0 0,1-1 0 0 0,2 0 0 0 0,3 0 117 0 0,0-1 0 0 0,0 0 1 0 0,0 0-1 0 0,-1-1 0 0 0,1 0 0 0 0,0 0 0 0 0,-1 0 0 0 0,0-1 0 0 0,1-1 0 0 0,-1 1 0 0 0,-1-1 1 0 0,1 0-1 0 0,0-1 0 0 0,-1 1 0 0 0,0-1 0 0 0,0-1 0 0 0,0 1 0 0 0,5-8 0 0 0,3-3-74 0 0,-1-1 0 0 0,0 0-1 0 0,-2-1 1 0 0,0 0-1 0 0,14-31 1 0 0,-19 33-388 0 0,-1-1 0 0 0,0 1 0 0 0,-1-1 0 0 0,-1 1 0 0 0,0-1 0 0 0,-2 0 0 0 0,0 0 0 0 0,0 0 0 0 0,-2 0 0 0 0,0 0 0 0 0,-1 0 0 0 0,-1 0 0 0 0,0 0 0 0 0,-1 1 0 0 0,-1-1 0 0 0,-13-28 0 0 0,17 42 301 0 0,0 0 1 0 0,0 1 0 0 0,-1 0-1 0 0,1-1 1 0 0,-1 1 0 0 0,1 0-1 0 0,-1-1 1 0 0,0 1 0 0 0,0 0-1 0 0,0 0 1 0 0,0 1 0 0 0,0-1-1 0 0,0 0 1 0 0,0 1 0 0 0,-1-1-1 0 0,1 1 1 0 0,-1 0 0 0 0,1-1-1 0 0,-1 1 1 0 0,1 0 0 0 0,-1 1 0 0 0,0-1-1 0 0,1 0 1 0 0,-1 1 0 0 0,0 0-1 0 0,0-1 1 0 0,1 1 0 0 0,-1 0-1 0 0,0 1 1 0 0,0-1 0 0 0,1 0-1 0 0,-1 1 1 0 0,0-1 0 0 0,1 1-1 0 0,-1 0 1 0 0,0 0 0 0 0,1 0-1 0 0,-1 0 1 0 0,1 1 0 0 0,-4 1-1 0 0,-4 4 110 0 0,0 0-1 0 0,1 1 0 0 0,0 0 0 0 0,0 0 0 0 0,1 1 1 0 0,0 0-1 0 0,-13 20 0 0 0,1 2 155 0 0,1 0 0 0 0,2 2-1 0 0,-17 44 1 0 0,28-62-95 0 0,1 0-1 0 0,0 1 0 0 0,2-1 1 0 0,0 1-1 0 0,0-1 0 0 0,1 1 1 0 0,2 0-1 0 0,-1 0 0 0 0,2 0 1 0 0,2 19-1 0 0,-1-27-26 0 0,0 0-1 0 0,1 0 1 0 0,0 0-1 0 0,0-1 1 0 0,0 1-1 0 0,1-1 1 0 0,0 0-1 0 0,1 0 1 0 0,0 0-1 0 0,5 6 1 0 0,-8-11-78 0 0,0 1 1 0 0,1-1 0 0 0,-1 0 0 0 0,0 0-1 0 0,1 0 1 0 0,0 0 0 0 0,-1 0-1 0 0,1 0 1 0 0,0-1 0 0 0,0 1 0 0 0,0-1-1 0 0,0 0 1 0 0,0 0 0 0 0,0 0-1 0 0,0 0 1 0 0,0 0 0 0 0,1-1 0 0 0,-1 1-1 0 0,0-1 1 0 0,0 0 0 0 0,1 0-1 0 0,-1 0 1 0 0,0-1 0 0 0,0 1 0 0 0,0-1-1 0 0,1 0 1 0 0,4-1 0 0 0,5-5 25 0 0,0 0 0 0 0,0-1 0 0 0,-1 0 0 0 0,-1-1 0 0 0,1 0 0 0 0,-1-1 0 0 0,-1 0 0 0 0,17-20 0 0 0,-6 2-98 0 0,-1-1 1 0 0,25-46 0 0 0,-35 55-219 0 0,-1-1-1 0 0,0 0 1 0 0,-2 0 0 0 0,0 0-1 0 0,-2-1 1 0 0,0 0-1 0 0,-1-1 1 0 0,-1 1 0 0 0,-2-1-1 0 0,0 1 1 0 0,-1-1 0 0 0,-1 1-1 0 0,-6-29 1 0 0,7 48 157 0 0,0 0 0 0 0,-1 1 0 0 0,0-1 1 0 0,0 1-1 0 0,0-1 0 0 0,0 1 0 0 0,0-1 0 0 0,0 1 0 0 0,0-1 0 0 0,-1 1 0 0 0,0 0 1 0 0,1 0-1 0 0,-1 0 0 0 0,0 0 0 0 0,0 0 0 0 0,-3-3 0 0 0,3 4 44 0 0,0 1-1 0 0,0-1 1 0 0,0 1-1 0 0,0 0 1 0 0,0-1-1 0 0,0 1 1 0 0,0 0-1 0 0,1 0 1 0 0,-1 0-1 0 0,0 0 1 0 0,0 1-1 0 0,0-1 1 0 0,0 0-1 0 0,0 1 1 0 0,0-1-1 0 0,0 1 1 0 0,1 0-1 0 0,-1 0 1 0 0,0-1-1 0 0,0 1 1 0 0,1 0-1 0 0,-1 0 1 0 0,1 1-1 0 0,-2 0 1 0 0,-16 14 82 0 0,1 0 0 0 0,0 0 0 0 0,2 2 0 0 0,0 0 0 0 0,1 1 0 0 0,1 0 0 0 0,0 1 0 0 0,2 1 0 0 0,0 0 0 0 0,2 1 0 0 0,0 0 0 0 0,-10 37 0 0 0,17-47 227 0 0,0 0 0 0 0,1 0 0 0 0,1 0-1 0 0,0 0 1 0 0,0 0 0 0 0,3 24 0 0 0,-2-31-99 0 0,1 1-1 0 0,0-1 0 0 0,0 0 1 0 0,0 0-1 0 0,1 0 1 0 0,0 0-1 0 0,-1 0 1 0 0,2-1-1 0 0,-1 1 1 0 0,1 0-1 0 0,-1-1 1 0 0,1 0-1 0 0,0 1 0 0 0,1-1 1 0 0,-1 0-1 0 0,1-1 1 0 0,0 1-1 0 0,6 4 1 0 0,-7-7-107 0 0,0 1 0 0 0,0-1 0 0 0,0 0 1 0 0,0 0-1 0 0,0-1 0 0 0,0 1 0 0 0,0-1 0 0 0,1 1 1 0 0,-1-1-1 0 0,0 0 0 0 0,0 0 0 0 0,0 0 1 0 0,0-1-1 0 0,1 1 0 0 0,-1-1 0 0 0,0 0 0 0 0,0 0 1 0 0,0 0-1 0 0,0 0 0 0 0,0 0 0 0 0,0-1 1 0 0,-1 1-1 0 0,1-1 0 0 0,0 0 0 0 0,-1 0 0 0 0,1 0 1 0 0,3-4-1 0 0,4-3 130 0 0,0-1-1 0 0,-1 0 1 0 0,0 0 0 0 0,0-1 0 0 0,7-14-1 0 0,-10 14-130 0 0,1-1-1 0 0,-2 0 1 0 0,0 0-1 0 0,0 0 1 0 0,-1-1-1 0 0,-1 1 1 0 0,4-26-1 0 0,-6 29-111 0 0,-1-1 0 0 0,1 1 0 0 0,-1 0 0 0 0,-1-1 0 0 0,0 1 0 0 0,0 0 0 0 0,-1 0 0 0 0,0-1 0 0 0,-1 1 0 0 0,0 1 0 0 0,-8-17 0 0 0,10 21 41 0 0,-1 1-1 0 0,0 0 0 0 0,0 1 1 0 0,0-1-1 0 0,0 0 0 0 0,-1 0 1 0 0,1 1-1 0 0,-1-1 0 0 0,1 1 1 0 0,-1 0-1 0 0,0 0 1 0 0,0 0-1 0 0,0 0 0 0 0,0 1 1 0 0,0-1-1 0 0,0 1 0 0 0,-1-1 1 0 0,1 1-1 0 0,0 0 0 0 0,-1 1 1 0 0,1-1-1 0 0,-1 0 0 0 0,1 1 1 0 0,-1 0-1 0 0,1 0 0 0 0,-1 0 1 0 0,1 0-1 0 0,-1 1 1 0 0,1-1-1 0 0,-1 1 0 0 0,1 0 1 0 0,0 0-1 0 0,-1 0 0 0 0,1 0 1 0 0,-4 3-1 0 0,-4 1 59 0 0,1 0-1 0 0,-1 1 1 0 0,2 1 0 0 0,-1-1-1 0 0,0 1 1 0 0,1 1 0 0 0,1 0-1 0 0,-1 0 1 0 0,-8 13 0 0 0,8-10-39 0 0,0 1 1 0 0,1 0 0 0 0,1 0 0 0 0,0 1 0 0 0,1 0 0 0 0,0 0 0 0 0,1 0-1 0 0,0 1 1 0 0,1-1 0 0 0,1 1 0 0 0,0 0 0 0 0,-1 17 0 0 0,4-2-5441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0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6913 0 0,'-6'3'31'0'0,"0"-1"0"0"0,1 2 0 0 0,-1-1 0 0 0,1 1 0 0 0,0-1 0 0 0,0 1 0 0 0,0 1 0 0 0,1-1 0 0 0,0 1 0 0 0,-7 8 0 0 0,-36 58-159 0 0,37-56 357 0 0,3-2-115 0 0,-1-1 0 0 0,2 1 0 0 0,0 1-1 0 0,0-1 1 0 0,1 1 0 0 0,1 0 0 0 0,-4 21 0 0 0,7-26 45 0 0,0-1 1 0 0,1 1-1 0 0,0-1 0 0 0,0 1 1 0 0,1-1-1 0 0,0 0 0 0 0,1 1 0 0 0,0-1 1 0 0,0 0-1 0 0,0 0 0 0 0,1 0 1 0 0,1 0-1 0 0,-1 0 0 0 0,6 8 1 0 0,-6-11 42 0 0,0 0 1 0 0,0-1-1 0 0,1 1 1 0 0,-1-1-1 0 0,1 0 1 0 0,0 0-1 0 0,0 0 1 0 0,1-1-1 0 0,-1 1 1 0 0,1-1-1 0 0,-1 0 1 0 0,9 4-1 0 0,-11-7-158 0 0,1 1 0 0 0,-1 0 0 0 0,1-1 0 0 0,-1 1 0 0 0,1-1 0 0 0,0 0 0 0 0,-1 0 0 0 0,1 0 0 0 0,0 0 0 0 0,-1 0-1 0 0,1-1 1 0 0,-1 1 0 0 0,1-1 0 0 0,0 0 0 0 0,-1 1 0 0 0,1-1 0 0 0,-1 0 0 0 0,0-1 0 0 0,1 1 0 0 0,-1 0 0 0 0,0-1-1 0 0,0 1 1 0 0,0-1 0 0 0,0 0 0 0 0,0 1 0 0 0,0-1 0 0 0,0 0 0 0 0,2-3 0 0 0,3-6 62 0 0,0 1 0 0 0,0-1 0 0 0,-1 0 0 0 0,0 0 0 0 0,-1-1 0 0 0,0 0 0 0 0,-1 1 0 0 0,-1-2 0 0 0,3-13 0 0 0,0-4-342 0 0,-2 0-1 0 0,0-53 1 0 0,-4 79 60 0 0,0 0 0 0 0,0 0 1 0 0,0-1-1 0 0,-1 1 1 0 0,0 0-1 0 0,0 0 1 0 0,0 0-1 0 0,0 0 0 0 0,-3-4 1 0 0,4 7 120 0 0,0 0 1 0 0,0 1-1 0 0,-1 0 1 0 0,1-1-1 0 0,-1 1 0 0 0,1-1 1 0 0,0 1-1 0 0,-1-1 1 0 0,1 1-1 0 0,-1 0 1 0 0,1-1-1 0 0,-1 1 0 0 0,1 0 1 0 0,-1-1-1 0 0,1 1 1 0 0,-1 0-1 0 0,1 0 0 0 0,-1-1 1 0 0,1 1-1 0 0,-1 0 1 0 0,0 0-1 0 0,1 0 1 0 0,-1 0-1 0 0,1 0 0 0 0,-2 0 1 0 0,0 0-14 0 0,1 1 0 0 0,-1 0 0 0 0,1-1 0 0 0,-1 1 0 0 0,1 0 0 0 0,-1 0 0 0 0,1 0 0 0 0,-1 0 0 0 0,1 0 0 0 0,0 0 0 0 0,0 0 0 0 0,0 1 0 0 0,-2 1 0 0 0,-6 9-4 0 0,2-1 0 0 0,-1 1 0 0 0,2 0 0 0 0,-1 1 0 0 0,2 0 0 0 0,0 0 0 0 0,0 0 0 0 0,-4 24 0 0 0,4-13 536 0 0,1 0 0 0 0,1 1 0 0 0,2 0 1 0 0,0 27-1 0 0,2-49-333 0 0,-1 1 1 0 0,0-1 0 0 0,1 0-1 0 0,0 1 1 0 0,0-1-1 0 0,0 0 1 0 0,0 0 0 0 0,0 0-1 0 0,1 0 1 0 0,-1 0 0 0 0,1 0-1 0 0,0 0 1 0 0,0 0-1 0 0,3 3 1 0 0,-4-5-81 0 0,-1-1-1 0 0,1 1 1 0 0,0 0 0 0 0,0-1-1 0 0,0 1 1 0 0,-1-1 0 0 0,1 1-1 0 0,0-1 1 0 0,0 0 0 0 0,0 1-1 0 0,0-1 1 0 0,0 0 0 0 0,0 0-1 0 0,0 1 1 0 0,0-1-1 0 0,0 0 1 0 0,0 0 0 0 0,0 0-1 0 0,2-1 1 0 0,-1 1-18 0 0,-1-1 1 0 0,1 1-1 0 0,0-1 1 0 0,0 0-1 0 0,-1 0 1 0 0,1 0-1 0 0,-1 0 0 0 0,1 0 1 0 0,-1 0-1 0 0,0-1 1 0 0,1 1-1 0 0,-1 0 1 0 0,0-1-1 0 0,2-2 0 0 0,2-4-137 0 0,-1 1 0 0 0,0-1-1 0 0,-1 0 1 0 0,0-1-1 0 0,0 1 1 0 0,-1-1 0 0 0,0 1-1 0 0,0-1 1 0 0,-1 0-1 0 0,0 1 1 0 0,0-17 0 0 0,-2-1-780 0 0,0 1 0 0 0,-10-47 0 0 0,8 59 417 0 0,0 0 1 0 0,-1 1 0 0 0,-1-1 0 0 0,0 1 0 0 0,-10-18-1 0 0,13 27 344 0 0,1 0 0 0 0,-1 1-1 0 0,0-1 1 0 0,0 1-1 0 0,0-1 1 0 0,-1 1 0 0 0,1 0-1 0 0,0 0 1 0 0,-1 0 0 0 0,0 0-1 0 0,1 0 1 0 0,-6-2 0 0 0,6 4 75 0 0,1-1 0 0 0,-1 1 0 0 0,0 0 0 0 0,0 0 0 0 0,0-1 0 0 0,0 1-1 0 0,0 1 1 0 0,1-1 0 0 0,-1 0 0 0 0,0 0 0 0 0,0 1 0 0 0,0-1 0 0 0,1 1 0 0 0,-1-1 0 0 0,0 1 0 0 0,0 0 0 0 0,1 0 0 0 0,-1-1 0 0 0,1 1 0 0 0,-1 1 0 0 0,1-1 0 0 0,-1 0 0 0 0,-2 2 0 0 0,-5 6 268 0 0,0 1 0 0 0,1 0 0 0 0,0 0-1 0 0,0 0 1 0 0,1 1 0 0 0,1 0-1 0 0,0 0 1 0 0,-8 20 0 0 0,10-21 41 0 0,0 0 1 0 0,1 1-1 0 0,1-1 0 0 0,-1 1 1 0 0,2 0-1 0 0,-1-1 1 0 0,2 1-1 0 0,-1 0 1 0 0,1 0-1 0 0,3 18 0 0 0,-3-28-211 0 0,1 1 0 0 0,-1-1 0 0 0,0 0-1 0 0,1 1 1 0 0,-1-1 0 0 0,1 1 0 0 0,-1-1-1 0 0,1 0 1 0 0,0 1 0 0 0,0-1 0 0 0,-1 0-1 0 0,1 0 1 0 0,0 1 0 0 0,0-1-1 0 0,0 0 1 0 0,0 0 0 0 0,0 0 0 0 0,1 0-1 0 0,-1 0 1 0 0,0-1 0 0 0,0 1 0 0 0,1 0-1 0 0,2 1 1 0 0,-2-2-2 0 0,1 1 1 0 0,0-1-1 0 0,0 0 0 0 0,0 0 1 0 0,-1 0-1 0 0,1 0 0 0 0,0 0 1 0 0,0 0-1 0 0,0-1 1 0 0,-1 0-1 0 0,1 1 0 0 0,2-2 1 0 0,5-2-12 0 0,-1 0 1 0 0,0 0-1 0 0,-1-1 0 0 0,1 0 1 0 0,-1-1-1 0 0,10-8 1 0 0,-8 5-242 0 0,-1 0 0 0 0,0-1 0 0 0,-1 0 0 0 0,0-1 1 0 0,0 0-1 0 0,-2 0 0 0 0,1 0 0 0 0,-1-1 0 0 0,-1 0 0 0 0,0 0 0 0 0,0 0 1 0 0,-2-1-1 0 0,1 0 0 0 0,-2 0 0 0 0,0 1 0 0 0,0-1 0 0 0,-1-1 1 0 0,0 1-1 0 0,-2 0 0 0 0,-1-15 0 0 0,2 26 151 0 0,-1-1 0 0 0,1 1 1 0 0,-1-1-1 0 0,0 1 0 0 0,1 0 0 0 0,-1-1 0 0 0,0 1 0 0 0,-1 0 1 0 0,1-1-1 0 0,0 1 0 0 0,-1 0 0 0 0,1 0 0 0 0,-1 0 1 0 0,0 1-1 0 0,1-1 0 0 0,-1 0 0 0 0,-4-2 0 0 0,5 3 44 0 0,-1 1-1 0 0,1-1 1 0 0,0 1 0 0 0,-1 0-1 0 0,1 0 1 0 0,-1 0-1 0 0,1 0 1 0 0,0 0-1 0 0,-1 0 1 0 0,1 0 0 0 0,0 0-1 0 0,-1 1 1 0 0,1-1-1 0 0,-1 0 1 0 0,1 1 0 0 0,0-1-1 0 0,0 1 1 0 0,-1 0-1 0 0,1-1 1 0 0,0 1-1 0 0,0 0 1 0 0,0 0 0 0 0,0 0-1 0 0,0-1 1 0 0,0 1-1 0 0,0 0 1 0 0,0 1 0 0 0,0-1-1 0 0,0 0 1 0 0,0 0-1 0 0,1 0 1 0 0,-1 0 0 0 0,0 1-1 0 0,0 0 1 0 0,-9 17 340 0 0,0 1 1 0 0,1 0 0 0 0,1 0 0 0 0,1 1-1 0 0,1 0 1 0 0,1 0 0 0 0,0 0-1 0 0,2 1 1 0 0,0-1 0 0 0,1 37-1 0 0,2-56-301 0 0,0 0 0 0 0,0 0-1 0 0,0 0 1 0 0,0 0-1 0 0,0 0 1 0 0,0 0-1 0 0,1 0 1 0 0,-1 0 0 0 0,1 0-1 0 0,-1 0 1 0 0,1-1-1 0 0,0 1 1 0 0,0 0-1 0 0,-1 0 1 0 0,1-1 0 0 0,1 1-1 0 0,-1 0 1 0 0,0-1-1 0 0,0 1 1 0 0,1-1-1 0 0,-1 1 1 0 0,0-1 0 0 0,1 0-1 0 0,0 0 1 0 0,-1 1-1 0 0,1-1 1 0 0,0 0-1 0 0,-1 0 1 0 0,1-1-1 0 0,0 1 1 0 0,0 0 0 0 0,0-1-1 0 0,0 1 1 0 0,0-1-1 0 0,0 1 1 0 0,-1-1-1 0 0,1 0 1 0 0,0 0 0 0 0,0 0-1 0 0,0 0 1 0 0,0 0-1 0 0,0 0 1 0 0,0-1-1 0 0,3 0 1 0 0,5-1 53 0 0,-1-1 0 0 0,1-1 0 0 0,-1 1 0 0 0,1-2 0 0 0,-1 1-1 0 0,0-1 1 0 0,12-9 0 0 0,11-12-213 0 0,-1-1-1 0 0,-2-2 1 0 0,0 0-1 0 0,-2-3 1 0 0,-1 0-1 0 0,25-43 1 0 0,-55 135-2247 0 0,2-54 2377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8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618 279 6449 0 0,'-22'-11'163'0'0,"1"-1"-1"0"0,-23-15 0 0 0,25 13-4 0 0,-1 2 0 0 0,-22-10 0 0 0,34 19-136 0 0,-1 0-1 0 0,1 0 1 0 0,0 1-1 0 0,0 0 1 0 0,-1 0-1 0 0,0 1 1 0 0,1 0 0 0 0,-1 1-1 0 0,-11 0 1 0 0,7 1 37 0 0,1 0 1 0 0,-1 1-1 0 0,1 1 1 0 0,0 0-1 0 0,-1 0 1 0 0,1 2-1 0 0,1-1 1 0 0,-1 1-1 0 0,1 1 1 0 0,0 0-1 0 0,0 1 1 0 0,0 0 0 0 0,1 0-1 0 0,0 1 1 0 0,1 1-1 0 0,0-1 1 0 0,0 2-1 0 0,1-1 1 0 0,0 1-1 0 0,0 0 1 0 0,1 1-1 0 0,1 0 1 0 0,0 0-1 0 0,-8 21 1 0 0,-5 12 345 0 0,1 2 0 0 0,3 0 1 0 0,2 1-1 0 0,2 1 0 0 0,-8 81 0 0 0,18-118-314 0 0,2-1 0 0 0,-1 1-1 0 0,2 0 1 0 0,-1 0 0 0 0,1-1 0 0 0,1 1-1 0 0,0-1 1 0 0,1 1 0 0 0,-1-1 0 0 0,2 0 0 0 0,0-1-1 0 0,0 1 1 0 0,1-1 0 0 0,0 0 0 0 0,0 0-1 0 0,1 0 1 0 0,0-1 0 0 0,1 0 0 0 0,-1-1-1 0 0,18 13 1 0 0,-17-14-67 0 0,0-1-1 0 0,1 0 0 0 0,-1 0 1 0 0,1 0-1 0 0,0-1 0 0 0,0-1 1 0 0,0 0-1 0 0,0 0 1 0 0,1 0-1 0 0,-1-2 0 0 0,1 1 1 0 0,0-1-1 0 0,0 0 1 0 0,-1-1-1 0 0,1 0 0 0 0,0-1 1 0 0,-1 0-1 0 0,1 0 0 0 0,0-1 1 0 0,-1 0-1 0 0,1-1 1 0 0,-1 0-1 0 0,12-6 0 0 0,-5 0 92 0 0,0-1 0 0 0,-1-1 0 0 0,0 0 0 0 0,-1-1 0 0 0,0-1 0 0 0,-1 0-1 0 0,0-1 1 0 0,-1-1 0 0 0,-1 1 0 0 0,16-29 0 0 0,-3 1 215 0 0,-2-2 1 0 0,30-86-1 0 0,-42 100-208 0 0,-2-1-1 0 0,0 1 0 0 0,-3-1 0 0 0,0 0 0 0 0,-2-1 0 0 0,-1 1 0 0 0,-3-40 0 0 0,0 55-167 0 0,-1 0 1 0 0,0 0-1 0 0,-1 0 0 0 0,-1 1 1 0 0,0-1-1 0 0,-2 1 0 0 0,1 0 1 0 0,-2 0-1 0 0,0 1 0 0 0,-1 0 1 0 0,0 0-1 0 0,-1 0 0 0 0,0 1 1 0 0,-1 1-1 0 0,-1 0 0 0 0,-12-11 1 0 0,20 20-73 0 0,-1 0 0 0 0,1 0 0 0 0,-1 1 0 0 0,0-1 1 0 0,0 1-1 0 0,0 0 0 0 0,0 0 0 0 0,0 1 0 0 0,-1-1 1 0 0,1 1-1 0 0,0 0 0 0 0,-1 0 0 0 0,1 1 1 0 0,-1-1-1 0 0,1 1 0 0 0,-1 0 0 0 0,1 0 0 0 0,-1 0 1 0 0,1 1-1 0 0,-1-1 0 0 0,1 1 0 0 0,-1 0 0 0 0,1 1 1 0 0,0-1-1 0 0,-1 1 0 0 0,1 0 0 0 0,-6 3 0 0 0,-24 15-760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4609 0 0,'-69'32'1434'0'0,"44"-22"-402"0"0,0 1 0 0 0,1 1 0 0 0,1 1 0 0 0,-38 28-1 0 0,61-41-1014 0 0,0 0 0 0 0,0 0 0 0 0,-1 0 0 0 0,1 0 0 0 0,0 0 1 0 0,-1 1-1 0 0,1-1 0 0 0,0 0 0 0 0,0 0 0 0 0,-1 0 0 0 0,1 1 0 0 0,0-1 0 0 0,0 0 0 0 0,-1 0 0 0 0,1 1 0 0 0,0-1 0 0 0,0 0 0 0 0,0 0 0 0 0,0 1 0 0 0,-1-1 0 0 0,1 0 0 0 0,0 1 0 0 0,0-1 0 0 0,0 0 0 0 0,0 1 0 0 0,0-1 0 0 0,0 0 0 0 0,0 1 0 0 0,0-1 0 0 0,0 0 0 0 0,0 0 0 0 0,0 1 0 0 0,0-1 0 0 0,0 0 0 0 0,0 1 0 0 0,0-1 0 0 0,0 0 0 0 0,0 1 0 0 0,1-1 0 0 0,-1 0 0 0 0,0 1 0 0 0,17 2 263 0 0,37-7-338 0 0,-42 3 44 0 0,65-8 155 0 0,-41 4 553 0 0,1 2 0 0 0,0 1 1 0 0,62 5-1 0 0,-96-3-597 0 0,1 0-1 0 0,-1 1 1 0 0,0 0-1 0 0,1 0 1 0 0,-1 0-1 0 0,0 0 1 0 0,0 0-1 0 0,0 0 1 0 0,6 4-1 0 0,-9-4-99 0 0,1-1-1 0 0,-1 1 0 0 0,1-1 1 0 0,-1 0-1 0 0,0 1 0 0 0,1-1 1 0 0,-1 1-1 0 0,0-1 0 0 0,1 1 1 0 0,-1-1-1 0 0,0 1 1 0 0,0 0-1 0 0,1-1 0 0 0,-1 1 1 0 0,0-1-1 0 0,0 1 0 0 0,0-1 1 0 0,0 1-1 0 0,0 0 0 0 0,0-1 1 0 0,0 1-1 0 0,0 0 0 0 0,-1 1-51 0 0,1-1 0 0 0,-1 1-1 0 0,1-1 1 0 0,-1 1-1 0 0,0-1 1 0 0,0 1-1 0 0,0-1 1 0 0,1 0 0 0 0,-1 1-1 0 0,-1-1 1 0 0,-1 2-1 0 0,-70 59-1235 0 0,52-46 1236 0 0,1 1 0 0 0,1 1-1 0 0,-18 20 1 0 0,35-36 57 0 0,0 0 1 0 0,1 0-1 0 0,-1 0 1 0 0,1 0-1 0 0,0 0 1 0 0,-1 0-1 0 0,1 0 1 0 0,0 1-1 0 0,0-1 1 0 0,1 0-1 0 0,-1 1 1 0 0,0-1-1 0 0,0 5 1 0 0,1-7-10 0 0,0 1 1 0 0,0 0-1 0 0,1-1 0 0 0,-1 1 1 0 0,0-1-1 0 0,0 1 1 0 0,0-1-1 0 0,1 1 0 0 0,-1 0 1 0 0,0-1-1 0 0,1 1 1 0 0,-1-1-1 0 0,0 1 0 0 0,1-1 1 0 0,-1 0-1 0 0,0 1 1 0 0,1-1-1 0 0,-1 1 0 0 0,1-1 1 0 0,-1 0-1 0 0,2 1 1 0 0,21 3 124 0 0,15-5-350 0 0,43-9 0 0 0,-43 5-160 0 0,43-1 0 0 0,-80 6 409 0 0,-1 0-1 0 0,0 0 1 0 0,1 0 0 0 0,-1 0 0 0 0,0 0 0 0 0,1 0 0 0 0,-1 0-1 0 0,0 0 1 0 0,1 0 0 0 0,-1 0 0 0 0,0 0 0 0 0,1 0 0 0 0,-1 0-1 0 0,0 0 1 0 0,0 0 0 0 0,1 0 0 0 0,-1 1 0 0 0,0-1 0 0 0,1 0-1 0 0,-1 0 1 0 0,0 0 0 0 0,0 0 0 0 0,1 1 0 0 0,-1-1 0 0 0,0 0-1 0 0,0 0 1 0 0,1 1 0 0 0,-1-1 0 0 0,0 0 0 0 0,0 0 0 0 0,0 1-1 0 0,1-1 1 0 0,-1 0 0 0 0,0 0 0 0 0,0 1 0 0 0,0-1 0 0 0,0 0-1 0 0,0 1 1 0 0,-7 13 364 0 0,-20 12-68 0 0,25-24-287 0 0,-159 120 286 0 0,108-86-288 0 0,-92 84 0 0 0,142-116-25 0 0,-1-1-1 0 0,1 1 1 0 0,0 0 0 0 0,0 0 0 0 0,1 0-1 0 0,-1 0 1 0 0,1 0 0 0 0,0 0-1 0 0,-2 7 1 0 0,3-10 9 0 0,1 0-1 0 0,0 0 0 0 0,0 0 1 0 0,0 0-1 0 0,0 0 0 0 0,0 0 1 0 0,0 0-1 0 0,0 0 0 0 0,0 0 1 0 0,0 0-1 0 0,0 0 0 0 0,0 0 1 0 0,1 0-1 0 0,-1 0 0 0 0,0 0 1 0 0,1 0-1 0 0,-1-1 1 0 0,1 1-1 0 0,0 1 0 0 0,0-1 25 0 0,0 1 1 0 0,1-1-1 0 0,-1 0 0 0 0,0 0 0 0 0,1-1 0 0 0,-1 1 1 0 0,1 0-1 0 0,-1 0 0 0 0,1-1 0 0 0,-1 1 1 0 0,1-1-1 0 0,0 1 0 0 0,-1-1 0 0 0,1 0 0 0 0,2 1 1 0 0,20 0 405 0 0,-1-1 0 0 0,1 0 0 0 0,-1-2 0 0 0,46-9 0 0 0,-35 5-142 0 0,41-2-1 0 0,-48 6-200 0 0,26-1 22 0 0,-49 3-103 0 0,-1 0 0 0 0,1 0 0 0 0,0 0 0 0 0,-1 1 0 0 0,1 0 0 0 0,-1 0 0 0 0,1 0 0 0 0,-1 0 0 0 0,1 0 0 0 0,4 3 0 0 0,-8-4-25 0 0,1 1-1 0 0,0 0 1 0 0,-1-1 0 0 0,1 1-1 0 0,-1 0 1 0 0,1 0 0 0 0,-1-1 0 0 0,1 1-1 0 0,-1 0 1 0 0,0 0 0 0 0,1 0-1 0 0,-1 0 1 0 0,0-1 0 0 0,0 1 0 0 0,1 0-1 0 0,-1 0 1 0 0,0 0 0 0 0,0 0-1 0 0,0 0 1 0 0,0 0 0 0 0,0 0 0 0 0,0-1-1 0 0,-1 1 1 0 0,1 0 0 0 0,0 0 0 0 0,0 0-1 0 0,-1 0 1 0 0,1 0 0 0 0,0-1-1 0 0,-1 1 1 0 0,1 0 0 0 0,-1 0 0 0 0,1-1-1 0 0,-1 1 1 0 0,1 0 0 0 0,-2 1-1 0 0,-24 29-545 0 0,21-26 496 0 0,-33 35-642 0 0,-2-1 1 0 0,-1-2-1 0 0,-78 53 1 0 0,98-79 667 0 0,21-11-110 0 0,-1 0-1 0 0,1 1 0 0 0,-1-1 1 0 0,1 0-1 0 0,-1 0 1 0 0,1 1-1 0 0,-1-1 1 0 0,1 0-1 0 0,-1 0 1 0 0,0 0-1 0 0,1 0 1 0 0,-1 0-1 0 0,1 0 1 0 0,-1 0-1 0 0,1 0 1 0 0,-1 0-1 0 0,0 0 1 0 0,1 0-1 0 0,-1 0 1 0 0,1 0-1 0 0,-1-1 1 0 0,1 1-1 0 0,-1 0 1 0 0,1 0-1 0 0,-1 0 1 0 0,1-1-1 0 0,-1 1 1 0 0,1 0-1 0 0,-1-1 1 0 0,1 1-1 0 0,0 0 1 0 0,-1-1-1 0 0,1 1 1 0 0,-1-1-1 0 0,1 1 1 0 0,-1-1-1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32 9850 0 0,'0'-1'43'0'0,"1"0"1"0"0,-1 0-1 0 0,1 0 0 0 0,-1 0 0 0 0,1 0 0 0 0,0 0 1 0 0,0 0-1 0 0,-1 1 0 0 0,1-1 0 0 0,0 0 0 0 0,0 1 1 0 0,0-1-1 0 0,0 0 0 0 0,0 1 0 0 0,0-1 1 0 0,0 1-1 0 0,0 0 0 0 0,0-1 0 0 0,0 1 0 0 0,0 0 1 0 0,0-1-1 0 0,0 1 0 0 0,0 0 0 0 0,0 0 0 0 0,0 0 1 0 0,1 0-1 0 0,-1 0 0 0 0,0 0 0 0 0,0 0 1 0 0,0 1-1 0 0,0-1 0 0 0,0 0 0 0 0,0 1 0 0 0,2 0 1 0 0,-1 0 5 0 0,0 0 0 0 0,0 0 1 0 0,1 0-1 0 0,-1 0 0 0 0,0 1 1 0 0,0-1-1 0 0,0 1 0 0 0,0-1 1 0 0,0 1-1 0 0,-1 0 0 0 0,1 0 1 0 0,-1 0-1 0 0,1 0 0 0 0,1 3 1 0 0,3 10-126 0 0,-2 0 0 0 0,0 1 0 0 0,0-1 0 0 0,-1 0 0 0 0,-1 1 0 0 0,-1 0 1 0 0,-1 31-1 0 0,0-28 60 0 0,0 0 1 0 0,2 0-1 0 0,0 0 1 0 0,7 29-1 0 0,-9-47 38 0 0,0 0-1 0 0,0-1 0 0 0,0 1 0 0 0,0-1 0 0 0,0 1 0 0 0,0-1 0 0 0,1 1 0 0 0,-1 0 0 0 0,0-1 1 0 0,0 1-1 0 0,1-1 0 0 0,-1 1 0 0 0,0-1 0 0 0,1 1 0 0 0,-1-1 0 0 0,0 1 0 0 0,1-1 0 0 0,-1 1 1 0 0,1-1-1 0 0,-1 0 0 0 0,0 1 0 0 0,1-1 0 0 0,-1 0 0 0 0,1 1 0 0 0,-1-1 0 0 0,1 0 0 0 0,0 1 1 0 0,-1-1-1 0 0,1 0 0 0 0,-1 0 0 0 0,2 0 0 0 0,-1 0 19 0 0,-1-1-1 0 0,1 1 1 0 0,0-1 0 0 0,0 0 0 0 0,0 1-1 0 0,0-1 1 0 0,0 0 0 0 0,-1 0-1 0 0,1 0 1 0 0,0 1 0 0 0,0-1 0 0 0,-1 0-1 0 0,1 0 1 0 0,-1 0 0 0 0,1-1-1 0 0,19-48 995 0 0,-18 44-885 0 0,25-64 1115 0 0,-15 40-1802 0 0,-1-1 1 0 0,-1 0-1 0 0,9-50 0 0 0,-19 71-1348 0 0,-14 25-1070 0 0,-8 28 1936 0 0,15-28 821 0 0,2-4 250 0 0,0 0 0 0 0,0 0 0 0 0,1 0 0 0 0,1 0 0 0 0,0 0 0 0 0,0 1 0 0 0,1-1 0 0 0,1 1 0 0 0,-1 18 0 0 0,2-29-8 0 0,0-1 1 0 0,0 1 0 0 0,0-1 0 0 0,1 0 0 0 0,-1 1 0 0 0,0-1-1 0 0,0 1 1 0 0,0-1 0 0 0,0 1 0 0 0,1-1 0 0 0,-1 0 0 0 0,0 1-1 0 0,0-1 1 0 0,1 1 0 0 0,-1-1 0 0 0,0 0 0 0 0,1 1 0 0 0,-1-1-1 0 0,0 0 1 0 0,1 0 0 0 0,-1 1 0 0 0,0-1 0 0 0,1 0-1 0 0,-1 0 1 0 0,1 1 0 0 0,-1-1 0 0 0,1 0 0 0 0,-1 0 0 0 0,0 0-1 0 0,1 0 1 0 0,-1 0 0 0 0,1 0 0 0 0,-1 0 0 0 0,1 0 0 0 0,-1 0-1 0 0,1 0 1 0 0,-1 0 0 0 0,1 0 0 0 0,-1 0 0 0 0,0 0 0 0 0,1 0-1 0 0,-1 0 1 0 0,1 0 0 0 0,-1-1 0 0 0,1 1 0 0 0,-1 0 0 0 0,0 0-1 0 0,1-1 1 0 0,-1 1 0 0 0,1 0 0 0 0,-1 0 0 0 0,0-1 0 0 0,1 1-1 0 0,-1 0 1 0 0,0-1 0 0 0,0 1 0 0 0,1-1 0 0 0,21-20 1398 0 0,-11 8-1580 0 0,-1-1 0 0 0,-1 0 0 0 0,0 0 0 0 0,-1-1-1 0 0,0-1 1 0 0,-1 1 0 0 0,-1-1 0 0 0,0 0 0 0 0,-1-1-1 0 0,3-20 1 0 0,-8 36 100 0 0,0 1 0 0 0,0-1 0 0 0,1 0 0 0 0,-1 0 0 0 0,0 1 0 0 0,0-1 0 0 0,0 0 0 0 0,0 0 0 0 0,0 0 0 0 0,-1 1 0 0 0,1-1 0 0 0,0 0 0 0 0,0 0 0 0 0,0 1 0 0 0,-1-1 0 0 0,1 0 0 0 0,0 0-1 0 0,-1 1 1 0 0,1-1 0 0 0,-1 0 0 0 0,0 0 0 0 0,1 1 16 0 0,-1 0 0 0 0,1 0 0 0 0,-1 0 1 0 0,1 0-1 0 0,-1 0 0 0 0,1 0 0 0 0,-1 0 0 0 0,1 0 0 0 0,-1 0 0 0 0,1 0 0 0 0,-1 0 0 0 0,1 0 0 0 0,-1 1 0 0 0,1-1 0 0 0,-1 0 0 0 0,1 0 0 0 0,0 0 0 0 0,-1 1 0 0 0,1-1 0 0 0,-1 0 0 0 0,1 1 0 0 0,0-1 0 0 0,-1 1 0 0 0,-22 26-542 0 0,17-16 708 0 0,1-1 0 0 0,1 1 0 0 0,0 1 0 0 0,0-1 0 0 0,1 0 0 0 0,0 1 0 0 0,1 0 0 0 0,1-1 0 0 0,0 1 0 0 0,0 0 0 0 0,1 0 0 0 0,1 0 0 0 0,2 16 0 0 0,-3-26-70 0 0,1-1 1 0 0,-1 0-1 0 0,0 0 0 0 0,1 0 0 0 0,-1 0 0 0 0,0 0 1 0 0,1 0-1 0 0,-1 0 0 0 0,1 0 0 0 0,0 0 1 0 0,-1 0-1 0 0,1 0 0 0 0,0-1 0 0 0,-1 1 0 0 0,1 0 1 0 0,0 0-1 0 0,0-1 0 0 0,0 1 0 0 0,1 1 0 0 0,-1-2-28 0 0,0 0 0 0 0,0 0-1 0 0,-1 0 1 0 0,1 0 0 0 0,0 0-1 0 0,0 0 1 0 0,-1 0 0 0 0,1 0-1 0 0,0 0 1 0 0,0 0 0 0 0,-1-1-1 0 0,1 1 1 0 0,0 0-1 0 0,0 0 1 0 0,-1-1 0 0 0,1 1-1 0 0,0 0 1 0 0,-1-1 0 0 0,1 1-1 0 0,-1-1 1 0 0,2 0 0 0 0,0-1 42 0 0,0 0 1 0 0,-1 0-1 0 0,1 0 0 0 0,0 0 1 0 0,-1 0-1 0 0,1 0 1 0 0,-1 0-1 0 0,0-1 1 0 0,0 1-1 0 0,0 0 0 0 0,0-1 1 0 0,0 1-1 0 0,0-1 1 0 0,-1 1-1 0 0,1-6 1 0 0,-1 5-77 0 0,0-1 1 0 0,-1 0-1 0 0,1 1 1 0 0,-1-1-1 0 0,0 1 1 0 0,0-1-1 0 0,0 1 1 0 0,0 0-1 0 0,-1-1 1 0 0,0 1 0 0 0,1 0-1 0 0,-1 0 1 0 0,0 0-1 0 0,0 0 1 0 0,-1 0-1 0 0,1 0 1 0 0,-1 1-1 0 0,1-1 1 0 0,-1 1-1 0 0,0 0 1 0 0,0 0-1 0 0,0 0 1 0 0,0 0 0 0 0,0 0-1 0 0,0 0 1 0 0,-1 1-1 0 0,1 0 1 0 0,-7-2-1 0 0,3 1-224 0 0,0 0 0 0 0,0 1 0 0 0,0 0 0 0 0,-1 0 0 0 0,1 1 0 0 0,0 0 0 0 0,0 0 0 0 0,-1 0 0 0 0,1 1 0 0 0,0 0 0 0 0,0 1 0 0 0,-1 0 0 0 0,-8 3 0 0 0,6 0-88 0 0,0 0 0 0 0,0 1-1 0 0,1 0 1 0 0,0 0 0 0 0,1 1-1 0 0,-1 0 1 0 0,1 1 0 0 0,1-1 0 0 0,-1 2-1 0 0,1-1 1 0 0,-10 18 0 0 0,6-8-2549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41 6449 0 0,'-5'-2'118'0'0,"-1"0"-1"0"0,1 1 1 0 0,0-1-1 0 0,-1 1 1 0 0,1 0-1 0 0,0 1 1 0 0,-1-1 0 0 0,1 1-1 0 0,-1 0 1 0 0,1 1-1 0 0,-1-1 1 0 0,1 1-1 0 0,-1 0 1 0 0,1 0-1 0 0,0 1 1 0 0,-9 3-1 0 0,7-1 23 0 0,0 0-1 0 0,0 1 1 0 0,0-1-1 0 0,0 2 1 0 0,1-1-1 0 0,0 0 1 0 0,1 1-1 0 0,-1 0 1 0 0,1 1-1 0 0,-6 7 1 0 0,0 6 10 0 0,0 0 1 0 0,1 0 0 0 0,0 1 0 0 0,2 0 0 0 0,1 0 0 0 0,1 1 0 0 0,-5 26 0 0 0,7-26-186 0 0,2 0 0 0 0,0 0-1 0 0,1 0 1 0 0,2 0 0 0 0,0 0 0 0 0,5 25-1 0 0,-5-38 89 0 0,1 0 0 0 0,0 0-1 0 0,1 0 1 0 0,0 0-1 0 0,0 0 1 0 0,1-1 0 0 0,0 0-1 0 0,1 0 1 0 0,-1 0-1 0 0,2 0 1 0 0,-1-1 0 0 0,1 1-1 0 0,0-1 1 0 0,1-1-1 0 0,-1 1 1 0 0,1-1 0 0 0,11 7-1 0 0,-15-11 32 0 0,0 0-1 0 0,1-1 1 0 0,-1 1-1 0 0,1-1 1 0 0,-1 1-1 0 0,1-1 1 0 0,0 0-1 0 0,-1-1 1 0 0,1 1 0 0 0,0-1-1 0 0,0 1 1 0 0,0-1-1 0 0,0 0 1 0 0,-1 0-1 0 0,1-1 1 0 0,4 0-1 0 0,-2-1 5 0 0,0 0 0 0 0,0 0 0 0 0,0 0 0 0 0,-1-1 0 0 0,1 0 0 0 0,-1 0 0 0 0,0-1 0 0 0,0 1 0 0 0,5-6 0 0 0,6-6 121 0 0,-1 0 0 0 0,-1-2 0 0 0,-1 0 0 0 0,19-29 0 0 0,-16 20-630 0 0,-2-1 1 0 0,0 0-1 0 0,19-56 0 0 0,-27 63 10 0 0,-1 1-1 0 0,-1-2 1 0 0,0 1-1 0 0,-2 0 0 0 0,0-1 1 0 0,-2-35-1 0 0,0 53 353 0 0,0 1 0 0 0,-1-1 0 0 0,1 0-1 0 0,-1 1 1 0 0,1-1 0 0 0,-1 1 0 0 0,0-1 0 0 0,0 1-1 0 0,0-1 1 0 0,0 1 0 0 0,0 0 0 0 0,0 0 0 0 0,-1-1 0 0 0,1 1-1 0 0,-1 0 1 0 0,1 0 0 0 0,-1 0 0 0 0,-2-2 0 0 0,2 4 44 0 0,0-1 0 0 0,0 0 0 0 0,1 0 1 0 0,-1 1-1 0 0,0-1 0 0 0,0 1 0 0 0,0 0 0 0 0,0-1 1 0 0,0 1-1 0 0,1 0 0 0 0,-1 0 0 0 0,0 0 1 0 0,0 0-1 0 0,0 1 0 0 0,0-1 0 0 0,0 0 1 0 0,0 1-1 0 0,1-1 0 0 0,-1 1 0 0 0,0 0 1 0 0,0 0-1 0 0,1-1 0 0 0,-1 1 0 0 0,0 0 1 0 0,-1 2-1 0 0,-11 7 95 0 0,0 1 1 0 0,1 0 0 0 0,0 0-1 0 0,1 1 1 0 0,1 1-1 0 0,0 0 1 0 0,-9 15-1 0 0,-8 14 210 0 0,-22 49 0 0 0,42-78-140 0 0,2 0-1 0 0,0 1 1 0 0,0 0-1 0 0,1 0 1 0 0,1 0-1 0 0,-3 18 1 0 0,7-29-91 0 0,-1 0 0 0 0,1 0 0 0 0,0 0 1 0 0,0 0-1 0 0,0 1 0 0 0,0-1 0 0 0,1 0 0 0 0,-1 0 1 0 0,1 0-1 0 0,0 0 0 0 0,0 0 0 0 0,0 0 0 0 0,0 0 1 0 0,0 0-1 0 0,1-1 0 0 0,-1 1 0 0 0,1 0 0 0 0,0-1 1 0 0,0 1-1 0 0,0-1 0 0 0,0 1 0 0 0,0-1 0 0 0,1 0 1 0 0,-1 0-1 0 0,0 0 0 0 0,1 0 0 0 0,0-1 1 0 0,-1 1-1 0 0,1-1 0 0 0,0 1 0 0 0,0-1 0 0 0,0 0 1 0 0,0 0-1 0 0,0 0 0 0 0,5 0 0 0 0,-2 0 20 0 0,-1 0 1 0 0,1 0-1 0 0,-1-1 0 0 0,1 0 0 0 0,-1 0 0 0 0,1 0 1 0 0,-1-1-1 0 0,1 1 0 0 0,-1-2 0 0 0,0 1 0 0 0,1 0 1 0 0,8-5-1 0 0,-5 2 21 0 0,0-1 1 0 0,0 0-1 0 0,-1-1 1 0 0,0 0-1 0 0,0 0 1 0 0,12-12-1 0 0,-7 4-86 0 0,-1 0-1 0 0,0-1 0 0 0,-1-1 1 0 0,0 0-1 0 0,-1-1 1 0 0,14-34-1 0 0,-20 40-246 0 0,-1 0-1 0 0,0 0 0 0 0,-1-1 0 0 0,0 1 1 0 0,-1-1-1 0 0,-1 1 0 0 0,1-1 0 0 0,-2 1 1 0 0,0-1-1 0 0,0 0 0 0 0,-4-15 1 0 0,3 18-93 0 0,-1-1 1 0 0,0 1 0 0 0,0 0-1 0 0,-1 0 1 0 0,0 0 0 0 0,0 1-1 0 0,-1-1 1 0 0,0 1 0 0 0,-1 0-1 0 0,1 1 1 0 0,-2-1 0 0 0,1 1 0 0 0,-1 0-1 0 0,-9-6 1 0 0,14 11 249 0 0,-1 0 0 0 0,0 0 1 0 0,0 1-1 0 0,0-1 0 0 0,1 1 0 0 0,-1 0 0 0 0,-1 0 0 0 0,1 0 1 0 0,0 0-1 0 0,0 0 0 0 0,0 1 0 0 0,0-1 0 0 0,-1 1 1 0 0,1 0-1 0 0,0 0 0 0 0,0 0 0 0 0,-5 1 0 0 0,3 1 158 0 0,0-1-1 0 0,0 1 1 0 0,0 0-1 0 0,1 0 1 0 0,-1 0-1 0 0,1 1 0 0 0,-1 0 1 0 0,1-1-1 0 0,0 2 1 0 0,-5 3-1 0 0,1 1 187 0 0,1 0-1 0 0,-1 1 1 0 0,2 0 0 0 0,-1 0-1 0 0,1 0 1 0 0,0 1-1 0 0,1 0 1 0 0,0 0 0 0 0,-5 16-1 0 0,7-14-48 0 0,1 0 0 0 0,0 1 0 0 0,1-1 0 0 0,0 0 0 0 0,1 1-1 0 0,0-1 1 0 0,1 0 0 0 0,1 0 0 0 0,0 1 0 0 0,0-1 0 0 0,1 0 0 0 0,1-1 0 0 0,7 19-1 0 0,-8-24-150 0 0,-1 0-1 0 0,2 0 1 0 0,-1 0-1 0 0,0-1 1 0 0,1 1-1 0 0,0-1 0 0 0,0 1 1 0 0,1-1-1 0 0,-1-1 1 0 0,1 1-1 0 0,0-1 1 0 0,1 1-1 0 0,-1-2 0 0 0,1 1 1 0 0,-1 0-1 0 0,1-1 1 0 0,0 0-1 0 0,0-1 1 0 0,1 1-1 0 0,-1-1 1 0 0,1 0-1 0 0,-1-1 0 0 0,1 1 1 0 0,-1-1-1 0 0,1-1 1 0 0,9 1-1 0 0,-10-2-121 0 0,0 1 0 0 0,0-1 0 0 0,0-1 0 0 0,0 1 0 0 0,0-1 0 0 0,-1 0 0 0 0,1 0 0 0 0,-1 0 0 0 0,1-1 0 0 0,-1 0 0 0 0,0 0 0 0 0,7-6 0 0 0,-4 3 67 0 0,0-2 1 0 0,-1 1 0 0 0,0-1-1 0 0,0 0 1 0 0,-1 0 0 0 0,9-15-1 0 0,-3-2 49 0 0,0 1-1 0 0,-2-1 0 0 0,-1-1 1 0 0,10-44-1 0 0,-19 70-60 0 0,6-25-58 0 0,4-45-1 0 0,-9 64 43 0 0,-1-1 0 0 0,0 0 0 0 0,0 0 0 0 0,-1 1-1 0 0,1-1 1 0 0,-2 0 0 0 0,1 1 0 0 0,-1-1 0 0 0,0 1-1 0 0,0-1 1 0 0,-7-11 0 0 0,8 16 7 0 0,0 0-1 0 0,0 0 1 0 0,-1 0-1 0 0,1 1 1 0 0,-1-1-1 0 0,0 0 1 0 0,0 1-1 0 0,1-1 1 0 0,-1 1-1 0 0,0-1 1 0 0,0 1-1 0 0,0 0 1 0 0,0 0-1 0 0,-1 0 1 0 0,1 0-1 0 0,0 0 1 0 0,0 1-1 0 0,-1-1 1 0 0,1 1-1 0 0,0-1 1 0 0,-1 1-1 0 0,1 0 1 0 0,0 0-1 0 0,-1 0 1 0 0,1 0-1 0 0,0 0 1 0 0,-1 0-1 0 0,1 1 1 0 0,0-1-1 0 0,-1 1 1 0 0,1 0-1 0 0,0 0 1 0 0,0 0-1 0 0,0 0 1 0 0,-3 1-1 0 0,-3 3-88 0 0,0-1 0 0 0,0 1 0 0 0,0 1 0 0 0,1 0 0 0 0,0 0 0 0 0,0 0 0 0 0,-10 12 0 0 0,7-5-875 0 0,1 1 0 0 0,0-1 0 0 0,-8 18 0 0 0,-1 12-3012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3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41 145 9218 0 0,'-2'4'81'0'0,"1"0"0"0"0,0-1 1 0 0,0 1-1 0 0,0 0 0 0 0,0 1 0 0 0,0-1 1 0 0,1 8-1 0 0,-1-5-19 0 0,-11 68-656 0 0,4-35-250 0 0,-3 60 0 0 0,10-89 1054 0 0,1 0 1 0 0,1 1-1 0 0,0-1 0 0 0,0 0 1 0 0,1 0-1 0 0,1 0 1 0 0,-1 0-1 0 0,2-1 0 0 0,0 1 1 0 0,5 11-1 0 0,-7-18-75 0 0,0 0 1 0 0,0-1-1 0 0,1 1 1 0 0,-1-1-1 0 0,1 1 0 0 0,-1-1 1 0 0,1 0-1 0 0,0 0 0 0 0,0 0 1 0 0,1 0-1 0 0,-1 0 0 0 0,0-1 1 0 0,1 0-1 0 0,0 0 0 0 0,-1 0 1 0 0,1 0-1 0 0,0 0 0 0 0,0-1 1 0 0,0 1-1 0 0,0-1 1 0 0,1 0-1 0 0,-1 0 0 0 0,0-1 1 0 0,0 0-1 0 0,0 1 0 0 0,6-2 1 0 0,-2 0 11 0 0,0 0 1 0 0,-1-1 0 0 0,1-1-1 0 0,-1 1 1 0 0,0-1-1 0 0,0 0 1 0 0,0-1 0 0 0,0 0-1 0 0,0 0 1 0 0,-1 0-1 0 0,0-1 1 0 0,0 0 0 0 0,9-9-1 0 0,20-21-39 0 0,-2-2-1 0 0,42-62 1 0 0,-61 78-811 0 0,-2 0 1 0 0,0-1-1 0 0,-1 0 1 0 0,-1-1 0 0 0,-1 0-1 0 0,12-48 1 0 0,-20 67 412 0 0,-1 0 1 0 0,1 1-1 0 0,-1-1 0 0 0,0 0 0 0 0,0 0 1 0 0,0 0-1 0 0,-1 0 0 0 0,1 0 1 0 0,-3-7-1 0 0,3 11 225 0 0,0-1 1 0 0,0 0-1 0 0,-1 1 1 0 0,1-1-1 0 0,0 1 1 0 0,-1-1-1 0 0,1 1 1 0 0,0-1-1 0 0,-1 1 1 0 0,1-1-1 0 0,-1 1 1 0 0,1-1-1 0 0,-1 1 1 0 0,1 0-1 0 0,-1-1 1 0 0,1 1-1 0 0,-1 0 1 0 0,1-1-1 0 0,-1 1 1 0 0,0 0 0 0 0,1 0-1 0 0,-1-1 1 0 0,1 1-1 0 0,-2 0 1 0 0,0 0 16 0 0,1 0 0 0 0,-1 1 0 0 0,1-1 0 0 0,-1 0 0 0 0,1 1 0 0 0,-1-1 0 0 0,1 1 0 0 0,-1 0 1 0 0,1 0-1 0 0,-1-1 0 0 0,1 1 0 0 0,0 0 0 0 0,-1 0 0 0 0,-1 2 0 0 0,-13 11 52 0 0,0 2-1 0 0,1 0 1 0 0,0 1-1 0 0,-23 35 1 0 0,-38 82 1867 0 0,73-128-1667 0 0,0 0 1 0 0,1 0-1 0 0,0 0 1 0 0,0 0-1 0 0,0 1 1 0 0,1-1-1 0 0,0 1 1 0 0,0-1-1 0 0,1 1 1 0 0,0-1-1 0 0,0 7 1 0 0,1-10-87 0 0,-1-1 1 0 0,0 0 0 0 0,1 0-1 0 0,0 0 1 0 0,-1 0 0 0 0,1 0-1 0 0,0 0 1 0 0,0 0 0 0 0,0 0 0 0 0,0-1-1 0 0,0 1 1 0 0,1 0 0 0 0,-1 0-1 0 0,0-1 1 0 0,1 1 0 0 0,0-1-1 0 0,-1 1 1 0 0,1-1 0 0 0,0 0-1 0 0,-1 0 1 0 0,1 0 0 0 0,0 0 0 0 0,0 0-1 0 0,0 0 1 0 0,0 0 0 0 0,0 0-1 0 0,0-1 1 0 0,0 1 0 0 0,0-1-1 0 0,1 0 1 0 0,-1 0 0 0 0,0 1-1 0 0,0-1 1 0 0,0 0 0 0 0,0-1-1 0 0,4 0 1 0 0,2 0-162 0 0,0 0-1 0 0,-1-1 1 0 0,1 0 0 0 0,0-1-1 0 0,-1 0 1 0 0,0 0 0 0 0,0 0-1 0 0,0-1 1 0 0,0 0-1 0 0,0 0 1 0 0,-1-1 0 0 0,0 0-1 0 0,0 0 1 0 0,0 0 0 0 0,0-1-1 0 0,-1 0 1 0 0,0 0-1 0 0,-1 0 1 0 0,1-1 0 0 0,-1 0-1 0 0,0 0 1 0 0,-1 0 0 0 0,4-9-1 0 0,-2 6-336 0 0,-2 0-1 0 0,1 0 1 0 0,-1 0-1 0 0,-1 0 0 0 0,0 0 1 0 0,0-1-1 0 0,-1 1 1 0 0,0-1-1 0 0,-1 1 1 0 0,0-1-1 0 0,-1 1 0 0 0,0-1 1 0 0,-1 1-1 0 0,0 0 1 0 0,0 0-1 0 0,-1-1 1 0 0,-6-11-1 0 0,8 20 394 0 0,0-1-1 0 0,0 1 1 0 0,0-1 0 0 0,-1 1-1 0 0,1 0 1 0 0,-1 0-1 0 0,0 0 1 0 0,0 0 0 0 0,1 0-1 0 0,-1 0 1 0 0,-1 0-1 0 0,1 1 1 0 0,0-1 0 0 0,0 1-1 0 0,0-1 1 0 0,-1 1-1 0 0,-2-1 1 0 0,3 1 37 0 0,0 1 0 0 0,0 0 0 0 0,-1 0 0 0 0,1 0 0 0 0,0 0 0 0 0,0 0 1 0 0,0 0-1 0 0,0 0 0 0 0,0 1 0 0 0,0-1 0 0 0,0 1 0 0 0,0-1 0 0 0,0 1 0 0 0,1 0 0 0 0,-1 0 0 0 0,0 0 0 0 0,-3 2 0 0 0,0 0 33 0 0,1 1 0 0 0,-1 0-1 0 0,1 1 1 0 0,0-1 0 0 0,0 1-1 0 0,1-1 1 0 0,-1 1 0 0 0,1 0-1 0 0,0 0 1 0 0,0 1 0 0 0,0-1 0 0 0,1 1-1 0 0,-3 10 1 0 0,2 0 26 0 0,0 0-1 0 0,1 0 1 0 0,1 0 0 0 0,1 0-1 0 0,0 1 1 0 0,3 19 0 0 0,-2-29 0 0 0,0 1 0 0 0,1-1 0 0 0,-1 1 0 0 0,2-1 0 0 0,-1 0 0 0 0,1 0 0 0 0,0 0 0 0 0,0 0 0 0 0,1 0 0 0 0,0-1 0 0 0,0 1 0 0 0,1-1 1 0 0,0 0-1 0 0,0-1 0 0 0,7 7 0 0 0,-10-9-37 0 0,1-1 1 0 0,0 0-1 0 0,0 0 1 0 0,0-1-1 0 0,0 1 1 0 0,0 0-1 0 0,0-1 1 0 0,1 0-1 0 0,-1 0 1 0 0,0 0-1 0 0,1 0 1 0 0,-1 0-1 0 0,1-1 1 0 0,-1 0-1 0 0,1 1 1 0 0,-1-1-1 0 0,1-1 1 0 0,-1 1-1 0 0,1 0 1 0 0,-1-1-1 0 0,1 0 1 0 0,-1 0-1 0 0,0 0 1 0 0,1 0-1 0 0,-1 0 1 0 0,0-1-1 0 0,6-3 1 0 0,-4 2 46 0 0,0-1 0 0 0,-1 0 1 0 0,1 0-1 0 0,-1 0 0 0 0,0 0 1 0 0,0-1-1 0 0,0 0 0 0 0,-1 0 1 0 0,0 0-1 0 0,0 0 1 0 0,0 0-1 0 0,0-1 0 0 0,-1 1 1 0 0,0-1-1 0 0,2-7 0 0 0,-1-3-252 0 0,0 0 0 0 0,-1-1-1 0 0,-1 1 1 0 0,-1-1-1 0 0,0 1 1 0 0,-4-26 0 0 0,3 35 62 0 0,0-1 1 0 0,-1 1 0 0 0,0-1-1 0 0,0 1 1 0 0,0-1 0 0 0,-1 1-1 0 0,0 0 1 0 0,-1 0 0 0 0,1 1-1 0 0,-1-1 1 0 0,-1 1 0 0 0,1-1-1 0 0,-1 1 1 0 0,0 1 0 0 0,-12-11-1 0 0,14 14-46 0 0,-1 0-1 0 0,1 0 1 0 0,-1 1-1 0 0,0 0 1 0 0,1-1-1 0 0,-1 1 1 0 0,0 1 0 0 0,0-1-1 0 0,0 1 1 0 0,0-1-1 0 0,0 1 1 0 0,0 0-1 0 0,0 0 1 0 0,0 1-1 0 0,1-1 1 0 0,-1 1-1 0 0,0 0 1 0 0,0 0-1 0 0,0 0 1 0 0,1 1 0 0 0,-1-1-1 0 0,0 1 1 0 0,1 0-1 0 0,0 0 1 0 0,-1 0-1 0 0,-3 3 1 0 0,-7 5-98 0 0,0 1-1 0 0,1 1 1 0 0,0 0 0 0 0,-17 20 0 0 0,19-19 270 0 0,1-1 0 0 0,1 2 0 0 0,0-1 0 0 0,1 1 0 0 0,0 1 0 0 0,1-1 1 0 0,-9 30-1 0 0,14-40 42 0 0,1 1 0 0 0,0-1 0 0 0,0 1 0 0 0,0-1 0 0 0,1 1 0 0 0,0-1 0 0 0,0 1 0 0 0,0-1 0 0 0,0 1 0 0 0,1-1 0 0 0,-1 1 0 0 0,1-1 0 0 0,0 1 0 0 0,1-1 0 0 0,-1 1 0 0 0,1-1 0 0 0,0 0 0 0 0,0 0 0 0 0,0 0 0 0 0,0 0 0 0 0,1 0 0 0 0,0-1 0 0 0,0 1 0 0 0,0-1 0 0 0,0 1 0 0 0,0-1 0 0 0,1 0 0 0 0,-1 0 0 0 0,1-1 0 0 0,0 1 0 0 0,0-1 0 0 0,6 3 0 0 0,-3-1 8 0 0,0-1 1 0 0,1 0-1 0 0,-1 0 1 0 0,1-1-1 0 0,-1 1 1 0 0,1-2-1 0 0,0 1 1 0 0,0-1-1 0 0,0-1 1 0 0,0 1-1 0 0,0-1 1 0 0,-1-1-1 0 0,1 0 1 0 0,0 0-1 0 0,10-2 1 0 0,-8-1 45 0 0,-1 1 1 0 0,0-1-1 0 0,-1 0 1 0 0,1-1-1 0 0,-1 0 1 0 0,0 0-1 0 0,0-1 1 0 0,0 0-1 0 0,-1 0 1 0 0,0-1-1 0 0,8-9 1 0 0,-3 2-117 0 0,-2-1 1 0 0,0 0-1 0 0,0-1 1 0 0,-1 0-1 0 0,-1 0 1 0 0,-1-1-1 0 0,0 0 1 0 0,-1 0-1 0 0,-1-1 1 0 0,-1 0-1 0 0,0 0 1 0 0,2-35-1 0 0,-6 31-248 0 0,-1 0-1 0 0,-4-33 0 0 0,4 49 137 0 0,0 0 0 0 0,0 0 0 0 0,-1 0 0 0 0,0 0 0 0 0,0 0 0 0 0,0 1 0 0 0,-1-1 0 0 0,1 0 0 0 0,-1 1 0 0 0,-1 0 0 0 0,1 0 0 0 0,-1 0 0 0 0,-7-8 0 0 0,9 12 27 0 0,0 0-1 0 0,1 0 1 0 0,-1 0-1 0 0,0 0 1 0 0,0 0-1 0 0,1 0 1 0 0,-1 1-1 0 0,0-1 1 0 0,0 1-1 0 0,0-1 1 0 0,0 1-1 0 0,0 0 1 0 0,0 0-1 0 0,0 0 1 0 0,0 0-1 0 0,1 0 1 0 0,-1 0-1 0 0,0 0 1 0 0,0 1-1 0 0,0-1 1 0 0,0 1-1 0 0,0 0 1 0 0,0-1-1 0 0,-3 3 1 0 0,-2 1-373 0 0,0 0 0 0 0,1 0 1 0 0,-1 1-1 0 0,-9 9 1 0 0,-12 13-3876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4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122 356 10594 0 0,'-4'-41'-408'0'0,"-2"-16"615"0"0,6 55-129 0 0,0 0 0 0 0,-1 0 0 0 0,0-1 1 0 0,1 1-1 0 0,-1 0 0 0 0,0 0 0 0 0,0 1 0 0 0,0-1 0 0 0,0 0 1 0 0,-1 0-1 0 0,1 0 0 0 0,0 1 0 0 0,-1-1 0 0 0,1 1 0 0 0,-1-1 1 0 0,0 1-1 0 0,1 0 0 0 0,-1-1 0 0 0,0 1 0 0 0,-4-2 1 0 0,5 3-26 0 0,-1 0 0 0 0,0-1 1 0 0,0 1-1 0 0,0 0 1 0 0,1 0-1 0 0,-1 0 1 0 0,0 0-1 0 0,0 0 0 0 0,0 1 1 0 0,1-1-1 0 0,-1 1 1 0 0,0-1-1 0 0,0 1 1 0 0,1-1-1 0 0,-1 1 0 0 0,0 0 1 0 0,1 0-1 0 0,-1 0 1 0 0,1 0-1 0 0,-1 0 1 0 0,1 0-1 0 0,-1 0 0 0 0,1 1 1 0 0,0-1-1 0 0,0 0 1 0 0,0 1-1 0 0,0-1 0 0 0,0 1 1 0 0,0-1-1 0 0,0 1 1 0 0,0-1-1 0 0,-1 4 1 0 0,-3 5 178 0 0,1 0 0 0 0,0 0 1 0 0,0 0-1 0 0,-1 11 0 0 0,2-8 6 0 0,0 0 1 0 0,1 1-1 0 0,1-1 0 0 0,0 0 1 0 0,1 0-1 0 0,0 1 0 0 0,1-1 1 0 0,5 26-1 0 0,-5-33-173 0 0,1-1-1 0 0,0 1 1 0 0,0-1-1 0 0,0 1 1 0 0,1-1 0 0 0,0 0-1 0 0,0 0 1 0 0,0 0 0 0 0,0-1-1 0 0,1 1 1 0 0,0-1 0 0 0,0 1-1 0 0,0-1 1 0 0,0 0 0 0 0,1-1-1 0 0,0 1 1 0 0,0-1-1 0 0,0 0 1 0 0,0 0 0 0 0,0-1-1 0 0,0 1 1 0 0,9 2 0 0 0,-5-2-79 0 0,1-1 0 0 0,-1 0 0 0 0,1 0 0 0 0,0-1 0 0 0,0 0 0 0 0,-1 0 0 0 0,1-1 0 0 0,0-1 0 0 0,0 0 1 0 0,0 0-1 0 0,-1-1 0 0 0,1 0 0 0 0,0 0 0 0 0,-1-1 0 0 0,0-1 0 0 0,0 0 0 0 0,0 0 0 0 0,0 0 0 0 0,-1-1 0 0 0,1-1 1 0 0,-1 1-1 0 0,0-1 0 0 0,-1 0 0 0 0,0-1 0 0 0,0 0 0 0 0,0 0 0 0 0,8-12 0 0 0,-2 1-253 0 0,-1 0 0 0 0,0-1 0 0 0,-1-1 0 0 0,11-26 0 0 0,-19 39 175 0 0,-1 0 0 0 0,0 0 0 0 0,0 0 1 0 0,0 0-1 0 0,-1 0 0 0 0,0 0 0 0 0,0 0 1 0 0,0-1-1 0 0,-1 1 0 0 0,-1 0 0 0 0,1 0 0 0 0,-1-1 1 0 0,0 1-1 0 0,-1 0 0 0 0,1 0 0 0 0,-2 0 1 0 0,-2-7-1 0 0,4 12 17 0 0,1 0 0 0 0,-1 1 0 0 0,0-1 0 0 0,0 1 0 0 0,0-1 0 0 0,0 1 0 0 0,-1-1 0 0 0,1 1 0 0 0,0 0-1 0 0,0 0 1 0 0,-1 0 0 0 0,1-1 0 0 0,-1 1 0 0 0,1 0 0 0 0,-1 1 0 0 0,0-1 0 0 0,1 0 0 0 0,-1 0 0 0 0,0 1 0 0 0,1-1 0 0 0,-1 1 0 0 0,0-1 0 0 0,-3 1 0 0 0,1 0-50 0 0,0 0 0 0 0,0 1 1 0 0,0 0-1 0 0,0-1 0 0 0,0 2 0 0 0,0-1 1 0 0,0 0-1 0 0,1 1 0 0 0,-1-1 0 0 0,-5 4 0 0 0,-5 5-268 0 0,0 0-1 0 0,1 0 0 0 0,0 1 0 0 0,-13 14 0 0 0,-3 6-150 0 0,-38 52 0 0 0,56-67 585 0 0,1-1 0 0 0,1 2 1 0 0,0 0-1 0 0,1 0 0 0 0,-11 34 0 0 0,18-49 36 0 0,1 0 1 0 0,-1 0-1 0 0,1 1 1 0 0,-1-1-1 0 0,1 0 0 0 0,0 1 1 0 0,0-1-1 0 0,0 1 1 0 0,0-1-1 0 0,0 0 1 0 0,0 1-1 0 0,1-1 0 0 0,-1 0 1 0 0,1 1-1 0 0,0-1 1 0 0,-1 0-1 0 0,1 0 0 0 0,0 0 1 0 0,0 1-1 0 0,1-1 1 0 0,-1 0-1 0 0,0 0 1 0 0,1-1-1 0 0,2 4 0 0 0,-2-3-18 0 0,0-1 0 0 0,0 0 0 0 0,0 0-1 0 0,0-1 1 0 0,0 1 0 0 0,0 0 0 0 0,0-1-1 0 0,0 1 1 0 0,0-1 0 0 0,0 0 0 0 0,0 1 0 0 0,0-1-1 0 0,0 0 1 0 0,1 0 0 0 0,-1 0 0 0 0,0-1-1 0 0,0 1 1 0 0,0 0 0 0 0,0-1 0 0 0,0 0-1 0 0,0 1 1 0 0,0-1 0 0 0,0 0 0 0 0,0 0-1 0 0,0 0 1 0 0,0 0 0 0 0,1-2 0 0 0,10-6-154 0 0,0-1 0 0 0,-1-1 0 0 0,0 0 1 0 0,0-1-1 0 0,-2 0 0 0 0,1 0 0 0 0,14-25 1 0 0,-9 11-135 0 0,-1-1 0 0 0,-1-1 1 0 0,11-34-1 0 0,-20 47-129 0 0,0-1-1 0 0,-2 1 0 0 0,1-1 0 0 0,-2 0 0 0 0,1-20 1 0 0,-3 29 119 0 0,0 0 1 0 0,0 0-1 0 0,-1 0 1 0 0,0 0-1 0 0,0 0 1 0 0,0 0 0 0 0,-1 0-1 0 0,0 0 1 0 0,-1 1-1 0 0,1-1 1 0 0,-1 1-1 0 0,-1 0 1 0 0,1-1 0 0 0,-6-6-1 0 0,8 11 186 0 0,-1 1 0 0 0,1 0 0 0 0,0 0-1 0 0,0 0 1 0 0,-1 0 0 0 0,1 0 0 0 0,0 0 0 0 0,-1 0 0 0 0,1 0-1 0 0,-1 1 1 0 0,0-1 0 0 0,1 0 0 0 0,-1 1 0 0 0,1 0 0 0 0,-1-1-1 0 0,0 1 1 0 0,1 0 0 0 0,-1 0 0 0 0,0 0 0 0 0,-1 0 0 0 0,-1 0-4 0 0,0 1 1 0 0,0 0-1 0 0,0 0 1 0 0,0 0-1 0 0,0 0 1 0 0,0 1-1 0 0,0-1 1 0 0,-3 3-1 0 0,-5 4 67 0 0,0 0-1 0 0,0 1 1 0 0,-16 16-1 0 0,8-5 265 0 0,1 0 1 0 0,0 2-1 0 0,2 0 0 0 0,1 1 0 0 0,1 1 0 0 0,0 0 0 0 0,2 1 1 0 0,1 0-1 0 0,-13 42 0 0 0,24-64-165 0 0,1 1 0 0 0,-1-1 0 0 0,1 0 0 0 0,0 1 0 0 0,0-1 0 0 0,0 0 0 0 0,1 1 0 0 0,-1-1 0 0 0,1 0 1 0 0,0 1-1 0 0,0-1 0 0 0,0 0 0 0 0,2 3 0 0 0,-3-5-69 0 0,0 0 1 0 0,1 0 0 0 0,-1-1-1 0 0,0 1 1 0 0,1-1 0 0 0,-1 1-1 0 0,1 0 1 0 0,-1-1 0 0 0,1 1-1 0 0,0-1 1 0 0,-1 1-1 0 0,1-1 1 0 0,-1 1 0 0 0,1-1-1 0 0,0 0 1 0 0,-1 1 0 0 0,1-1-1 0 0,0 0 1 0 0,0 1 0 0 0,-1-1-1 0 0,1 0 1 0 0,1 0 0 0 0,0 0-29 0 0,-1 0 0 0 0,0-1 0 0 0,0 1 0 0 0,1 0 0 0 0,-1-1 0 0 0,0 0 0 0 0,0 1 0 0 0,0-1 0 0 0,0 0 0 0 0,1 1 0 0 0,-1-1 0 0 0,0 0 0 0 0,0 0 0 0 0,-1 0 0 0 0,1 0 0 0 0,0 0 0 0 0,0 0 0 0 0,1-2 0 0 0,7-11-239 0 0,0-1 1 0 0,-1 0-1 0 0,0 0 1 0 0,-1 0-1 0 0,-1-1 1 0 0,-1 0-1 0 0,0-1 1 0 0,4-26-1 0 0,-5 17-184 0 0,-1 0-1 0 0,-2 0 0 0 0,0-1 1 0 0,-7-49-1 0 0,6 71 385 0 0,-12-56-196 0 0,11 59 223 0 0,0-1 0 0 0,1 1 0 0 0,-1-1-1 0 0,0 1 1 0 0,0-1 0 0 0,0 1 0 0 0,-1 0-1 0 0,1-1 1 0 0,0 1 0 0 0,-1 0 0 0 0,0 0-1 0 0,1 0 1 0 0,-1 0 0 0 0,0 0 0 0 0,0 1-1 0 0,0-1 1 0 0,0 0 0 0 0,-1 1 0 0 0,-2-2-1 0 0,3 3 56 0 0,0 0 0 0 0,1 0-1 0 0,-1 0 1 0 0,0 0 0 0 0,0 0-1 0 0,0 1 1 0 0,1-1-1 0 0,-1 0 1 0 0,0 1 0 0 0,0 0-1 0 0,1-1 1 0 0,-1 1 0 0 0,1 0-1 0 0,-1 0 1 0 0,1 0-1 0 0,-1 0 1 0 0,1 0 0 0 0,-1 0-1 0 0,1 0 1 0 0,0 1 0 0 0,-1-1-1 0 0,1 0 1 0 0,0 1-1 0 0,0-1 1 0 0,0 1 0 0 0,0-1-1 0 0,1 1 1 0 0,-2 2 0 0 0,-2 4 254 0 0,0 0 0 0 0,0 0 1 0 0,1 0-1 0 0,-3 13 1 0 0,2-6 13 0 0,1 0 1 0 0,1 0-1 0 0,0 0 1 0 0,1 0 0 0 0,1 0-1 0 0,0 0 1 0 0,1 0-1 0 0,0 0 1 0 0,2 0-1 0 0,0 0 1 0 0,0 0-1 0 0,1 0 1 0 0,1-1 0 0 0,1 0-1 0 0,0 0 1 0 0,1 0-1 0 0,0-1 1 0 0,1 0-1 0 0,0 0 1 0 0,15 16 0 0 0,-9-12-61 0 0,2-1 0 0 0,-1 0 0 0 0,33 23 0 0 0,-23-22-485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10 7834 0 0,'3'-9'1223'0'0,"-14"20"1082"0"0,-38 72-1361 0 0,-34 60-1029 0 0,70-115 70 0 0,0 0 1 0 0,1 0-1 0 0,-9 39 1 0 0,18-51 168 0 0,0 0 0 0 0,0 0 0 0 0,2 1 0 0 0,0-1 0 0 0,2 26 0 0 0,0-32 22 0 0,0-1 1 0 0,1 1-1 0 0,0-1 1 0 0,0 0-1 0 0,1 1 0 0 0,1-1 1 0 0,-1 0-1 0 0,1-1 0 0 0,1 1 1 0 0,9 14-1 0 0,-13-21-124 0 0,1 0-1 0 0,0 0 1 0 0,-1-1-1 0 0,1 1 1 0 0,0-1-1 0 0,0 1 1 0 0,0-1-1 0 0,0 1 1 0 0,0-1-1 0 0,0 0 1 0 0,0 0-1 0 0,0 0 1 0 0,1 0-1 0 0,-1-1 1 0 0,0 1-1 0 0,1 0 1 0 0,-1-1-1 0 0,3 1 1 0 0,0-1 12 0 0,-1 0 1 0 0,1-1-1 0 0,-1 1 1 0 0,1-1-1 0 0,-1 0 1 0 0,0 0-1 0 0,1-1 1 0 0,-1 1-1 0 0,4-3 1 0 0,6-3 66 0 0,0-1 1 0 0,-1 0-1 0 0,0-1 0 0 0,17-16 1 0 0,-11 9-244 0 0,-2-2-1 0 0,0 0 1 0 0,17-23 0 0 0,-29 34-145 0 0,0 0 0 0 0,0 0 0 0 0,-1 0 0 0 0,0 0 0 0 0,-1-1 0 0 0,1 0 0 0 0,-1 1 0 0 0,-1-1-1 0 0,0 0 1 0 0,0-1 0 0 0,0 1 0 0 0,-1 0 0 0 0,0-11 0 0 0,-1 18 182 0 0,0-1 0 0 0,0 1 0 0 0,0-1 0 0 0,0 1 0 0 0,0-1 0 0 0,0 1 0 0 0,0 0 0 0 0,-1-1 0 0 0,1 1 0 0 0,-1-1 0 0 0,1 1 0 0 0,-1-1 0 0 0,0 1 0 0 0,1 0 0 0 0,-1 0 0 0 0,0-1 0 0 0,0 1 0 0 0,0 0 0 0 0,0 0 0 0 0,0 0-1 0 0,0 0 1 0 0,0 0 0 0 0,0 0 0 0 0,0 0 0 0 0,-1 0 0 0 0,1 0 0 0 0,0 1 0 0 0,-1-1 0 0 0,1 0 0 0 0,0 1 0 0 0,-1-1 0 0 0,1 1 0 0 0,-1 0 0 0 0,1-1 0 0 0,-1 1 0 0 0,1 0 0 0 0,-1 0 0 0 0,1 0 0 0 0,-1 0 0 0 0,1 0 0 0 0,-1 0 0 0 0,1 0 0 0 0,-1 1 0 0 0,1-1 0 0 0,0 0 0 0 0,-3 2 0 0 0,-5 1-88 0 0,1 0 0 0 0,-1 0 1 0 0,1 1-1 0 0,1 1 0 0 0,-1-1 1 0 0,-11 10-1 0 0,0 1 166 0 0,0 2-1 0 0,2 0 0 0 0,0 1 1 0 0,-17 26-1 0 0,24-31 115 0 0,1 1 1 0 0,0 0-1 0 0,1 1 0 0 0,1 0 1 0 0,0 0-1 0 0,1 1 1 0 0,-4 19-1 0 0,8-28-34 0 0,2 0 0 0 0,-1-1 0 0 0,1 1-1 0 0,0-1 1 0 0,0 1 0 0 0,1 0 0 0 0,0-1 0 0 0,0 1 0 0 0,0-1-1 0 0,1 1 1 0 0,0-1 0 0 0,4 10 0 0 0,-4-13 12 0 0,0 1-1 0 0,-1-1 1 0 0,1 0-1 0 0,1 1 1 0 0,-1-1 0 0 0,0 0-1 0 0,1 0 1 0 0,-1-1-1 0 0,1 1 1 0 0,0 0 0 0 0,0-1-1 0 0,0 0 1 0 0,0 1-1 0 0,1-1 1 0 0,-1-1 0 0 0,1 1-1 0 0,-1 0 1 0 0,1-1-1 0 0,-1 0 1 0 0,1 0 0 0 0,0 0-1 0 0,7 1 1 0 0,-8-2-36 0 0,1-1 0 0 0,0 1 1 0 0,0-1-1 0 0,0 0 0 0 0,-1 0 1 0 0,1 0-1 0 0,-1 0 0 0 0,1-1 1 0 0,-1 0-1 0 0,1 1 0 0 0,-1-1 1 0 0,0-1-1 0 0,0 1 0 0 0,0 0 1 0 0,0-1-1 0 0,0 1 1 0 0,0-1-1 0 0,2-3 0 0 0,7-8 59 0 0,-1-1-1 0 0,13-20 1 0 0,-22 31-113 0 0,7-10-183 0 0,-1-2-1 0 0,-1 1 0 0 0,0-1 0 0 0,-1-1 0 0 0,-1 1 0 0 0,4-19 0 0 0,-6 22-90 0 0,-1 1-1 0 0,-1-1 0 0 0,0 0 0 0 0,0 0 0 0 0,-1 0 0 0 0,-1 0 0 0 0,0 0 0 0 0,-6-23 1 0 0,6 33 242 0 0,0 0 1 0 0,0 0 0 0 0,0 0-1 0 0,0 0 1 0 0,0 1 0 0 0,-1-1-1 0 0,1 0 1 0 0,-1 0 0 0 0,0 1-1 0 0,0-1 1 0 0,0 1 0 0 0,0 0 0 0 0,0-1-1 0 0,0 1 1 0 0,-6-3 0 0 0,6 4 5 0 0,0 0 0 0 0,-1 0 1 0 0,1 0-1 0 0,-1 0 1 0 0,1 1-1 0 0,0-1 1 0 0,-1 1-1 0 0,0-1 1 0 0,1 1-1 0 0,-1 0 0 0 0,1 0 1 0 0,-1 0-1 0 0,1 1 1 0 0,-1-1-1 0 0,-4 2 1 0 0,0 0-51 0 0,0 1 1 0 0,-1 0 0 0 0,1 1-1 0 0,1-1 1 0 0,-1 2 0 0 0,1-1-1 0 0,-1 1 1 0 0,1-1 0 0 0,0 2 0 0 0,1-1-1 0 0,-8 10 1 0 0,0 1 10 0 0,1 1 0 0 0,1 1 0 0 0,1 0 0 0 0,1 0 0 0 0,0 1 0 0 0,-12 38 1 0 0,18-46 213 0 0,0 0 1 0 0,0 0 0 0 0,1 0 0 0 0,1 1 0 0 0,0-1 0 0 0,0 0 0 0 0,1 1 0 0 0,1-1 0 0 0,0 0 0 0 0,0 0 0 0 0,1 1 0 0 0,1-1-1 0 0,0 0 1 0 0,5 13 0 0 0,-6-20-86 0 0,-1-1 0 0 0,1 1 0 0 0,0-1 0 0 0,0 0 0 0 0,0 1 0 0 0,1-1-1 0 0,-1 0 1 0 0,1-1 0 0 0,0 1 0 0 0,0 0 0 0 0,0-1 0 0 0,0 1 0 0 0,0-1 0 0 0,0 0-1 0 0,1 0 1 0 0,-1-1 0 0 0,1 1 0 0 0,-1-1 0 0 0,1 1 0 0 0,6 0 0 0 0,-7-1-29 0 0,1-1 0 0 0,0 0 0 0 0,-1 0 1 0 0,1-1-1 0 0,-1 1 0 0 0,1-1 1 0 0,0 0-1 0 0,-1 0 0 0 0,1 0 0 0 0,-1 0 1 0 0,1 0-1 0 0,-1-1 0 0 0,0 0 1 0 0,0 0-1 0 0,0 0 0 0 0,0 0 0 0 0,0 0 1 0 0,0 0-1 0 0,0-1 0 0 0,-1 1 1 0 0,5-7-1 0 0,4-4-123 0 0,-2-1-1 0 0,0 0 1 0 0,0-1 0 0 0,-2 0 0 0 0,1 0 0 0 0,-2-1-1 0 0,0 0 1 0 0,-1 0 0 0 0,-1 0 0 0 0,0-1 0 0 0,-1 1-1 0 0,-1-1 1 0 0,0-30 0 0 0,-3 19-51 0 0,0 0 0 0 0,-2 1 0 0 0,-1-1 0 0 0,-1 1-1 0 0,-2 0 1 0 0,0 0 0 0 0,-19-42 0 0 0,24 63 254 0 0,-1 0 0 0 0,1 1-1 0 0,-2-1 1 0 0,1 1 0 0 0,-1 0 0 0 0,1 0-1 0 0,-1 0 1 0 0,-1 0 0 0 0,1 0 0 0 0,-1 1 0 0 0,0 0-1 0 0,0 0 1 0 0,-9-5 0 0 0,10 7-32 0 0,-1 0 1 0 0,1 0-1 0 0,-1 1 0 0 0,0 0 1 0 0,0 0-1 0 0,0 0 0 0 0,0 0 1 0 0,0 1-1 0 0,1 0 0 0 0,-1 0 1 0 0,0 0-1 0 0,0 1 0 0 0,0-1 1 0 0,0 1-1 0 0,0 0 0 0 0,0 1 1 0 0,1-1-1 0 0,-6 4 0 0 0,-7 2-189 0 0,0 1 0 0 0,1 1 0 0 0,-18 14 0 0 0,-17 17-3784 0 0,19-10-453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7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7 5065 0 0,'-9'5'142'0'0,"1"1"-1"0"0,0-1 1 0 0,0 1 0 0 0,1 1-1 0 0,-1-1 1 0 0,2 1-1 0 0,-1 0 1 0 0,-10 16 0 0 0,-4 2 73 0 0,9-12-41 0 0,-75 91 1234 0 0,76-88-1094 0 0,1-1-1 0 0,0 1 0 0 0,1 1 0 0 0,1-1 1 0 0,-8 23-1 0 0,15-36-261 0 0,0-1 1 0 0,0 1 0 0 0,0-1-1 0 0,1 1 1 0 0,-1 0 0 0 0,1-1-1 0 0,0 1 1 0 0,0-1 0 0 0,0 1-1 0 0,0 0 1 0 0,0-1-1 0 0,0 1 1 0 0,1 0 0 0 0,-1-1-1 0 0,1 1 1 0 0,0-1 0 0 0,0 1-1 0 0,0-1 1 0 0,0 1 0 0 0,0-1-1 0 0,0 0 1 0 0,1 0 0 0 0,-1 1-1 0 0,3 1 1 0 0,-2-2-3 0 0,0-1 1 0 0,0 0 0 0 0,0 1-1 0 0,1-1 1 0 0,-1 0-1 0 0,0-1 1 0 0,0 1 0 0 0,0 0-1 0 0,1-1 1 0 0,-1 1-1 0 0,0-1 1 0 0,1 0-1 0 0,-1 1 1 0 0,1-1 0 0 0,-1 0-1 0 0,0-1 1 0 0,1 1-1 0 0,-1 0 1 0 0,0-1 0 0 0,1 1-1 0 0,-1-1 1 0 0,0 0-1 0 0,0 0 1 0 0,1 0 0 0 0,-1 0-1 0 0,4-2 1 0 0,5-4 234 0 0,0-1 1 0 0,0 0 0 0 0,0-1-1 0 0,-1 0 1 0 0,0 0-1 0 0,-1-1 1 0 0,9-13-1 0 0,53-80-98 0 0,-71 102-190 0 0,7-9-325 0 0,-1 1 1 0 0,-1-2-1 0 0,1 1 0 0 0,-2-1 0 0 0,1 0 0 0 0,-2 0 0 0 0,1 0 0 0 0,-1 0 1 0 0,-1-1-1 0 0,0 1 0 0 0,0-17 0 0 0,-2 28 273 0 0,0-1 0 0 0,0 1 0 0 0,0-1 0 0 0,0 1 0 0 0,0-1 0 0 0,0 0 0 0 0,0 1 0 0 0,0-1 0 0 0,0 1 0 0 0,0-1 0 0 0,0 1 0 0 0,-1-1 0 0 0,1 1 0 0 0,0-1 0 0 0,0 1 1 0 0,-1-1-1 0 0,1 1 0 0 0,0-1 0 0 0,-1 1 0 0 0,1-1 0 0 0,0 1 0 0 0,-1 0 0 0 0,1-1 0 0 0,-1 1 0 0 0,1 0 0 0 0,0-1 0 0 0,-1 1 0 0 0,1 0 0 0 0,-2-1 0 0 0,-13 7-797 0 0,-11 23 693 0 0,4 7 956 0 0,2 1 0 0 0,2 1 0 0 0,1 1 0 0 0,2 0 0 0 0,-10 43 0 0 0,24-75-652 0 0,-1-1-1 0 0,1 0 1 0 0,0 1-1 0 0,0-1 1 0 0,0 1 0 0 0,1 0-1 0 0,0-1 1 0 0,1 1 0 0 0,-1-1-1 0 0,1 1 1 0 0,2 7 0 0 0,-2-12-66 0 0,0 1 1 0 0,1-1-1 0 0,-1 1 1 0 0,0-1-1 0 0,1 0 1 0 0,-1 1-1 0 0,1-1 1 0 0,0 0-1 0 0,0 0 1 0 0,0 0-1 0 0,0 0 0 0 0,0 0 1 0 0,0-1-1 0 0,0 1 1 0 0,1-1-1 0 0,-1 1 1 0 0,1-1-1 0 0,-1 0 1 0 0,1 0-1 0 0,-1 0 1 0 0,1 0-1 0 0,0 0 1 0 0,-1-1-1 0 0,1 1 1 0 0,0-1-1 0 0,0 0 1 0 0,-1 0-1 0 0,7 0 1 0 0,-2-1 46 0 0,1 0 0 0 0,-1 0 0 0 0,0-1 0 0 0,1 0 0 0 0,-1 0 0 0 0,0-1 0 0 0,0 0 0 0 0,0 0 0 0 0,-1-1 0 0 0,1 0 0 0 0,-1 0 0 0 0,0 0 0 0 0,0-1 0 0 0,0 0 0 0 0,-1 0 0 0 0,0-1-1 0 0,0 1 1 0 0,0-1 0 0 0,5-8 0 0 0,4-7-201 0 0,0-1 0 0 0,-2 0 0 0 0,0 0 0 0 0,12-36 0 0 0,-15 35-147 0 0,-2 0 0 0 0,7-36 0 0 0,-13 51 109 0 0,0 0 1 0 0,0 0-1 0 0,0 0 0 0 0,-1 0 1 0 0,0 0-1 0 0,-1 0 1 0 0,0-1-1 0 0,0 1 0 0 0,-1 0 1 0 0,0 1-1 0 0,-3-11 0 0 0,4 17 58 0 0,0-1 0 0 0,0 1 0 0 0,0-1 0 0 0,0 1-1 0 0,0-1 1 0 0,0 1 0 0 0,0 0 0 0 0,0 0 0 0 0,-1-1-1 0 0,1 1 1 0 0,0 0 0 0 0,-1 0 0 0 0,1 0-1 0 0,-1 0 1 0 0,1 1 0 0 0,-1-1 0 0 0,0 0 0 0 0,1 1-1 0 0,-1-1 1 0 0,0 1 0 0 0,1-1 0 0 0,-1 1 0 0 0,0 0-1 0 0,0 0 1 0 0,1 0 0 0 0,-1 0 0 0 0,0 0 0 0 0,0 0-1 0 0,1 0 1 0 0,-1 1 0 0 0,0-1 0 0 0,1 0 0 0 0,-1 1-1 0 0,0 0 1 0 0,1-1 0 0 0,-1 1 0 0 0,-1 1-1 0 0,-4 1-86 0 0,0 1-1 0 0,0 0 0 0 0,0 0 0 0 0,0 1 0 0 0,1 0 0 0 0,-11 10 0 0 0,8-4 126 0 0,0 0 0 0 0,0 0 0 0 0,1 0 0 0 0,1 1-1 0 0,0 1 1 0 0,0-1 0 0 0,2 1 0 0 0,-1 0 0 0 0,1 0-1 0 0,1 1 1 0 0,1-1 0 0 0,0 1 0 0 0,1 0 0 0 0,0 0-1 0 0,1 0 1 0 0,0 0 0 0 0,1 0 0 0 0,4 26 0 0 0,-2-28 45 0 0,0 0 0 0 0,1-1 0 0 0,1 1 0 0 0,0-1 1 0 0,0 0-1 0 0,1 0 0 0 0,0 0 0 0 0,1 0 0 0 0,0-1 0 0 0,1 0 1 0 0,0-1-1 0 0,1 1 0 0 0,0-1 0 0 0,0-1 0 0 0,1 1 1 0 0,0-2-1 0 0,1 1 0 0 0,-1-1 0 0 0,1 0 0 0 0,1-1 0 0 0,-1-1 1 0 0,16 7-1 0 0,-18-9 57 0 0,0 0 1 0 0,0-1 0 0 0,0-1-1 0 0,0 1 1 0 0,0-1-1 0 0,0 0 1 0 0,1-1-1 0 0,-1 0 1 0 0,0 0-1 0 0,0-1 1 0 0,0 0 0 0 0,1 0-1 0 0,-1-1 1 0 0,0 0-1 0 0,-1-1 1 0 0,1 0-1 0 0,0 0 1 0 0,-1 0-1 0 0,0-1 1 0 0,1 0 0 0 0,-1-1-1 0 0,-1 1 1 0 0,1-1-1 0 0,8-9 1 0 0,-5 4 52 0 0,0 0 0 0 0,0-1 1 0 0,-1 0-1 0 0,-1-1 0 0 0,0 0 0 0 0,-1-1 0 0 0,0 1 1 0 0,0-1-1 0 0,-2 0 0 0 0,1-1 0 0 0,-2 0 1 0 0,0 1-1 0 0,3-19 0 0 0,-4 5-51 0 0,0 0 0 0 0,-2-1 0 0 0,-4-49 1 0 0,2 65-117 0 0,-1 0 1 0 0,0 1-1 0 0,-1-1 1 0 0,0 1-1 0 0,0 0 1 0 0,-1 0-1 0 0,-1 0 1 0 0,0 0-1 0 0,0 1 1 0 0,-1-1-1 0 0,-10-11 1 0 0,13 18-15 0 0,-1 1 1 0 0,0 0-1 0 0,0 0 1 0 0,0 0-1 0 0,-1 0 1 0 0,1 1-1 0 0,-1-1 1 0 0,1 1-1 0 0,-1 0 0 0 0,0 1 1 0 0,0-1-1 0 0,0 1 1 0 0,0 0-1 0 0,0 0 1 0 0,0 1-1 0 0,0-1 1 0 0,0 1-1 0 0,0 0 1 0 0,0 1-1 0 0,-1-1 1 0 0,1 1-1 0 0,0 0 1 0 0,-7 2-1 0 0,-1 1-15 0 0,0 0 0 0 0,0 1-1 0 0,1 0 1 0 0,0 1 0 0 0,0 0-1 0 0,0 1 1 0 0,-19 14 0 0 0,24-15-110 0 0,1 0 1 0 0,0 0-1 0 0,0 1 1 0 0,0 0-1 0 0,1 0 1 0 0,0 1-1 0 0,0-1 1 0 0,1 1-1 0 0,0 0 1 0 0,0 0-1 0 0,1 0 1 0 0,0 1-1 0 0,1-1 1 0 0,-2 11-1 0 0,-2 12-5217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173 141 6913 0 0,'-6'-25'544'0'0,"4"14"-418"0"0,0 1 0 0 0,0 0 0 0 0,-1 0 0 0 0,0 1-1 0 0,-1-1 1 0 0,0 0 0 0 0,-1 1 0 0 0,0 0-1 0 0,-7-10 1 0 0,12 19-75 0 0,-1-1-1 0 0,0 0 1 0 0,0 0-1 0 0,0 1 1 0 0,0-1 0 0 0,0 0-1 0 0,0 1 1 0 0,0-1-1 0 0,0 1 1 0 0,0 0-1 0 0,0-1 1 0 0,0 1 0 0 0,0 0-1 0 0,0-1 1 0 0,0 1-1 0 0,0 0 1 0 0,-1 0-1 0 0,1 0 1 0 0,0 0 0 0 0,0 0-1 0 0,0 0 1 0 0,0 0-1 0 0,0 1 1 0 0,0-1-1 0 0,-1 0 1 0 0,1 1-1 0 0,0-1 1 0 0,0 0 0 0 0,0 1-1 0 0,0-1 1 0 0,0 1-1 0 0,0 0 1 0 0,0-1-1 0 0,1 1 1 0 0,-1 0 0 0 0,0 0-1 0 0,0-1 1 0 0,0 1-1 0 0,1 0 1 0 0,-1 0-1 0 0,0 0 1 0 0,0 1 0 0 0,-5 6 266 0 0,0-1 1 0 0,1 2-1 0 0,-7 13 1 0 0,10-19-237 0 0,-6 12 117 0 0,1 0 0 0 0,0 0 0 0 0,1 1-1 0 0,0-1 1 0 0,2 2 0 0 0,0-1 0 0 0,0 0-1 0 0,2 1 1 0 0,-1 22 0 0 0,3-34-178 0 0,1 0 1 0 0,0 0-1 0 0,0-1 1 0 0,0 1-1 0 0,1 0 1 0 0,0-1-1 0 0,0 0 0 0 0,0 1 1 0 0,0-1-1 0 0,1 0 1 0 0,0 0-1 0 0,0 0 1 0 0,0 0-1 0 0,0-1 0 0 0,0 1 1 0 0,1-1-1 0 0,0 0 1 0 0,-1 0-1 0 0,1 0 1 0 0,0 0-1 0 0,1-1 1 0 0,-1 1-1 0 0,0-1 0 0 0,8 2 1 0 0,-7-1 71 0 0,1-1 0 0 0,-1-1 0 0 0,1 1 0 0 0,0-1 0 0 0,0 0 0 0 0,0 0 0 0 0,0-1 0 0 0,-1 1 1 0 0,1-1-1 0 0,0-1 0 0 0,0 1 0 0 0,0-1 0 0 0,0 0 0 0 0,0 0 0 0 0,-1-1 0 0 0,1 0 0 0 0,0 0 0 0 0,-1 0 0 0 0,10-5 1 0 0,-4-2-144 0 0,0 0 0 0 0,0-1 0 0 0,0 0 1 0 0,-1-1-1 0 0,-1 0 0 0 0,0 0 0 0 0,13-23 1 0 0,-15 22-383 0 0,0 0 1 0 0,-2 0 0 0 0,1-1-1 0 0,-2 0 1 0 0,1 0 0 0 0,-2 0-1 0 0,0-1 1 0 0,2-18 0 0 0,-5 31 371 0 0,0-1 0 0 0,1 0 0 0 0,-1 1 0 0 0,0-1 0 0 0,0 1 1 0 0,0-1-1 0 0,-1 0 0 0 0,1 1 0 0 0,0-1 0 0 0,-1 1 0 0 0,1-1 1 0 0,-1 1-1 0 0,0-3 0 0 0,1 4 50 0 0,-1 0 1 0 0,1 0-1 0 0,0-1 0 0 0,0 1 1 0 0,-1 0-1 0 0,1 0 0 0 0,0 0 1 0 0,-1 0-1 0 0,1 0 1 0 0,0 0-1 0 0,-1 0 0 0 0,1 0 1 0 0,0-1-1 0 0,-1 1 0 0 0,1 0 1 0 0,0 0-1 0 0,-1 1 1 0 0,1-1-1 0 0,0 0 0 0 0,-1 0 1 0 0,1 0-1 0 0,0 0 0 0 0,-1 0 1 0 0,1 0-1 0 0,0 0 0 0 0,-1 0 1 0 0,1 1-1 0 0,0-1 1 0 0,-1 0-1 0 0,1 0 0 0 0,0 0 1 0 0,0 1-1 0 0,-1-1 0 0 0,1 0 1 0 0,0 1-1 0 0,-4 2 32 0 0,0 1-1 0 0,1 0 1 0 0,0 0-1 0 0,0 0 1 0 0,0 0-1 0 0,-3 7 1 0 0,-10 22 518 0 0,-16 49 1 0 0,28-69-412 0 0,0 0-1 0 0,1 0 1 0 0,0 0-1 0 0,1 1 0 0 0,1-1 1 0 0,0 1-1 0 0,1 15 1 0 0,1-25-75 0 0,-1 0 1 0 0,1-1-1 0 0,0 1 1 0 0,1 0-1 0 0,-1-1 1 0 0,0 1 0 0 0,1-1-1 0 0,0 1 1 0 0,0-1-1 0 0,0 0 1 0 0,0 0-1 0 0,0 1 1 0 0,1-2-1 0 0,-1 1 1 0 0,1 0-1 0 0,0 0 1 0 0,0-1-1 0 0,0 0 1 0 0,0 1-1 0 0,0-1 1 0 0,1 0-1 0 0,-1-1 1 0 0,1 1-1 0 0,-1-1 1 0 0,1 1-1 0 0,0-1 1 0 0,-1 0 0 0 0,1 0-1 0 0,0-1 1 0 0,0 1-1 0 0,-1-1 1 0 0,1 0-1 0 0,0 0 1 0 0,0 0-1 0 0,0 0 1 0 0,0-1-1 0 0,-1 0 1 0 0,1 1-1 0 0,0-1 1 0 0,-1-1-1 0 0,1 1 1 0 0,0 0-1 0 0,-1-1 1 0 0,1 0-1 0 0,-1 0 1 0 0,0 0-1 0 0,0 0 1 0 0,0 0 0 0 0,0-1-1 0 0,0 1 1 0 0,3-5-1 0 0,5-7-87 0 0,0-1-1 0 0,-1 1 1 0 0,-1-2 0 0 0,0 1-1 0 0,-1-2 1 0 0,-1 1-1 0 0,0-1 1 0 0,7-29 0 0 0,-12 35-159 0 0,0 0 1 0 0,0 1 0 0 0,-2-1 0 0 0,1 0 0 0 0,-1 0-1 0 0,-3-21 1 0 0,2 26-9 0 0,0 0 0 0 0,-1-1 0 0 0,0 1 0 0 0,0 0 0 0 0,-1 0 0 0 0,0 0 0 0 0,0 0 0 0 0,0 1-1 0 0,-1-1 1 0 0,1 1 0 0 0,-1 0 0 0 0,-6-7 0 0 0,8 10 162 0 0,-1 0 0 0 0,1 0-1 0 0,-1 0 1 0 0,1 0 0 0 0,-1 0-1 0 0,0 1 1 0 0,0-1 0 0 0,0 1-1 0 0,1 0 1 0 0,-1-1 0 0 0,-1 1-1 0 0,1 1 1 0 0,0-1 0 0 0,0 0-1 0 0,0 1 1 0 0,0 0 0 0 0,-6-1-1 0 0,4 2 48 0 0,-1 0 1 0 0,1 0-1 0 0,-1 0 0 0 0,0 1 0 0 0,1 0 0 0 0,0 0 0 0 0,-1 0 1 0 0,1 0-1 0 0,-6 5 0 0 0,-4 3 42 0 0,0 1 0 0 0,0 1 0 0 0,1 0 1 0 0,1 1-1 0 0,-12 15 0 0 0,9-10-11 0 0,2 0 0 0 0,-17 30 1 0 0,27-43 65 0 0,1 0 1 0 0,0 1 0 0 0,1-1 0 0 0,-1 1 0 0 0,1 0 0 0 0,0 0 0 0 0,1-1-1 0 0,-1 1 1 0 0,1 0 0 0 0,1 1 0 0 0,-1-1 0 0 0,1 0 0 0 0,0 0 0 0 0,1 10-1 0 0,0-13-41 0 0,0 0 0 0 0,0 0 0 0 0,0 0 0 0 0,1 0 0 0 0,-1 0 0 0 0,1 0 0 0 0,0 0-1 0 0,0 0 1 0 0,0-1 0 0 0,0 1 0 0 0,0-1 0 0 0,1 1 0 0 0,-1-1 0 0 0,1 0-1 0 0,-1 0 1 0 0,1 0 0 0 0,0 0 0 0 0,0-1 0 0 0,0 1 0 0 0,0-1 0 0 0,0 0-1 0 0,0 0 1 0 0,0 0 0 0 0,1 0 0 0 0,-1 0 0 0 0,0 0 0 0 0,6-1 0 0 0,0 1-114 0 0,0-1 1 0 0,0 0 0 0 0,0 0-1 0 0,-1-1 1 0 0,1-1 0 0 0,0 1-1 0 0,-1-1 1 0 0,1-1 0 0 0,9-3-1 0 0,-7 0 75 0 0,0 0-1 0 0,-1 0 0 0 0,1-1 0 0 0,-1 0 0 0 0,-1-1 1 0 0,0 0-1 0 0,0-1 0 0 0,0 0 0 0 0,9-13 0 0 0,-13 15-20 0 0,0 0-1 0 0,0 0 0 0 0,0 0 0 0 0,-1-1 1 0 0,0 0-1 0 0,-1 0 0 0 0,0 0 0 0 0,0 0 1 0 0,0 0-1 0 0,-1-1 0 0 0,-1 1 0 0 0,1-1 1 0 0,-2 0-1 0 0,1-8 0 0 0,-1 15 0 0 0,0 0-1 0 0,0 1 1 0 0,0-1 0 0 0,0 1-1 0 0,0-1 1 0 0,0 0 0 0 0,-1 1-1 0 0,1-1 1 0 0,-1 1-1 0 0,1-1 1 0 0,-1 1 0 0 0,0-1-1 0 0,0 1 1 0 0,1 0 0 0 0,-1-1-1 0 0,0 1 1 0 0,0 0-1 0 0,0-1 1 0 0,0 1 0 0 0,-1 0-1 0 0,1 0 1 0 0,0 0 0 0 0,0 0-1 0 0,-1 0 1 0 0,1 0-1 0 0,0 1 1 0 0,-1-1 0 0 0,1 0-1 0 0,-1 1 1 0 0,1-1 0 0 0,-1 1-1 0 0,-2-1 1 0 0,2 1-2 0 0,0 0 1 0 0,0 0 0 0 0,0 1-1 0 0,0-1 1 0 0,0 0-1 0 0,0 1 1 0 0,0 0-1 0 0,0-1 1 0 0,0 1 0 0 0,1 0-1 0 0,-1 0 1 0 0,0 0-1 0 0,0 0 1 0 0,1 1 0 0 0,-1-1-1 0 0,1 0 1 0 0,-1 1-1 0 0,1-1 1 0 0,0 1 0 0 0,-1-1-1 0 0,1 1 1 0 0,0-1-1 0 0,0 1 1 0 0,0 0 0 0 0,-1 2-1 0 0,-3 9-155 0 0,0 0 0 0 0,1 1-1 0 0,1-1 1 0 0,0 0 0 0 0,1 1-1 0 0,-1 15 1 0 0,1-2-198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2328 0 0,'6'-7'209'0'0,"-3"2"-209"0"0,1 0 0 0 0,-3 1 0 0 0,1 2 0 0 0,0 1 0 0 0,0-1 0 0 0,1-2 0 0 0,2-3 0 0 0,2 0 0 0 0,0 0 0 0 0,0 0 0 0 0,-1 2 0 0 0,-3 2 0 0 0,1-3 0 0 0,-3 3 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26 6913 0 0,'-1'-2'141'0'0,"1"1"0"0"0,-1 0 0 0 0,1-1 0 0 0,-1 1-1 0 0,0 0 1 0 0,1-1 0 0 0,-1 1 0 0 0,0 0 0 0 0,0 0-1 0 0,0 0 1 0 0,0 0 0 0 0,0 0 0 0 0,0 0-1 0 0,0 0 1 0 0,-1 0 0 0 0,1 0 0 0 0,0 0 0 0 0,0 0-1 0 0,-1 1 1 0 0,1-1 0 0 0,0 1 0 0 0,-1-1-1 0 0,1 1 1 0 0,-1-1 0 0 0,-1 1 0 0 0,-1 1-3 0 0,1-1 1 0 0,0 2-1 0 0,-1-1 0 0 0,1 0 1 0 0,0 1-1 0 0,0-1 0 0 0,0 1 1 0 0,0 0-1 0 0,0 0 1 0 0,-3 2-1 0 0,-27 23 128 0 0,1 1-1 0 0,2 1 1 0 0,-35 43 0 0 0,-1 0 259 0 0,-61 57 1010 0 0,125-128-1522 0 0,1 0-1 0 0,0 0 1 0 0,-1 0 0 0 0,1 1-1 0 0,0-1 1 0 0,0 0-1 0 0,0 0 1 0 0,0 1 0 0 0,0-1-1 0 0,0 1 1 0 0,0-1-1 0 0,1 1 1 0 0,-1-1 0 0 0,1 1-1 0 0,-1 0 1 0 0,1-1-1 0 0,-1 1 1 0 0,1 0 0 0 0,0-1-1 0 0,0 1 1 0 0,0 0-1 0 0,0-1 1 0 0,0 1 0 0 0,0 0-1 0 0,1 2 1 0 0,0-2-89 0 0,0-1 0 0 0,0 1 1 0 0,0-1-1 0 0,1 1 0 0 0,-1-1 1 0 0,1 0-1 0 0,-1 0 0 0 0,1 0 1 0 0,-1 0-1 0 0,1 0 0 0 0,0 0 0 0 0,0 0 1 0 0,-1-1-1 0 0,1 1 0 0 0,0 0 1 0 0,0-1-1 0 0,0 1 0 0 0,0-1 0 0 0,-1 0 1 0 0,1 0-1 0 0,0 0 0 0 0,2 0 1 0 0,54 2-1704 0 0,-42-3 1694 0 0,0 1 0 0 0,-1 1-1 0 0,1 0 1 0 0,-1 1 0 0 0,0 1 0 0 0,1 1-1 0 0,26 9 1 0 0,-28-7 244 0 0,-1 0 0 0 0,0 2-1 0 0,-1-1 1 0 0,0 1 0 0 0,0 1 0 0 0,0 0 0 0 0,18 20-1 0 0,-28-27-103 0 0,1 1-1 0 0,-1 0 0 0 0,0 0 0 0 0,0 1 0 0 0,0-1 1 0 0,-1 0-1 0 0,1 1 0 0 0,-1-1 0 0 0,0 1 0 0 0,0-1 0 0 0,0 1 1 0 0,0 0-1 0 0,0 0 0 0 0,-1 6 0 0 0,0-6-16 0 0,-1-1-1 0 0,0 1 1 0 0,0 0 0 0 0,0-1 0 0 0,0 1-1 0 0,0-1 1 0 0,-1 1 0 0 0,0-1 0 0 0,0 0-1 0 0,0 1 1 0 0,0-1 0 0 0,0 0-1 0 0,0-1 1 0 0,-1 1 0 0 0,0 0 0 0 0,1-1-1 0 0,-6 5 1 0 0,-124 89 1315 0 0,41-32-2614 0 0,85-59-183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57 6913 0 0,'1'-8'282'0'0,"-1"4"-147"0"0,0 0 1 0 0,0 1 0 0 0,1-1 0 0 0,-1 1-1 0 0,1-1 1 0 0,0 0 0 0 0,0 1 0 0 0,1 0-1 0 0,-1-1 1 0 0,1 1 0 0 0,-1 0 0 0 0,3-4-1 0 0,-6 37 2946 0 0,-18 59-637 0 0,9-45-940 0 0,-6 58 0 0 0,-3 159 601 0 0,17-149-7676 0 0,3-62-453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1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0,'12'-4'3890'0'0,"-12"4"-3898"0"0,0 0 1 0 0,0 0-1 0 0,0-1 1 0 0,1 1-1 0 0,-1 0 0 0 0,0 0 1 0 0,0 0-1 0 0,1 0 1 0 0,-1 0-1 0 0,0 0 0 0 0,0 0 1 0 0,1 0-1 0 0,-1-1 1 0 0,0 1-1 0 0,0 0 0 0 0,1 0 1 0 0,-1 0-1 0 0,0 0 1 0 0,1 1-1 0 0,-1-1 0 0 0,0 0 1 0 0,0 0-1 0 0,1 0 1 0 0,-1 0-1 0 0,0 0 0 0 0,0 0 1 0 0,1 0-1 0 0,-1 0 1 0 0,0 0-1 0 0,0 1 0 0 0,1-1 1 0 0,-1 0-1 0 0,0 0 1 0 0,0 0-1 0 0,0 0 0 0 0,0 1 1 0 0,1-1-1 0 0,-1 0 1 0 0,0 0-1 0 0,0 1 0 0 0,0-1 1 0 0,0 0-1 0 0,0 0 1 0 0,1 1-1 0 0,-1-1 0 0 0,0 0 1 0 0,0 1-1 0 0,-9 37 2050 0 0,-19 53 0 0 0,14-53-861 0 0,-15 75 0 0 0,21-48-1036 0 0,2 0-1 0 0,3 0 1 0 0,3 1 0 0 0,3-1 0 0 0,3 0 0 0 0,2 0 0 0 0,4-1 0 0 0,26 86 0 0 0,-19-75 100 0 0,-3 0 0 0 0,10 113 0 0 0,-13 157 1260 0 0,-15-311-1369 0 0,-2 0 0 0 0,-1 0 0 0 0,-2-1 0 0 0,-1 1 1 0 0,-16 38-1 0 0,22-69-1260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362 155 2761 0 0,'-4'-12'629'0'0,"0"-3"227"0"0,-1 0 1 0 0,-1 1 0 0 0,0-1-1 0 0,-1 1 1 0 0,-13-20 0 0 0,18 32-794 0 0,-1-1-1 0 0,1 0 1 0 0,0 0 0 0 0,-1 1 0 0 0,0-1-1 0 0,1 1 1 0 0,-1 0 0 0 0,0 0-1 0 0,0 0 1 0 0,-1 0 0 0 0,1 0 0 0 0,0 1-1 0 0,0 0 1 0 0,-1-1 0 0 0,1 1-1 0 0,-1 0 1 0 0,1 1 0 0 0,-1-1 0 0 0,1 1-1 0 0,-1-1 1 0 0,0 1 0 0 0,1 0-1 0 0,-1 0 1 0 0,1 1 0 0 0,-1-1 0 0 0,0 1-1 0 0,1 0 1 0 0,-1 0 0 0 0,1 0 0 0 0,-5 2-1 0 0,-3 2 70 0 0,-1 1 0 0 0,1 1 0 0 0,0-1 1 0 0,0 2-1 0 0,1 0 0 0 0,-1 0 0 0 0,2 1 0 0 0,0 0 0 0 0,0 0 0 0 0,-15 22 0 0 0,11-14 243 0 0,2 1-1 0 0,0 1 0 0 0,1 0 1 0 0,1 0-1 0 0,-13 40 1 0 0,22-57-359 0 0,-1 1 0 0 0,1 0 0 0 0,0-1 0 0 0,0 1 0 0 0,0-1 0 0 0,0 1 0 0 0,0 0-1 0 0,0-1 1 0 0,1 1 0 0 0,-1-1 0 0 0,1 1 0 0 0,0-1 0 0 0,-1 1 0 0 0,1-1 0 0 0,1 1 0 0 0,-1-1 0 0 0,0 0 0 0 0,0 0 0 0 0,1 0 0 0 0,-1 1 0 0 0,1-1 0 0 0,0-1 0 0 0,0 1 0 0 0,0 0 0 0 0,0 0 0 0 0,0-1 0 0 0,3 3 0 0 0,8 4 108 0 0,0 0 1 0 0,1-1-1 0 0,24 10 0 0 0,-14-7-71 0 0,1 1-97 0 0,0 1-1 0 0,-1 2 1 0 0,0 0-1 0 0,-1 2 0 0 0,22 19 1 0 0,-39-30 25 0 0,0 1 0 0 0,-1 0 0 0 0,1 1 0 0 0,-1-1 0 0 0,-1 1 0 0 0,1 0 0 0 0,-1 0 0 0 0,-1 0 0 0 0,5 12 0 0 0,-6-13 13 0 0,-1-1-1 0 0,0 1 1 0 0,0 0-1 0 0,0 0 1 0 0,-1 0-1 0 0,0 0 1 0 0,0 0-1 0 0,0 0 1 0 0,-1-1-1 0 0,0 1 1 0 0,0 0-1 0 0,0 0 1 0 0,-1-1-1 0 0,-4 10 0 0 0,3-8 64 0 0,-1 0-1 0 0,1-1 1 0 0,-2 1-1 0 0,1-1 1 0 0,-1 0-1 0 0,1 0 0 0 0,-2-1 1 0 0,1 1-1 0 0,-1-1 1 0 0,1-1-1 0 0,-1 1 1 0 0,-1-1-1 0 0,-10 7 0 0 0,-7 0-226 0 0,0-1 0 0 0,-41 12 0 0 0,16-6-3228 0 0,37-13-930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5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24 112 3225 0 0,'50'-46'-805'0'0,"3"-3"6512"0"0,-52 47-5603 0 0,0 1-1 0 0,1 0 0 0 0,-1-1 1 0 0,0 1-1 0 0,1 0 1 0 0,-1 0-1 0 0,1 0 1 0 0,-1 0-1 0 0,1 0 1 0 0,-1 0-1 0 0,1 0 0 0 0,0 1 1 0 0,-1-1-1 0 0,1 1 1 0 0,0-1-1 0 0,-1 1 1 0 0,1-1-1 0 0,0 1 1 0 0,0 0-1 0 0,0 0 0 0 0,2 0 1 0 0,-3 1-37 0 0,0 0 0 0 0,0-1 0 0 0,0 1 0 0 0,0 0 1 0 0,0 0-1 0 0,0 0 0 0 0,0 0 0 0 0,0 0 0 0 0,0 0 0 0 0,0 0 0 0 0,-1 0 0 0 0,1 0 1 0 0,0 0-1 0 0,-1 1 0 0 0,1-1 0 0 0,-1 0 0 0 0,1 0 0 0 0,-1 1 0 0 0,1-1 1 0 0,-1 0-1 0 0,0 1 0 0 0,0-1 0 0 0,0 0 0 0 0,0 1 0 0 0,0-1 0 0 0,0 0 0 0 0,0 3 1 0 0,-1 10-87 0 0,-1 1 0 0 0,0-1 0 0 0,0 0 0 0 0,-1 0 0 0 0,-1 0 0 0 0,-8 18 0 0 0,-40 79-137 0 0,37-81 159 0 0,-60 120 2764 0 0,64-136 617 0 0,29-17-2057 0 0,34-9-1088 0 0,126-22-1437 0 0,-151 31-5443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70 10138 0 0,'-2'-17'1069'0'0,"1"10"-978"0"0,1 2-1 0 0,-1-1 1 0 0,0 0 0 0 0,0 0-1 0 0,-3-7 1 0 0,4 12-96 0 0,-1 1 0 0 0,1-1 1 0 0,0 1-1 0 0,0-1 0 0 0,-1 1 1 0 0,1-1-1 0 0,-1 1 0 0 0,1-1 1 0 0,0 1-1 0 0,-1-1 0 0 0,1 1 0 0 0,-1-1 1 0 0,1 1-1 0 0,-1 0 0 0 0,1-1 1 0 0,-1 1-1 0 0,1 0 0 0 0,-1-1 0 0 0,0 1 1 0 0,1 0-1 0 0,-1 0 0 0 0,0-1 1 0 0,0 2-8 0 0,-1-1 1 0 0,1 0 0 0 0,0 0-1 0 0,0 0 1 0 0,0 1 0 0 0,0-1-1 0 0,-1 1 1 0 0,1-1 0 0 0,0 1 0 0 0,0-1-1 0 0,0 1 1 0 0,0 0 0 0 0,0-1-1 0 0,0 1 1 0 0,0 0 0 0 0,0 1-1 0 0,-32 29-777 0 0,2 2 0 0 0,-28 38 0 0 0,31-33 2217 0 0,-43 78 0 0 0,66-106-1083 0 0,1-1 1 0 0,-1 1-1 0 0,2 0 1 0 0,-1 0 0 0 0,1 0-1 0 0,-2 15 1 0 0,5-21-297 0 0,-1-1 0 0 0,1 1 0 0 0,0-1 0 0 0,0 0 0 0 0,1 1 0 0 0,-1-1 0 0 0,1 0 1 0 0,-1 1-1 0 0,1-1 0 0 0,0 0 0 0 0,0 0 0 0 0,1 0 0 0 0,-1 1 0 0 0,1-1 0 0 0,-1 0 0 0 0,1-1 0 0 0,0 1 0 0 0,0 0 0 0 0,0-1 0 0 0,0 1 0 0 0,1-1 0 0 0,-1 1 0 0 0,6 3 0 0 0,19 11-223 0 0,53 25 1 0 0,-51-29 58 0 0,-1 2 0 0 0,26 18 0 0 0,-23-10 193 0 0,0 1-1 0 0,27 28 0 0 0,-50-45-52 0 0,-1 1-1 0 0,-1 0 1 0 0,1 0 0 0 0,-1 0-1 0 0,0 0 1 0 0,-1 1-1 0 0,0 0 1 0 0,0 0-1 0 0,-1 1 1 0 0,-1-1 0 0 0,1 1-1 0 0,-1 0 1 0 0,1 10-1 0 0,-3-15 81 0 0,-1 1 0 0 0,0-1 0 0 0,-1 0-1 0 0,1 0 1 0 0,-1 1 0 0 0,0-1 0 0 0,0 0-1 0 0,0 0 1 0 0,-1 0 0 0 0,0 0 0 0 0,0 0-1 0 0,0-1 1 0 0,-4 6 0 0 0,1-2 78 0 0,-1 0-1 0 0,0 0 1 0 0,0-1 0 0 0,-1 0-1 0 0,0 0 1 0 0,-12 9 0 0 0,-4 0-371 0 0,-1-2 0 0 0,-1 0 0 0 0,-48 20 0 0 0,-6-4-4326 0 0,53-21-367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18 4289 0 0,'0'0'0'0'0,"0"1"0"0"0,-1-1 0 0 0,1-1 0 0 0,-2-1 0 0 0,5-3-80 0 0,3-6 80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111 115 6913 0 0,'-3'1'-95'0'0,"1"1"-1"0"0,0-1 0 0 0,0 0 0 0 0,-1 0 0 0 0,1 0 0 0 0,-1 0 0 0 0,1 0 0 0 0,-1 0 0 0 0,1-1 0 0 0,-1 1 1 0 0,1-1-1 0 0,-1 1 0 0 0,1-1 0 0 0,-1 0 0 0 0,0 0 0 0 0,1-1 0 0 0,-1 1 0 0 0,1 0 0 0 0,-1-1 0 0 0,0 1 0 0 0,1-1 1 0 0,-3-1-1 0 0,3 2 39 0 0,0-1 0 0 0,1 1 0 0 0,-1 0 0 0 0,0 0 0 0 0,1 0 0 0 0,-1 1 0 0 0,0-1 0 0 0,1 0 0 0 0,-1 0 0 0 0,0 1 0 0 0,1-1 1 0 0,-1 1-1 0 0,1 0 0 0 0,-3 1 0 0 0,-19 13 4371 0 0,32-22-3440 0 0,0 0 0 0 0,0 1 0 0 0,1 0-1 0 0,16-8 1 0 0,12-7-167 0 0,-16 8-286 0 0,1 0 1 0 0,0 1-1 0 0,1 1 0 0 0,0 1 0 0 0,34-9 0 0 0,-55 19-413 0 0,0-1-1 0 0,-1 0 1 0 0,1 1-1 0 0,-1 0 1 0 0,1 0-1 0 0,0-1 0 0 0,-1 2 1 0 0,1-1-1 0 0,0 0 1 0 0,-1 0-1 0 0,1 1 1 0 0,-1-1-1 0 0,1 1 1 0 0,-1 0-1 0 0,1 0 0 0 0,-1 0 1 0 0,1 0-1 0 0,-1 0 1 0 0,0 1-1 0 0,0-1 1 0 0,4 4-1 0 0,-3-2-35 0 0,0 0 0 0 0,-1 1-1 0 0,1 0 1 0 0,-1-1 0 0 0,0 1 0 0 0,-1 0-1 0 0,1 0 1 0 0,0 0 0 0 0,-1 0 0 0 0,0 0-1 0 0,0 0 1 0 0,1 6 0 0 0,-1 7-139 0 0,0 0 1 0 0,-1 0-1 0 0,-1-1 1 0 0,0 1-1 0 0,-8 32 0 0 0,2-19 131 0 0,-2 1-1 0 0,-2-1 1 0 0,0-1-1 0 0,-21 39 1 0 0,30-65 47 0 0,-1 1 46 0 0,1 0 0 0 0,0 0 1 0 0,0 1-1 0 0,0-1 0 0 0,0 1 1 0 0,-2 9-1 0 0,7-15-34 0 0,0 0-1 0 0,0 0 1 0 0,-1 0 0 0 0,1 0 0 0 0,-1 0 0 0 0,1-1 0 0 0,-1 1 0 0 0,4-4-1 0 0,-5 5-27 0 0,2-2-8 0 0,0 0-1 0 0,1 0 1 0 0,-1 1 0 0 0,0 0 0 0 0,0-1-1 0 0,1 1 1 0 0,-1 0 0 0 0,1 1 0 0 0,-1-1-1 0 0,1 1 1 0 0,-1-1 0 0 0,1 1 0 0 0,-1 0-1 0 0,1 0 1 0 0,-1 1 0 0 0,1-1 0 0 0,-1 1-1 0 0,5 1 1 0 0,-2 0 2 0 0,-1 0-1 0 0,1 1 1 0 0,-1 0-1 0 0,0 0 1 0 0,0 0-1 0 0,0 0 1 0 0,0 1-1 0 0,-1 0 1 0 0,1 0-1 0 0,4 6 1 0 0,-3-2 8 0 0,0-1 0 0 0,0 1 0 0 0,-1 0 0 0 0,0 0 0 0 0,-1 0 0 0 0,1 1 1 0 0,-2-1-1 0 0,1 1 0 0 0,-1 0 0 0 0,-1 0 0 0 0,1 0 0 0 0,-2 1 0 0 0,2 16 0 0 0,-4-16 70 0 0,-1 0 0 0 0,0 0-1 0 0,0 0 1 0 0,-1-1 0 0 0,0 1 0 0 0,-1-1 0 0 0,0 0-1 0 0,-1 0 1 0 0,0 0 0 0 0,0-1 0 0 0,0 1-1 0 0,-9 8 1 0 0,-8 9 360 0 0,-2-1-1 0 0,-32 26 0 0 0,14-19-1735 0 0,22-17-4226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14 5065 0 0,'-2'-1'158'0'0,"1"-1"1"0"0,-1 1-1 0 0,1 0 0 0 0,-1 0 1 0 0,0 0-1 0 0,1 0 0 0 0,-1 0 1 0 0,0 0-1 0 0,0 0 0 0 0,0 1 1 0 0,1-1-1 0 0,-1 1 0 0 0,0-1 1 0 0,0 1-1 0 0,0 0 1 0 0,0 0-1 0 0,0-1 0 0 0,-3 2 1 0 0,0-1 44 0 0,1 1 1 0 0,-1 0 0 0 0,1 0-1 0 0,0 1 1 0 0,0-1 0 0 0,-1 1-1 0 0,-6 4 1 0 0,-3 3 7 0 0,1 0 0 0 0,0 1-1 0 0,-15 15 1 0 0,12-7 156 0 0,0 1-1 0 0,1 0 1 0 0,2 1-1 0 0,0 1 1 0 0,0 0-1 0 0,2 0 1 0 0,1 1-1 0 0,1 1 1 0 0,-9 32-1 0 0,17-53-319 0 0,0 0-1 0 0,1 0 1 0 0,-1 0 0 0 0,1 0-1 0 0,-1 0 1 0 0,1 0 0 0 0,0 1-1 0 0,0-1 1 0 0,0 0 0 0 0,0 0-1 0 0,0 0 1 0 0,1 0 0 0 0,-1 0 0 0 0,0 0-1 0 0,1 0 1 0 0,0 1 0 0 0,-1-1-1 0 0,1 0 1 0 0,0-1 0 0 0,0 1-1 0 0,0 0 1 0 0,1 0 0 0 0,-1 0-1 0 0,0-1 1 0 0,1 1 0 0 0,-1 0-1 0 0,1-1 1 0 0,-1 1 0 0 0,1-1-1 0 0,0 0 1 0 0,-1 0 0 0 0,1 0-1 0 0,0 1 1 0 0,0-1 0 0 0,0-1-1 0 0,0 1 1 0 0,2 1 0 0 0,9 1-39 0 0,-1 0 0 0 0,1-1 0 0 0,1 0 0 0 0,-1 0 0 0 0,14-2 0 0 0,4 2 34 0 0,-14 0-65 0 0,0 0-1 0 0,0 2 1 0 0,0 0-1 0 0,-1 1 1 0 0,0 0-1 0 0,21 11 1 0 0,-31-13 19 0 0,0 0 1 0 0,0 0 0 0 0,0 1-1 0 0,-1 0 1 0 0,1 0 0 0 0,-1 0-1 0 0,0 1 1 0 0,0 0-1 0 0,-1 0 1 0 0,0 0 0 0 0,1 0-1 0 0,-2 1 1 0 0,1 0 0 0 0,-1 0-1 0 0,0 0 1 0 0,0 0-1 0 0,0 0 1 0 0,-1 0 0 0 0,2 8-1 0 0,-4-9 6 0 0,1-1 0 0 0,-1 0-1 0 0,-1 0 1 0 0,1 0-1 0 0,-1 0 1 0 0,1 0 0 0 0,-1 0-1 0 0,0 0 1 0 0,0-1-1 0 0,-1 1 1 0 0,1 0 0 0 0,-1 0-1 0 0,0-1 1 0 0,0 1-1 0 0,0-1 1 0 0,0 1 0 0 0,-1-1-1 0 0,1 0 1 0 0,-1 0 0 0 0,-5 4-1 0 0,-7 7 48 0 0,0-2 0 0 0,-32 21 0 0 0,40-29-34 0 0,-12 9 51 0 0,-1-1 0 0 0,0 0-1 0 0,-1-2 1 0 0,-1-1 0 0 0,1 0 0 0 0,-1-2-1 0 0,0 0 1 0 0,-1-2 0 0 0,0 0-1 0 0,0-2 1 0 0,-28 2 0 0 0,30-3-39 0 0,18-1-330 0 0,0 0 0 0 0,0-1-1 0 0,0 1 1 0 0,-1-1 0 0 0,1 0-1 0 0,0 0 1 0 0,0 0-1 0 0,0 0 1 0 0,-6-2 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10594 0 0,'-1'0'157'0'0,"0"0"-1"0"0,0 0 1 0 0,0 0-1 0 0,0 0 0 0 0,-1 0 1 0 0,1 0-1 0 0,0 0 1 0 0,0 0-1 0 0,0 1 0 0 0,0-1 1 0 0,0 0-1 0 0,0 1 1 0 0,-1-1-1 0 0,1 1 0 0 0,0-1 1 0 0,0 1-1 0 0,0 0 1 0 0,0-1-1 0 0,-1 3 1 0 0,-21 24 921 0 0,-11 41-840 0 0,31-61 0 0 0,-18 35 237 0 0,14-29-495 0 0,0 0 1 0 0,0 0-1 0 0,1 1 1 0 0,1 0-1 0 0,1 0 1 0 0,0 0 0 0 0,0 1-1 0 0,-1 14 1 0 0,5-26 29 0 0,0 0 0 0 0,1 0 1 0 0,-1-1-1 0 0,0 1 1 0 0,1 0-1 0 0,0 0 0 0 0,-1-1 1 0 0,1 1-1 0 0,0-1 1 0 0,0 1-1 0 0,1-1 1 0 0,-1 1-1 0 0,0-1 0 0 0,1 1 1 0 0,0-1-1 0 0,-1 0 1 0 0,1 0-1 0 0,2 2 0 0 0,0-1 80 0 0,0-1-1 0 0,0 1 0 0 0,0-1 0 0 0,0 1 1 0 0,0-2-1 0 0,0 1 0 0 0,0 0 0 0 0,1-1 1 0 0,-1 1-1 0 0,6 0 0 0 0,1-1 235 0 0,1 0-1 0 0,-1 0 1 0 0,1-1-1 0 0,0 0 1 0 0,-1-1-1 0 0,1 0 1 0 0,20-6-1 0 0,-3-1-1325 0 0,34-16 0 0 0,-47 16-167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1840 0 0,'-18'13'14839'0'0,"18"-5"-17127"0"0,-1 23 2895 0 0,-1 0 1 0 0,-2 0-1 0 0,-1-1 1 0 0,-2 1-1 0 0,-11 33 1 0 0,-6 27-467 0 0,-5 92-2748 0 0,23-134-3073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1 0 4145 0 0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56 4577 0 0,'0'-3'83'0'0,"0"1"0"0"0,0-1 0 0 0,0 1 0 0 0,-1-1 0 0 0,1 1 0 0 0,-1-1 0 0 0,0 1 0 0 0,1 0 1 0 0,-1-1-1 0 0,0 1 0 0 0,-1 0 0 0 0,1-1 0 0 0,0 1 0 0 0,-1 0 0 0 0,1 0 0 0 0,-1 0 0 0 0,1 0 0 0 0,-1 1 0 0 0,0-1 0 0 0,-2-1 0 0 0,2 2-15 0 0,1 0 0 0 0,-1 0 0 0 0,0 0 0 0 0,0 0 0 0 0,0 0 0 0 0,1 1-1 0 0,-1-1 1 0 0,0 1 0 0 0,0 0 0 0 0,0-1 0 0 0,0 1 0 0 0,0 0 0 0 0,0 0-1 0 0,0 0 1 0 0,0 1 0 0 0,0-1 0 0 0,0 0 0 0 0,0 1 0 0 0,0-1 0 0 0,1 1 0 0 0,-1 0-1 0 0,0-1 1 0 0,0 1 0 0 0,0 0 0 0 0,1 0 0 0 0,-3 2 0 0 0,-14 10 143 0 0,1 1 0 0 0,1 0-1 0 0,0 2 1 0 0,-25 32 0 0 0,-46 76 1703 0 0,85-122-1833 0 0,0 1 0 0 0,0 0 0 0 0,1-1 0 0 0,-1 1 0 0 0,1 0-1 0 0,0 0 1 0 0,-1 0 0 0 0,2 0 0 0 0,-1 1 0 0 0,0-1 0 0 0,0 0 0 0 0,1 0-1 0 0,0 0 1 0 0,0 1 0 0 0,0-1 0 0 0,0 0 0 0 0,0 0 0 0 0,1 1 0 0 0,-1-1-1 0 0,1 0 1 0 0,0 0 0 0 0,0 0 0 0 0,1 3 0 0 0,1-1-80 0 0,0 0 0 0 0,1-1 0 0 0,-1 1 0 0 0,1-1 0 0 0,0 0 1 0 0,0 0-1 0 0,0-1 0 0 0,1 1 0 0 0,-1-1 0 0 0,1 0 0 0 0,0 0 0 0 0,8 4 0 0 0,-3-2 158 0 0,112 62 194 0 0,-110-59-373 0 0,0 1-1 0 0,0 0 1 0 0,-1 0-1 0 0,-1 1 1 0 0,1 1-1 0 0,-2 0 1 0 0,13 17 0 0 0,-20-26 19 0 0,-1 0 1 0 0,0 0 0 0 0,1 0 0 0 0,-1 0 0 0 0,0 1 0 0 0,0-1 0 0 0,0 0 0 0 0,0 1 0 0 0,-1-1 0 0 0,1 0-1 0 0,-1 1 1 0 0,1-1 0 0 0,-1 1 0 0 0,0-1 0 0 0,0 1 0 0 0,0-1 0 0 0,0 0 0 0 0,0 1 0 0 0,-1-1-1 0 0,1 1 1 0 0,-1-1 0 0 0,1 1 0 0 0,-1-1 0 0 0,-1 3 0 0 0,-1-1 19 0 0,-1 1 1 0 0,1-1-1 0 0,-1 0 1 0 0,0-1 0 0 0,0 1-1 0 0,0-1 1 0 0,0 1-1 0 0,0-1 1 0 0,-1 0-1 0 0,-6 3 1 0 0,-10 5 209 0 0,-1 0 0 0 0,0-2 1 0 0,0 0-1 0 0,-25 6 1 0 0,37-13-517 0 0,0 1 1 0 0,0-1 0 0 0,0-1-1 0 0,0 0 1 0 0,-1-1 0 0 0,1 0-1 0 0,0 0 1 0 0,0-1 0 0 0,0 0-1 0 0,0-1 1 0 0,0 0 0 0 0,-12-4-1 0 0,15 2-1193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2 309 11058 0 0,'0'0'46'0'0,"0"0"-1"0"0,0 0 1 0 0,0 0-1 0 0,0 0 1 0 0,0-1-1 0 0,-1 1 1 0 0,1 0-1 0 0,0 0 1 0 0,0 0-1 0 0,0 0 1 0 0,0 0-1 0 0,0 0 1 0 0,0-1-1 0 0,0 1 1 0 0,0 0-1 0 0,0 0 1 0 0,0 0-1 0 0,0 0 1 0 0,0 0-1 0 0,0-1 1 0 0,0 1-1 0 0,0 0 1 0 0,0 0-1 0 0,0 0 1 0 0,0 0-1 0 0,0-1 1 0 0,0 1-1 0 0,0 0 1 0 0,0 0-1 0 0,0 0 1 0 0,0 0-1 0 0,0 0 1 0 0,0-1-1 0 0,0 1 1 0 0,0 0-1 0 0,0 0 1 0 0,1 0-1 0 0,-1 0 1 0 0,0 0-1 0 0,0 0 1 0 0,0 0-1 0 0,0-1 1 0 0,0 1-1 0 0,0 0 1 0 0,0 0-1 0 0,1 0 1 0 0,10-9 457 0 0,14-4-536 0 0,10 4-29 0 0,-1 3-1 0 0,1 0 1 0 0,0 3-1 0 0,68 0 1 0 0,-50 2 991 0 0,221 8 1095 0 0,-161-1-1816 0 0,160-12 1 0 0,-235 0-434 0 0,0-1 0 0 0,42-15 0 0 0,-74 20 102 0 0,11 0-748 0 0,-9 2 100 0 0,-7 4-236 0 0,-6-7 597 0 0,3 2 429 0 0,0 0 1 0 0,0-1-1 0 0,0 0 0 0 0,1 1 0 0 0,-1-1 0 0 0,1 0 1 0 0,-1 0-1 0 0,1 0 0 0 0,-1 0 0 0 0,1 0 1 0 0,0 0-1 0 0,0 0 0 0 0,0 0 0 0 0,0 0 0 0 0,0-1 1 0 0,1 1-1 0 0,-1 0 0 0 0,1 0 0 0 0,-1-1 0 0 0,1 1 1 0 0,0-1-1 0 0,0 1 0 0 0,0 0 0 0 0,0-1 1 0 0,1 1-1 0 0,-1 0 0 0 0,0-1 0 0 0,1 1 0 0 0,0 0 1 0 0,0-1-1 0 0,-1 1 0 0 0,1 0 0 0 0,3-4 1 0 0,0-2 5 0 0,0 1 0 0 0,0 0 0 0 0,1-1 0 0 0,0 2 1 0 0,0-1-1 0 0,1 1 0 0 0,0-1 0 0 0,0 2 0 0 0,0-1 1 0 0,1 1-1 0 0,8-6 0 0 0,-12 9-22 0 0,0 0-1 0 0,0 1 1 0 0,0-1 0 0 0,0 1 0 0 0,0 0 0 0 0,0 0-1 0 0,1 0 1 0 0,-1 0 0 0 0,0 0 0 0 0,1 1-1 0 0,-1 0 1 0 0,0-1 0 0 0,1 1 0 0 0,-1 0-1 0 0,0 1 1 0 0,1-1 0 0 0,-1 1 0 0 0,0-1-1 0 0,1 1 1 0 0,-1 0 0 0 0,0 0 0 0 0,0 0 0 0 0,0 1-1 0 0,0-1 1 0 0,0 1 0 0 0,0 0 0 0 0,0 0-1 0 0,0 0 1 0 0,-1 0 0 0 0,5 4 0 0 0,3 6 314 0 0,-1 0 1 0 0,0 0 0 0 0,0 1 0 0 0,-1 0 0 0 0,-1 1-1 0 0,9 23 1 0 0,21 37 184 0 0,-36-73-472 0 0,-1 0 0 0 0,1 0 0 0 0,0 0 1 0 0,-1 0-1 0 0,1 0 0 0 0,0 0 1 0 0,0 0-1 0 0,0 0 0 0 0,0 0 0 0 0,0 0 1 0 0,0-1-1 0 0,0 1 0 0 0,0 0 1 0 0,0-1-1 0 0,0 1 0 0 0,0-1 0 0 0,0 1 1 0 0,0-1-1 0 0,1 1 0 0 0,-1-1 1 0 0,0 0-1 0 0,0 0 0 0 0,0 1 0 0 0,1-1 1 0 0,0 0-1 0 0,1-1 4 0 0,-1 1 0 0 0,0-1 0 0 0,0 0 0 0 0,0 0 0 0 0,0 0 0 0 0,1 0 1 0 0,-1 0-1 0 0,-1 0 0 0 0,1 0 0 0 0,0-1 0 0 0,0 1 0 0 0,2-4 0 0 0,3-2 0 0 0,-1 0 1 0 0,0-1-1 0 0,0 0 0 0 0,-1 0 1 0 0,6-14-1 0 0,14-44-476 0 0,-19 48 106 0 0,0 0-1 0 0,1 1 0 0 0,1 0 1 0 0,17-28-1 0 0,-24 44 292 0 0,0-1 0 0 0,0 1-1 0 0,0-1 1 0 0,0 1-1 0 0,0 0 1 0 0,1 0-1 0 0,-1-1 1 0 0,0 1 0 0 0,1 0-1 0 0,-1 0 1 0 0,0 0-1 0 0,1 0 1 0 0,-1 0-1 0 0,1 1 1 0 0,0-1 0 0 0,-1 0-1 0 0,1 1 1 0 0,-1-1-1 0 0,1 1 1 0 0,0 0-1 0 0,-1-1 1 0 0,4 1 0 0 0,-3 1 24 0 0,0-1 0 0 0,0 1 1 0 0,1 0-1 0 0,-1 0 1 0 0,0-1-1 0 0,0 1 0 0 0,-1 1 1 0 0,1-1-1 0 0,0 0 1 0 0,0 0-1 0 0,0 1 0 0 0,-1-1 1 0 0,1 1-1 0 0,-1-1 1 0 0,2 3-1 0 0,4 6 70 0 0,0-1 0 0 0,-1 1 1 0 0,-1 0-1 0 0,0 1 0 0 0,6 15 1 0 0,33 114 420 0 0,13 34 562 0 0,-57-172-962 0 0,1 0-1 0 0,0 0 0 0 0,0 0 0 0 0,-1 0 0 0 0,1 0 0 0 0,0 0 0 0 0,1 0 0 0 0,-1 0 1 0 0,0-1-1 0 0,0 1 0 0 0,1 0 0 0 0,-1-1 0 0 0,1 1 0 0 0,-1-1 0 0 0,1 1 0 0 0,0-1 1 0 0,0 0-1 0 0,0 0 0 0 0,-1 0 0 0 0,1 0 0 0 0,0 0 0 0 0,0 0 0 0 0,0 0 0 0 0,0-1 0 0 0,1 1 1 0 0,-1-1-1 0 0,3 1 0 0 0,-1-2-42 0 0,0 1 1 0 0,-1-1-1 0 0,1 0 0 0 0,0-1 1 0 0,-1 1-1 0 0,1 0 1 0 0,-1-1-1 0 0,1 0 0 0 0,-1 0 1 0 0,0 0-1 0 0,0 0 1 0 0,0 0-1 0 0,0-1 1 0 0,0 0-1 0 0,3-2 0 0 0,1-4-176 0 0,1 0 0 0 0,-1 0 0 0 0,-1-1 0 0 0,1 0 0 0 0,-2 0-1 0 0,8-16 1 0 0,21-71-924 0 0,-8 20 546 0 0,-22 67 454 0 0,1-4 49 0 0,1-1 0 0 0,0 1 0 0 0,1 0 0 0 0,0 1 0 0 0,1 0 0 0 0,1 0-1 0 0,0 0 1 0 0,16-16 0 0 0,-24 29 18 0 0,0-1 0 0 0,-1 0-1 0 0,1 0 1 0 0,0 1 0 0 0,1-1-1 0 0,-1 0 1 0 0,0 1-1 0 0,0-1 1 0 0,0 1 0 0 0,0-1-1 0 0,0 1 1 0 0,1 0 0 0 0,-1-1-1 0 0,0 1 1 0 0,0 0-1 0 0,1 0 1 0 0,-1 0 0 0 0,0 0-1 0 0,0 0 1 0 0,0 0 0 0 0,1 0-1 0 0,-1 0 1 0 0,0 1-1 0 0,0-1 1 0 0,1 0 0 0 0,-1 1-1 0 0,0-1 1 0 0,0 1 0 0 0,0 0-1 0 0,0-1 1 0 0,0 1-1 0 0,0 0 1 0 0,0-1 0 0 0,0 1-1 0 0,0 0 1 0 0,0 0 0 0 0,0 0-1 0 0,-1 0 1 0 0,1 0 0 0 0,0 0-1 0 0,0 0 1 0 0,-1 0-1 0 0,1 0 1 0 0,-1 0 0 0 0,1 2-1 0 0,5 8-68 0 0,-2 0-1 0 0,1 0 1 0 0,4 21 0 0 0,-7-22 61 0 0,24 106-134 0 0,-22-86 269 0 0,2 0 0 0 0,1 0-1 0 0,1-1 1 0 0,2 0 0 0 0,23 49-1 0 0,-33-77-69 0 0,1 0-1 0 0,-1 0 0 0 0,1-1 0 0 0,-1 1 1 0 0,1 0-1 0 0,-1 0 0 0 0,1-1 0 0 0,-1 1 0 0 0,1 0 1 0 0,0 0-1 0 0,-1-1 0 0 0,1 1 0 0 0,0-1 1 0 0,-1 1-1 0 0,1-1 0 0 0,0 1 0 0 0,0-1 1 0 0,0 1-1 0 0,0-1 0 0 0,-1 0 0 0 0,1 1 0 0 0,0-1 1 0 0,0 0-1 0 0,0 0 0 0 0,0 0 0 0 0,0 0 1 0 0,1 1-1 0 0,-1-2 11 0 0,1 0 1 0 0,-1 1-1 0 0,1-1 0 0 0,-1 0 1 0 0,0 0-1 0 0,1 1 0 0 0,-1-1 1 0 0,0 0-1 0 0,0 0 1 0 0,0-1-1 0 0,0 1 0 0 0,0 0 1 0 0,0 0-1 0 0,2-3 0 0 0,3-6-100 0 0,-1-1 0 0 0,1 1 0 0 0,3-15 0 0 0,-8 22-93 0 0,22-71-1870 0 0,-9 27-3094 0 0,-5 23 457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83 2761 0 0,'-30'-10'1860'0'0,"30"10"-1794"0"0,0 0 0 0 0,0 0 0 0 0,0 0 0 0 0,-1 0 0 0 0,1-1 66 0 0,0 1-66 0 0,0 0 0 0 0,0 0 0 0 0,0 0 0 0 0,-1 0 0 0 0,1-1 0 0 0,0 1 0 0 0,0 0 0 0 0,0 0 0 0 0,0 0 0 0 0,0-1 0 0 0,0 1 0 0 0,0 0 0 0 0,0 0 0 0 0,0 0 0 0 0,0-1 0 0 0,0 1 0 0 0,0 0 0 0 0,0 0 0 0 0,0 0 0 0 0,0-1 0 0 0,0 1 0 0 0,0 0 0 0 0,0 0 0 0 0,0 0 0 0 0,0-1 0 0 0,0 1 0 0 0,0 0 0 0 0,0 0 0 0 0,0 0 0 0 0,0-1 0 0 0,1 1 0 0 0,15-10 1565 0 0,18-1-990 0 0,0 2-1 0 0,1 0 1 0 0,54-4 0 0 0,-14 2-3425 0 0,-61 9-916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1840 0 0,'-3'0'-263'0'0,"2"0"345"0"0,1 0 1 0 0,-1 0-1 0 0,0 0 0 0 0,1 0 1 0 0,-1 0-1 0 0,1-1 0 0 0,-1 1 1 0 0,1 0-1 0 0,-1 0 0 0 0,1 0 0 0 0,-1 0 1 0 0,1-1-1 0 0,-1 1 0 0 0,1 0 1 0 0,-1-1-1 0 0,1 1 0 0 0,0 0 1 0 0,-1-1-1 0 0,1 1 0 0 0,-1 0 1 0 0,1-1-1 0 0,0 1 0 0 0,-1-1 0 0 0,1 1 1 0 0,0-1-1 0 0,0 1 0 0 0,-1-1 1 0 0,1 1-1 0 0,0-1 0 0 0,0 1 1 0 0,0-1-1 0 0,-1 1 0 0 0,1-1 0 0 0,0 1 1 0 0,0-1-1 0 0,0 1 0 0 0,0-1 1 0 0,0 1-1 0 0,0-1 0 0 0,0 1 1 0 0,0-1-1 0 0,1 0 0 0 0,-1 0 226 0 0,-1 7-213 0 0,-3 12 20 0 0,0-1 0 0 0,-2-1 0 0 0,0 1 1 0 0,-9 18-1 0 0,4-10 1457 0 0,-12 37 0 0 0,23-61-1467 0 0,0 0-1 0 0,-1 0 0 0 0,1 0 0 0 0,0 0 0 0 0,0 0 0 0 0,0 0 1 0 0,-1 0-1 0 0,1 0 0 0 0,0 0 0 0 0,1 0 0 0 0,-1 0 1 0 0,0 0-1 0 0,0 0 0 0 0,0 0 0 0 0,1 0 0 0 0,-1 0 1 0 0,0 0-1 0 0,1 0 0 0 0,-1 0 0 0 0,1 0 0 0 0,-1 0 1 0 0,1 0-1 0 0,-1 0 0 0 0,1-1 0 0 0,1 3 0 0 0,0-2 1 0 0,0 0-1 0 0,0 0 1 0 0,-1 0-1 0 0,1 0 1 0 0,0 0-1 0 0,0-1 1 0 0,1 1-1 0 0,-1-1 0 0 0,0 1 1 0 0,0-1-1 0 0,4 1 1 0 0,8-1-27 0 0,-1-1 1 0 0,0 0-1 0 0,17-4 1 0 0,-22 4-76 0 0,5-2-93 0 0,0 1 0 0 0,0 1 0 0 0,1 0 0 0 0,-1 1 0 0 0,0 1 1 0 0,1 0-1 0 0,23 5 0 0 0,-33-5 66 0 0,1 0 1 0 0,-1 1 0 0 0,0 0-1 0 0,0-1 1 0 0,-1 1 0 0 0,1 1-1 0 0,0-1 1 0 0,-1 0 0 0 0,1 1-1 0 0,-1 0 1 0 0,0 0 0 0 0,0 0-1 0 0,0 0 1 0 0,0 0-1 0 0,-1 1 1 0 0,1-1 0 0 0,-1 1-1 0 0,0-1 1 0 0,0 1 0 0 0,0 0-1 0 0,0 0 1 0 0,-1 0 0 0 0,1 0-1 0 0,-1 0 1 0 0,0 1 0 0 0,-1-1-1 0 0,1 0 1 0 0,0 6 0 0 0,-1-7 72 0 0,-1 0 0 0 0,1 1 0 0 0,-1-1 0 0 0,1 0 0 0 0,-1 0 1 0 0,0 0-1 0 0,0 0 0 0 0,0 0 0 0 0,-1 0 0 0 0,1 0 0 0 0,-1 0 0 0 0,1-1 1 0 0,-1 1-1 0 0,0 0 0 0 0,0-1 0 0 0,0 1 0 0 0,0-1 0 0 0,-1 0 0 0 0,1 0 1 0 0,-1 0-1 0 0,1 0 0 0 0,-6 3 0 0 0,-7 4 456 0 0,-1-1 1 0 0,-32 13-1 0 0,31-14-395 0 0,-44 15-1710 0 0,43-15-3205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49 456 0 0,'5'-8'-41'0'0,"-3"4"373"0"0,0 0-1 0 0,0 0 1 0 0,0 0-1 0 0,-1 0 1 0 0,1 0-1 0 0,-1 0 1 0 0,1-9-1 0 0,-26 32 437 0 0,-69 66 4317 0 0,53-50-3424 0 0,1 1 0 0 0,-47 58 0 0 0,83-92-1584 0 0,1 1 0 0 0,0 0 0 0 0,0-1 0 0 0,1 1 0 0 0,-1 0 0 0 0,0 0 0 0 0,1 0 0 0 0,0 0 0 0 0,0 1 0 0 0,0-1 0 0 0,0 0 0 0 0,0 0 1 0 0,1 1-1 0 0,-1 3 0 0 0,2-6-35 0 0,-1 1 0 0 0,1 0 1 0 0,-1-1-1 0 0,1 1 0 0 0,0-1 1 0 0,-1 1-1 0 0,1-1 0 0 0,0 1 1 0 0,0-1-1 0 0,0 1 0 0 0,0-1 1 0 0,1 0-1 0 0,-1 0 0 0 0,0 1 1 0 0,0-1-1 0 0,1 0 0 0 0,-1 0 1 0 0,1 0-1 0 0,-1-1 0 0 0,1 1 1 0 0,-1 0-1 0 0,1 0 0 0 0,0-1 1 0 0,-1 1-1 0 0,1-1 0 0 0,0 0 1 0 0,-1 1-1 0 0,1-1 0 0 0,2 0 1 0 0,19 4 149 0 0,0-2-1 0 0,42 0 1 0 0,-40-2-40 0 0,0 0 1 0 0,33 7-1 0 0,-44-5-299 0 0,74 18-663 0 0,-80-17 766 0 0,0-1-1 0 0,-1 1 1 0 0,0 0-1 0 0,1 1 1 0 0,-1 0-1 0 0,0 0 1 0 0,-1 0-1 0 0,11 9 0 0 0,-15-11 32 0 0,-1 0 0 0 0,0 0-1 0 0,0 0 1 0 0,-1 0-1 0 0,1-1 1 0 0,0 1-1 0 0,-1 0 1 0 0,1 0-1 0 0,-1 0 1 0 0,1 0-1 0 0,-1 1 1 0 0,0-1 0 0 0,0 0-1 0 0,0 0 1 0 0,0 0-1 0 0,0 0 1 0 0,0 0-1 0 0,-1 0 1 0 0,1 0-1 0 0,-1 0 1 0 0,0 0-1 0 0,1 0 1 0 0,-1 0 0 0 0,0 0-1 0 0,0-1 1 0 0,0 1-1 0 0,0 0 1 0 0,0 0-1 0 0,-3 2 1 0 0,-2 5-28 0 0,0-1 1 0 0,-1 0-1 0 0,0-1 0 0 0,-13 12 1 0 0,-22 12-96 0 0,-1-2 1 0 0,-85 42-1 0 0,-44 28-4220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4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48 3225 0 0,'-1'-2'54'0'0,"0"1"0"0"0,1 0 0 0 0,-1 0 0 0 0,1-1 0 0 0,0 1 0 0 0,-1 0 0 0 0,1-1 0 0 0,0 1 0 0 0,0-1 0 0 0,-1 1 0 0 0,1 0 0 0 0,0-1 0 0 0,1 1 0 0 0,-1-3 0 0 0,0 3 78 0 0,1 0 0 0 0,-1 0 0 0 0,0 0 0 0 0,0 0 1 0 0,0 0-1 0 0,0 0 0 0 0,0 0 0 0 0,0 0 0 0 0,0 1 0 0 0,0-1 1 0 0,0 0-1 0 0,0 0 0 0 0,0 0 0 0 0,-1 0 0 0 0,1 0 0 0 0,0 0 0 0 0,-1 0 1 0 0,1 0-1 0 0,-1 1 0 0 0,1-1 0 0 0,-1 0 0 0 0,1 0 0 0 0,-1 1 1 0 0,1-1-1 0 0,-1 0 0 0 0,0 0 0 0 0,-1 2 12 0 0,0 0 0 0 0,0 0-1 0 0,0 0 1 0 0,0 1 0 0 0,1-1 0 0 0,-1 1 0 0 0,0-1 0 0 0,1 1-1 0 0,0 0 1 0 0,-1-1 0 0 0,1 1 0 0 0,0 0 0 0 0,0 0 0 0 0,0 0-1 0 0,0 0 1 0 0,-1 2 0 0 0,-1 2 181 0 0,-15 25 341 0 0,0 0 0 0 0,3 1-1 0 0,0 1 1 0 0,3 1 0 0 0,0 0 0 0 0,-11 62 0 0 0,20-80-448 0 0,2 1-1 0 0,0 25 1 0 0,1-35-238 0 0,0 0 0 0 0,1-1 0 0 0,0 1 0 0 0,0 0 0 0 0,1-1 0 0 0,0 1 0 0 0,0-1 0 0 0,6 12 0 0 0,-7-16-2 0 0,1 0-1 0 0,-1-1 1 0 0,1 1-1 0 0,-1-1 1 0 0,1 0-1 0 0,0 1 1 0 0,0-1-1 0 0,-1 0 1 0 0,1 0-1 0 0,0 0 1 0 0,0 0-1 0 0,0-1 1 0 0,0 1-1 0 0,0 0 1 0 0,0-1-1 0 0,0 1 1 0 0,0-1-1 0 0,1 0 1 0 0,-1 0-1 0 0,0 0 1 0 0,0 0-1 0 0,0 0 1 0 0,0 0-1 0 0,0 0 1 0 0,0-1-1 0 0,0 1 1 0 0,0-1-1 0 0,1 0 1 0 0,-2 1-1 0 0,1-1 1 0 0,3-1 0 0 0,5-2 103 0 0,-1-1 1 0 0,1 0 0 0 0,-1 0 0 0 0,16-13 0 0 0,-3-1-346 0 0,-2 0-1 0 0,0-2 1 0 0,-2 0 0 0 0,19-27 0 0 0,-36 46 178 0 0,1 0 1 0 0,-1 0-1 0 0,0 0 0 0 0,1 0 0 0 0,-1 0 0 0 0,0 0 0 0 0,0 0 0 0 0,-1 0 0 0 0,1 0 0 0 0,0-1 1 0 0,-1 1-1 0 0,1 0 0 0 0,-1 0 0 0 0,0-3 0 0 0,0 4 44 0 0,-1 0-1 0 0,1 0 1 0 0,0 1-1 0 0,-1-1 1 0 0,0 0 0 0 0,1 0-1 0 0,-1 1 1 0 0,1-1-1 0 0,-1 0 1 0 0,0 1-1 0 0,1-1 1 0 0,-1 0 0 0 0,0 1-1 0 0,0-1 1 0 0,0 1-1 0 0,1-1 1 0 0,-1 1 0 0 0,0 0-1 0 0,0-1 1 0 0,0 1-1 0 0,0 0 1 0 0,0 0-1 0 0,0 0 1 0 0,0-1 0 0 0,0 1-1 0 0,0 0 1 0 0,1 0-1 0 0,-1 0 1 0 0,0 1 0 0 0,0-1-1 0 0,0 0 1 0 0,0 0-1 0 0,0 0 1 0 0,0 1-1 0 0,-1-1 1 0 0,-20 4-196 0 0,0 0 0 0 0,1 2 0 0 0,-1 0 0 0 0,-33 16 0 0 0,-78 46-671 0 0,104-50 640 0 0,2 1-150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259 101 6449 0 0,'-11'4'718'0'0,"11"-2"-1136"0"0,4-3-978 0 0,45-41 1164 0 0,-38 30 1042 0 0,2 1 0 0 0,-1 1 0 0 0,1 0 0 0 0,20-11 0 0 0,-34 25-398 0 0,0-1 0 0 0,-1 1 0 0 0,1-1 0 0 0,-1 1 0 0 0,1-1 0 0 0,-1 1 0 0 0,-3 3 0 0 0,-278 343 828 0 0,278-345-1140 0 0,1 0 0 0 0,0 1-1 0 0,1-1 1 0 0,-1 1 0 0 0,1 0 0 0 0,-3 9 0 0 0,5-13-71 0 0,1-1-1 0 0,-1 1 1 0 0,1 0 0 0 0,0-1 0 0 0,-1 1 0 0 0,1 0 0 0 0,0 0 0 0 0,1-1 0 0 0,-1 1-1 0 0,0 0 1 0 0,0 0 0 0 0,1-1 0 0 0,-1 1 0 0 0,1 0 0 0 0,-1-1 0 0 0,1 1 0 0 0,0 0 0 0 0,-1-1-1 0 0,1 1 1 0 0,0-1 0 0 0,0 1 0 0 0,0-1 0 0 0,0 0 0 0 0,1 1 0 0 0,-1-1 0 0 0,0 0-1 0 0,0 0 1 0 0,3 2 0 0 0,17 10 121 0 0,-1 0-1 0 0,2-2 0 0 0,30 13 1 0 0,-30-15-205 0 0,0 1 0 0 0,0 1 0 0 0,31 22 0 0 0,-41-24-22 0 0,1 1 0 0 0,-1 1 0 0 0,-1-1 0 0 0,0 2 0 0 0,16 22 0 0 0,-24-30 61 0 0,-1 0 1 0 0,1 0 0 0 0,-1 0-1 0 0,0 0 1 0 0,0 1-1 0 0,-1-1 1 0 0,1 1-1 0 0,-1 0 1 0 0,0-1-1 0 0,0 1 1 0 0,0 0-1 0 0,-1 0 1 0 0,0-1-1 0 0,0 1 1 0 0,0 0-1 0 0,-1 0 1 0 0,1 0-1 0 0,-1-1 1 0 0,0 1-1 0 0,0 0 1 0 0,-1-1-1 0 0,1 1 1 0 0,-4 5-1 0 0,-2 3 57 0 0,-1 0 0 0 0,-1-1 0 0 0,0 0 1 0 0,-1 0-1 0 0,0-1 0 0 0,0 0 0 0 0,-2-1 0 0 0,1 0 0 0 0,-13 8 0 0 0,-22 12 306 0 0,-57 28-1 0 0,19-12-178 0 0,26-14-6246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10594 0 0,'0'0'15'0'0,"0"-1"0"0"0,-1 1 1 0 0,1-1-1 0 0,0 1 0 0 0,0 0 0 0 0,0-1 0 0 0,0 1 0 0 0,0 0 0 0 0,0-1 0 0 0,0 1 0 0 0,0-1 0 0 0,0 1 0 0 0,0 0 0 0 0,0-1 1 0 0,1 1-1 0 0,-1-1 0 0 0,0 1 0 0 0,0 0 0 0 0,0-1 0 0 0,0 1 0 0 0,1 0 0 0 0,-1-1 0 0 0,0 1 0 0 0,0 0 0 0 0,1-1 0 0 0,-1 1 1 0 0,0 0-1 0 0,0 0 0 0 0,1-1 0 0 0,-1 1 0 0 0,0 0 0 0 0,1 0 0 0 0,-1 0 0 0 0,1-1 0 0 0,22-11-215 0 0,31-6 596 0 0,-50 17-17 0 0,41-13 783 0 0,-10 2-1036 0 0,0 1 1 0 0,1 2 0 0 0,0 2-1 0 0,60-5 1 0 0,-94 12-106 0 0,0 0-1 0 0,0 0 1 0 0,1 0 0 0 0,-1 0-1 0 0,0 0 1 0 0,0 0 0 0 0,0 0-1 0 0,0 1 1 0 0,0-1-1 0 0,0 1 1 0 0,0-1 0 0 0,0 1-1 0 0,0 0 1 0 0,0 0-1 0 0,0 0 1 0 0,-1 0 0 0 0,1 0-1 0 0,0 0 1 0 0,0 1 0 0 0,-1-1-1 0 0,1 0 1 0 0,-1 1-1 0 0,1 0 1 0 0,0 1 0 0 0,-1 1 21 0 0,0-1 0 0 0,0 0-1 0 0,0 1 1 0 0,-1-1 0 0 0,0 1 0 0 0,1-1 0 0 0,-1 1 0 0 0,-1-1 0 0 0,1 1 0 0 0,0 0 0 0 0,-1-1 0 0 0,0 0 0 0 0,-1 5 0 0 0,-85 281 4180 0 0,59-203-3519 0 0,10-35-625 0 0,11-36-392 0 0,1 1 0 0 0,1-1 1 0 0,0 1-1 0 0,1 0 1 0 0,1 1-1 0 0,-1 21 0 0 0,5-29-1562 0 0,-1-6 657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17972 0 0,'9'-8'82'0'0,"0"0"1"0"0,0 1 0 0 0,1 0-1 0 0,0 1 1 0 0,0 0-1 0 0,1 1 1 0 0,0 0 0 0 0,0 0-1 0 0,14-3 1 0 0,8-5-170 0 0,230-76-1067 0 0,-230 79-3210 0 0,-4-4-1315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10594 0 0,'-35'39'-1493'0'0,"14"-16"659"0"0,-80 97-2043 0 0,87-101 3428 0 0,2 0-1 0 0,-16 30 1 0 0,27-47-452 0 0,0 0 1 0 0,-1 1 0 0 0,1-1 0 0 0,0 0 0 0 0,1 1 0 0 0,-1-1-1 0 0,0 1 1 0 0,1-1 0 0 0,-1 1 0 0 0,1-1 0 0 0,0 1 0 0 0,0-1 0 0 0,0 1-1 0 0,0-1 1 0 0,0 1 0 0 0,0-1 0 0 0,1 1 0 0 0,-1-1 0 0 0,1 0 0 0 0,0 1-1 0 0,0-1 1 0 0,0 1 0 0 0,1 2 0 0 0,2-2-43 0 0,-1 1-1 0 0,1-1 1 0 0,-1 0 0 0 0,1 0 0 0 0,0 0-1 0 0,0 0 1 0 0,1-1 0 0 0,-1 1 0 0 0,0-1-1 0 0,10 3 1 0 0,17 7-5 0 0,-2-1-202 0 0,0 1-1 0 0,36 21 1 0 0,-58-29 133 0 0,0 1 0 0 0,0 0-1 0 0,0 1 1 0 0,0-1 0 0 0,-1 1 0 0 0,0 0 0 0 0,0 1-1 0 0,-1-1 1 0 0,0 1 0 0 0,0 1 0 0 0,0-1-1 0 0,-1 0 1 0 0,4 11 0 0 0,-7-15 20 0 0,0 1-1 0 0,-1-1 1 0 0,1 0-1 0 0,-1 1 1 0 0,0-1-1 0 0,0 1 1 0 0,0-1 0 0 0,0 0-1 0 0,-1 1 1 0 0,1-1-1 0 0,-1 1 1 0 0,0-1-1 0 0,0 0 1 0 0,0 0 0 0 0,0 0-1 0 0,-1 0 1 0 0,0 1-1 0 0,1-2 1 0 0,-1 1-1 0 0,0 0 1 0 0,0 0 0 0 0,0-1-1 0 0,-1 1 1 0 0,1-1-1 0 0,-6 5 1 0 0,-6 5 270 0 0,0-1 0 0 0,-1-1 0 0 0,-24 13 1 0 0,32-19-59 0 0,-38 19 527 0 0,-1-3-1 0 0,-1-2 1 0 0,-51 13-1 0 0,83-26-845 0 0,-7 1-483 0 0,0-2-218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8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77 343 6913 0 0,'-4'-1'55'0'0,"1"0"-1"0"0,0-1 0 0 0,-1 0 0 0 0,1 1 0 0 0,0-1 0 0 0,0 0 0 0 0,0-1 0 0 0,0 1 0 0 0,0 0 0 0 0,1-1 0 0 0,-1 0 0 0 0,1 1 0 0 0,0-1 0 0 0,0 0 0 0 0,0 0 0 0 0,0 0 0 0 0,-2-5 1 0 0,0 0 111 0 0,0-1 0 0 0,0 0 0 0 0,1 0 0 0 0,0 0 0 0 0,-3-14 0 0 0,5 14-145 0 0,1 1 0 0 0,-1-1 0 0 0,1 0 0 0 0,1 0 0 0 0,0 1 0 0 0,0-1 0 0 0,1 1 0 0 0,0-1 0 0 0,0 1 0 0 0,1-1 0 0 0,0 1 1 0 0,0 0-1 0 0,1 0 0 0 0,0 1 0 0 0,0-1 0 0 0,1 1 0 0 0,0 0 0 0 0,1 0 0 0 0,-1 0 0 0 0,1 1 0 0 0,0 0 0 0 0,1 0 0 0 0,0 1 0 0 0,0-1 0 0 0,0 1 0 0 0,0 1 0 0 0,1 0 0 0 0,0 0 0 0 0,-1 0 0 0 0,2 1 0 0 0,-1 0 0 0 0,0 0 0 0 0,14-1 0 0 0,-17 2 57 0 0,0 1-1 0 0,1 1 1 0 0,-1-1-1 0 0,0 1 1 0 0,1 0-1 0 0,-1 0 1 0 0,0 1-1 0 0,1-1 0 0 0,7 3 1 0 0,-11-2-83 0 0,0-1 0 0 0,-1 1 0 0 0,1 0 1 0 0,-1 0-1 0 0,1 0 0 0 0,-1 0 0 0 0,1 0 0 0 0,-1 1 0 0 0,0-1 1 0 0,0 0-1 0 0,1 1 0 0 0,-1-1 0 0 0,0 0 0 0 0,0 1 0 0 0,0 0 1 0 0,-1-1-1 0 0,1 1 0 0 0,0-1 0 0 0,0 1 0 0 0,-1 0 0 0 0,1 0 1 0 0,-1-1-1 0 0,0 1 0 0 0,1 0 0 0 0,-1 0 0 0 0,0 0 0 0 0,0-1 1 0 0,0 1-1 0 0,0 0 0 0 0,-1 0 0 0 0,0 2 0 0 0,-4 31-233 0 0,-3 0-1 0 0,0-1 1 0 0,-26 63-1 0 0,-10 37 950 0 0,40-117-469 0 0,1 1 0 0 0,0-1 0 0 0,1 1 0 0 0,1-1 0 0 0,2 36-1 0 0,-1-50-162 0 0,1 0-1 0 0,-1 1 0 0 0,1-1 1 0 0,0 0-1 0 0,0 1 0 0 0,0-1 1 0 0,0 0-1 0 0,0 0 0 0 0,1 0 1 0 0,-1 0-1 0 0,1 0 0 0 0,0 0 1 0 0,0 0-1 0 0,0 0 0 0 0,0-1 0 0 0,0 1 1 0 0,1-1-1 0 0,-1 0 0 0 0,1 1 1 0 0,0-1-1 0 0,0 0 0 0 0,-1-1 1 0 0,1 1-1 0 0,4 1 0 0 0,-3-2 14 0 0,0 0 0 0 0,0 0 0 0 0,1 0-1 0 0,-1-1 1 0 0,0 1 0 0 0,0-1 0 0 0,1 0-1 0 0,-1 0 1 0 0,0-1 0 0 0,0 1 0 0 0,0-1-1 0 0,1 0 1 0 0,-1 0 0 0 0,0-1 0 0 0,0 1-1 0 0,0-1 1 0 0,-1 0 0 0 0,1 0 0 0 0,4-3-1 0 0,-2 1 8 0 0,1 0 0 0 0,-2 0 0 0 0,1-1 0 0 0,0 0-1 0 0,-1 0 1 0 0,0 0 0 0 0,0-1 0 0 0,-1 0 0 0 0,1 0 0 0 0,-1 0-1 0 0,0 0 1 0 0,-1-1 0 0 0,0 1 0 0 0,0-1 0 0 0,0 0 0 0 0,2-11-1 0 0,-4 13-41 0 0,-1 0 0 0 0,1 0-1 0 0,-1 0 1 0 0,0 0-1 0 0,0-1 1 0 0,-1 1-1 0 0,1 0 1 0 0,-1 0 0 0 0,0 0-1 0 0,-1 0 1 0 0,1 0-1 0 0,-1 0 1 0 0,0 0-1 0 0,0 0 1 0 0,-1 1 0 0 0,0-1-1 0 0,1 1 1 0 0,-1 0-1 0 0,-1 0 1 0 0,1 0 0 0 0,0 0-1 0 0,-1 0 1 0 0,-8-6-1 0 0,4 4-166 0 0,0 0-1 0 0,-1 1 1 0 0,0 0-1 0 0,1 0 1 0 0,-2 1-1 0 0,1 0 1 0 0,0 1-1 0 0,-18-5 1 0 0,15 6-609 0 0,1 1-1 0 0,-1-1 1 0 0,1 2 0 0 0,-15 0 0 0 0,-2 2-4386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181 127 3225 0 0,'16'-43'1913'0'0,"-13"38"-1645"0"0,-1 0 0 0 0,1-1 1 0 0,-1 0-1 0 0,0 1 1 0 0,0-1-1 0 0,-1 0 0 0 0,0 0 1 0 0,0 0-1 0 0,0 0 0 0 0,0-8 1 0 0,-1 14-262 0 0,0-1 1 0 0,-1 0-1 0 0,1 1 0 0 0,0-1 1 0 0,0 1-1 0 0,0-1 1 0 0,0 1-1 0 0,0-1 1 0 0,-1 1-1 0 0,1-1 0 0 0,0 1 1 0 0,0-1-1 0 0,-1 1 1 0 0,1-1-1 0 0,0 1 1 0 0,-1-1-1 0 0,1 1 0 0 0,0 0 1 0 0,-1-1-1 0 0,1 1 1 0 0,-1-1-1 0 0,1 1 1 0 0,-1 0-1 0 0,1 0 0 0 0,-1-1 1 0 0,1 1-1 0 0,-1 0 1 0 0,1 0-1 0 0,-1-1 0 0 0,1 1 1 0 0,-1 0-1 0 0,0 0 1 0 0,-20 7 451 0 0,-18 24 553 0 0,37-29-945 0 0,-15 13 351 0 0,1 1 0 0 0,0 1 0 0 0,1 1 0 0 0,1 0 0 0 0,0 1 0 0 0,2 0 0 0 0,-19 38 0 0 0,30-54-356 0 0,0-1 0 0 0,0 0-1 0 0,0 1 1 0 0,0-1-1 0 0,1 1 1 0 0,-1-1 0 0 0,1 1-1 0 0,0 0 1 0 0,0-1-1 0 0,0 1 1 0 0,0-1 0 0 0,0 1-1 0 0,0 0 1 0 0,1-1-1 0 0,-1 1 1 0 0,1-1 0 0 0,0 1-1 0 0,-1-1 1 0 0,1 0-1 0 0,1 1 1 0 0,-1-1-1 0 0,0 0 1 0 0,0 1 0 0 0,1-1-1 0 0,-1 0 1 0 0,1 0-1 0 0,0 0 1 0 0,0 0 0 0 0,0-1-1 0 0,-1 1 1 0 0,2 0-1 0 0,-1-1 1 0 0,0 0 0 0 0,0 1-1 0 0,0-1 1 0 0,1 0-1 0 0,2 1 1 0 0,11 4-7 0 0,-1-1 1 0 0,0-1-1 0 0,1-1 0 0 0,30 4 1 0 0,-26-5-72 0 0,11 3-23 0 0,0 0 0 0 0,53 18 0 0 0,-76-20-34 0 0,-1-1 1 0 0,0 1-1 0 0,1 1 1 0 0,-1-1-1 0 0,0 1 0 0 0,-1 0 1 0 0,1 1-1 0 0,-1 0 0 0 0,0 0 1 0 0,0 0-1 0 0,0 1 0 0 0,-1-1 1 0 0,0 1-1 0 0,0 1 0 0 0,0-1 1 0 0,6 12-1 0 0,-10-15 78 0 0,-1 0 1 0 0,1 0-1 0 0,0 1 0 0 0,-1-1 0 0 0,0 0 0 0 0,0 0 1 0 0,0 0-1 0 0,0 0 0 0 0,-1 0 0 0 0,1 0 0 0 0,-1 0 1 0 0,1 1-1 0 0,-1-1 0 0 0,0-1 0 0 0,0 1 0 0 0,-1 0 1 0 0,1 0-1 0 0,-1 0 0 0 0,1-1 0 0 0,-1 1 1 0 0,0 0-1 0 0,0-1 0 0 0,0 0 0 0 0,0 1 0 0 0,0-1 1 0 0,-1 0-1 0 0,-4 3 0 0 0,-8 7 155 0 0,0-1-1 0 0,-1-1 1 0 0,-22 12 0 0 0,28-17-49 0 0,-9 5-283 0 0,-1-1-1 0 0,0-1 0 0 0,0-1 0 0 0,-27 6 0 0 0,23-8-2664 0 0,-41 4 0 0 0,53-9 1766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61 203 1840 0 0,'-6'4'-998'0'0,"3"-3"1514"0"0,1 1 0 0 0,0 0 0 0 0,-1 0 0 0 0,1-1 0 0 0,-1 0 0 0 0,1 1-1 0 0,-1-1 1 0 0,0 0 0 0 0,1 0 0 0 0,-1-1 0 0 0,0 1 0 0 0,0 0 0 0 0,0-1 0 0 0,0 0 0 0 0,0 1 0 0 0,-4-2 0 0 0,6 1-500 0 0,1 0 1 0 0,0 0 0 0 0,0 0-1 0 0,0 0 1 0 0,-1 0-1 0 0,1-1 1 0 0,0 1 0 0 0,0 0-1 0 0,0 0 1 0 0,-1 0 0 0 0,1-1-1 0 0,0 1 1 0 0,0 0 0 0 0,0 0-1 0 0,0 0 1 0 0,0-1-1 0 0,-1 1 1 0 0,1 0 0 0 0,0 0-1 0 0,0-1 1 0 0,0 1 0 0 0,0 0-1 0 0,0 0 1 0 0,0-1-1 0 0,0 1 1 0 0,0 0 0 0 0,0 0-1 0 0,0-1 1 0 0,0 1 0 0 0,0 0-1 0 0,0 0 1 0 0,0-1-1 0 0,0 1 1 0 0,0 0 0 0 0,0 0-1 0 0,0-1 1 0 0,1 1 0 0 0,-1 0-1 0 0,0 0 1 0 0,10-12 19 0 0,14-6-321 0 0,-12 13 651 0 0,1 0 1 0 0,-1 1-1 0 0,1 0 0 0 0,-1 1 1 0 0,1 1-1 0 0,15-2 0 0 0,84 0 2064 0 0,-35 2-892 0 0,203-27 379 0 0,96-4-1486 0 0,-225 29 273 0 0,292-46-1 0 0,-242 15-5752 0 0,-195 34 3353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00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408 120 6913 0 0,'1'0'123'0'0,"0"1"-1"0"0,-1-1 0 0 0,1 1 0 0 0,-1-1 0 0 0,0 1 0 0 0,1-1 1 0 0,-1 1-1 0 0,1 0 0 0 0,-1-1 0 0 0,0 1 0 0 0,1 0 0 0 0,-1-1 0 0 0,0 1 1 0 0,0 0-1 0 0,0 0 0 0 0,1-1 0 0 0,-1 1 0 0 0,0 0 0 0 0,0-1 0 0 0,0 1 1 0 0,0 0-1 0 0,0 0 0 0 0,0-1 0 0 0,-1 1 0 0 0,1 0 0 0 0,0 0 0 0 0,0-1 1 0 0,0 1-1 0 0,-1 0 0 0 0,1-1 0 0 0,0 1 0 0 0,-1 1 0 0 0,-8 26-441 0 0,3-17 127 0 0,0 0 1 0 0,0 0-1 0 0,-1 0 0 0 0,0-1 1 0 0,-1 0-1 0 0,0 0 0 0 0,-1-1 1 0 0,1 0-1 0 0,-2 0 0 0 0,0-1 1 0 0,0-1-1 0 0,-21 13 0 0 0,22-15 602 0 0,-1 0-1 0 0,0-1 1 0 0,0 0-1 0 0,0 0 1 0 0,0-1-1 0 0,-1-1 1 0 0,1 0-1 0 0,-1 0 1 0 0,-16 0-1 0 0,14-2-148 0 0,0-1 1 0 0,1 0-1 0 0,0-1 0 0 0,-1 0 1 0 0,1-1-1 0 0,-19-6 0 0 0,28 8-338 0 0,0 0-1 0 0,0-1 0 0 0,0 1 1 0 0,0 0-1 0 0,1-1 0 0 0,-1 1 0 0 0,0-1 1 0 0,1 0-1 0 0,0 0 0 0 0,-1 0 1 0 0,1 0-1 0 0,0-1 0 0 0,0 1 0 0 0,0-1 1 0 0,0 1-1 0 0,0-1 0 0 0,1 1 1 0 0,-1-1-1 0 0,1 0 0 0 0,0 0 0 0 0,0 0 1 0 0,0 0-1 0 0,0 0 0 0 0,0 0 0 0 0,1 0 1 0 0,-1 0-1 0 0,1 0 0 0 0,0 0 1 0 0,0 0-1 0 0,0-1 0 0 0,1-4 0 0 0,1-4-141 0 0,1-1-1 0 0,0 1 0 0 0,1 0 0 0 0,1 0 0 0 0,-1 0 0 0 0,2 0 0 0 0,0 1 0 0 0,0 0 0 0 0,1 0 0 0 0,1 1 0 0 0,-1 0 0 0 0,19-18 0 0 0,-17 20 428 0 0,0 1-1 0 0,0 0 1 0 0,1 0-1 0 0,0 1 1 0 0,0 0-1 0 0,1 1 1 0 0,-1 0-1 0 0,1 0 1 0 0,0 1-1 0 0,0 1 1 0 0,1 0-1 0 0,-1 1 1 0 0,1 0-1 0 0,15-1 1 0 0,-23 3-186 0 0,0 0 0 0 0,0 0 0 0 0,0 0-1 0 0,0 1 1 0 0,0 0 0 0 0,0-1 0 0 0,0 1 0 0 0,0 1 0 0 0,0-1 0 0 0,-1 1 0 0 0,1-1-1 0 0,0 1 1 0 0,-1 0 0 0 0,1 0 0 0 0,-1 1 0 0 0,5 4 0 0 0,-3-2 8 0 0,0 0 1 0 0,0 1-1 0 0,-1 0 1 0 0,0 0-1 0 0,0 0 1 0 0,0 0-1 0 0,-1 1 1 0 0,5 11-1 0 0,-1 6 186 0 0,-1 0-1 0 0,-1 0 1 0 0,0 1 0 0 0,0 33-1 0 0,-2-27 206 0 0,-2-1 0 0 0,-2 1 0 0 0,0 0 0 0 0,-2 0 0 0 0,-8 34 0 0 0,8-53-232 0 0,0-1 0 0 0,-1 0 0 0 0,0 1-1 0 0,-1-1 1 0 0,0-1 0 0 0,-1 1 0 0 0,0-1 0 0 0,0 0 0 0 0,-1 0-1 0 0,-1-1 1 0 0,1 0 0 0 0,-1 0 0 0 0,-1-1 0 0 0,0 0-1 0 0,0 0 1 0 0,-14 8 0 0 0,-17 5-472 0 0,29-19-258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55 920 0 0,'-3'0'114'0'0,"-1"-1"0"0"0,1 0 1 0 0,0 0-1 0 0,0 0 0 0 0,-1 0 0 0 0,1 0 0 0 0,0-1 0 0 0,0 1 0 0 0,1-1 0 0 0,-1 0 1 0 0,0 0-1 0 0,0 0 0 0 0,1 0 0 0 0,-4-4 0 0 0,3 3-221 0 0,0 1-1 0 0,0-1 1 0 0,0 1 0 0 0,0 0-1 0 0,-1-1 1 0 0,1 2-1 0 0,-1-1 1 0 0,-4-2 0 0 0,-5 3-71 0 0,-7-3 3483 0 0,18 2-2833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8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1 533 3225 0 0,'-1'-11'6760'0'0,"46"10"-5111"0"0,47 6-1 0 0,41 0-631 0 0,41-9 23 0 0,184-11-100 0 0,-332 12-936 0 0,-1 2-1 0 0,1 1 1 0 0,-1 1-1 0 0,32 5 1 0 0,-36 8-47 0 0,-21-14 155 0 0,5 1-279 0 0,-3-1 169 0 0,-1 0-1 0 0,1 0 1 0 0,-1 0-1 0 0,1-1 1 0 0,-1 1-1 0 0,1 0 1 0 0,-1-1-1 0 0,0 1 1 0 0,1 0-1 0 0,-1-1 1 0 0,1 0-1 0 0,-1 1 1 0 0,0-1-1 0 0,1 0 0 0 0,-1 0 1 0 0,0 0-1 0 0,0 0 1 0 0,0 0-1 0 0,0 0 1 0 0,2-1-1 0 0,0-3-38 0 0,0 1 0 0 0,0 0 0 0 0,-1-1 0 0 0,1 0 0 0 0,-1 0 0 0 0,1-5 0 0 0,16-46-361 0 0,18-87-1 0 0,-30 126 539 0 0,-4 31-116 0 0,-1 30-95 0 0,-4 9 188 0 0,5 82 0 0 0,-1-116 65 0 0,1-1 0 0 0,0 1 0 0 0,2-1 0 0 0,0 0-1 0 0,1 0 1 0 0,1-1 0 0 0,17 33 0 0 0,-14-32-145 0 0,-8-13-32 0 0,0 0 0 0 0,1 0-1 0 0,0-1 1 0 0,-1 1 0 0 0,1-1 0 0 0,1 0-1 0 0,-1 0 1 0 0,7 7 0 0 0,-8-14 7 0 0,1 1 1 0 0,-1-1 0 0 0,0 1-1 0 0,0-1 1 0 0,-1 0 0 0 0,1 0-1 0 0,-1 0 1 0 0,1 0 0 0 0,0-4-1 0 0,14-46-67 0 0,-3-2-1 0 0,-2 1 0 0 0,4-61 0 0 0,-10 64-332 0 0,2 0 0 0 0,3 0-1 0 0,31-94 1 0 0,-41 144 358 0 0,0 0-1 0 0,1 0 1 0 0,-1 0-1 0 0,0 0 1 0 0,1 0-1 0 0,-1 0 1 0 0,1 0-1 0 0,0 0 1 0 0,-1 0 0 0 0,1 0-1 0 0,0 0 1 0 0,-1 0-1 0 0,1 0 1 0 0,0 1-1 0 0,0-1 1 0 0,0 0-1 0 0,1-1 1 0 0,-1 2 21 0 0,-1 1-1 0 0,1-1 1 0 0,-1 0-1 0 0,1 0 1 0 0,-1 0-1 0 0,1 0 1 0 0,-1 1 0 0 0,1-1-1 0 0,-1 0 1 0 0,1 0-1 0 0,-1 1 1 0 0,1-1-1 0 0,-1 0 1 0 0,0 1 0 0 0,1-1-1 0 0,-1 0 1 0 0,0 1-1 0 0,1-1 1 0 0,-1 1 0 0 0,0-1-1 0 0,0 1 1 0 0,1-1-1 0 0,-1 1 1 0 0,0-1-1 0 0,0 1 1 0 0,1 0 0 0 0,11 49 101 0 0,-9-37 51 0 0,1 4 21 0 0,44 158 956 0 0,-40-152-1040 0 0,1 0 1 0 0,1-1 0 0 0,1 0 0 0 0,0 0 0 0 0,21 26 0 0 0,-29-43-76 0 0,1 0 1 0 0,0-1 0 0 0,0 0 0 0 0,0 0 0 0 0,0 0 0 0 0,1 0 0 0 0,0 0 0 0 0,9 5 0 0 0,-13-9-4 0 0,-1-1 0 0 0,1 1 0 0 0,-1 0 0 0 0,1 0 0 0 0,-1 0 0 0 0,1-1 0 0 0,-1 1 0 0 0,1 0 0 0 0,-1-1 0 0 0,1 1-1 0 0,-1 0 1 0 0,0-1 0 0 0,1 1 0 0 0,-1-1 0 0 0,0 1 0 0 0,1-1 0 0 0,-1 1 0 0 0,0-1 0 0 0,1 1 0 0 0,-1-1 0 0 0,0 1 0 0 0,0-1 0 0 0,1 1 0 0 0,-1-1 0 0 0,0 1 0 0 0,0-1 0 0 0,0 1 0 0 0,0-1 0 0 0,0 1 0 0 0,0-1 0 0 0,0 0 0 0 0,0 1 0 0 0,0-2 0 0 0,2-26 77 0 0,-2 21-98 0 0,14-97-326 0 0,5 0 1 0 0,46-149 0 0 0,-55 216 262 0 0,-9 35 67 0 0,7-25-83 0 0,-7 26 96 0 0,-1 1 1 0 0,0-1-1 0 0,0 0 1 0 0,0 0-1 0 0,1 1 0 0 0,-1-1 1 0 0,0 0-1 0 0,0 1 1 0 0,1-1-1 0 0,-1 0 0 0 0,1 1 1 0 0,-1-1-1 0 0,1 1 1 0 0,-1-1-1 0 0,1 0 0 0 0,-1 1 1 0 0,1-1-1 0 0,-1 1 0 0 0,1 0 1 0 0,0-1-1 0 0,-1 1 1 0 0,1-1-1 0 0,0 1 0 0 0,-1 0 1 0 0,1-1-1 0 0,1 1 1 0 0,-1 2-25 0 0,0 0 0 0 0,0 0 0 0 0,0 0 0 0 0,0 0 0 0 0,0 0 0 0 0,0 0 0 0 0,-1 1 0 0 0,1-1 1 0 0,-1 0-1 0 0,1 0 0 0 0,-1 1 0 0 0,0-1 0 0 0,0 0 0 0 0,0 5 0 0 0,0-4-15 0 0,2 101 212 0 0,-1-33-185 0 0,12 86-1 0 0,-10-135 167 0 0,1-1-1 0 0,1-1 0 0 0,1 1 1 0 0,1-1-1 0 0,1 0 1 0 0,0 0-1 0 0,1-1 0 0 0,19 28 1 0 0,-28-46-129 0 0,1 0 1 0 0,-1 0-1 0 0,1 0 1 0 0,0-1-1 0 0,-1 1 1 0 0,1 0 0 0 0,-1 0-1 0 0,1 0 1 0 0,0-1-1 0 0,0 1 1 0 0,0 0-1 0 0,-1-1 1 0 0,1 1 0 0 0,0 0-1 0 0,0-1 1 0 0,0 1-1 0 0,0-1 1 0 0,0 0 0 0 0,0 1-1 0 0,0-1 1 0 0,0 0-1 0 0,0 0 1 0 0,0 1-1 0 0,0-1 1 0 0,1 0 0 0 0,-1-1-19 0 0,0 1 1 0 0,1-1-1 0 0,-1 0 1 0 0,0 1-1 0 0,0-1 1 0 0,-1 0 0 0 0,1 0-1 0 0,0 1 1 0 0,0-1-1 0 0,0 0 1 0 0,0 0-1 0 0,-1 0 1 0 0,1 0 0 0 0,0 0-1 0 0,-1 0 1 0 0,1 0-1 0 0,0-3 1 0 0,3-7-135 0 0,-1 0-1 0 0,0 0 1 0 0,3-16 0 0 0,-6 22 49 0 0,12-94-1061 0 0,-11 76 1071 0 0,1 0 0 0 0,1 0 0 0 0,1 1 0 0 0,0-1 0 0 0,2 1 0 0 0,15-36 0 0 0,-21 58 57 0 0,0 0 1 0 0,0-1-1 0 0,0 1 1 0 0,0-1-1 0 0,0 1 1 0 0,0-1-1 0 0,0 1 1 0 0,1-1-1 0 0,-1 1 1 0 0,0 0-1 0 0,0-1 1 0 0,1 1-1 0 0,-1-1 1 0 0,0 1-1 0 0,0 0 0 0 0,1-1 1 0 0,-1 1-1 0 0,0 0 1 0 0,1-1-1 0 0,-1 1 1 0 0,1 0-1 0 0,-1 0 1 0 0,0-1-1 0 0,1 1 1 0 0,-1 0-1 0 0,1 0 1 0 0,-1 0-1 0 0,1 0 1 0 0,-1 0-1 0 0,0-1 1 0 0,1 1-1 0 0,-1 0 1 0 0,1 0-1 0 0,5 15-36 0 0,-3 24 246 0 0,-4-10 31 0 0,0-20-190 0 0,1 1 1 0 0,-1-1-1 0 0,2 1 1 0 0,-1 0 0 0 0,1-1-1 0 0,1 0 1 0 0,0 1-1 0 0,6 17 1 0 0,-8-26-92 0 0,1-1-1 0 0,0 1 1 0 0,-1 0 0 0 0,1 0-1 0 0,0-1 1 0 0,0 1 0 0 0,0 0-1 0 0,-1-1 1 0 0,1 1 0 0 0,0-1-1 0 0,0 1 1 0 0,0-1 0 0 0,0 1-1 0 0,0-1 1 0 0,0 0-1 0 0,0 1 1 0 0,0-1 0 0 0,0 0-1 0 0,1 0 1 0 0,0 0 0 0 0,29 0-1353 0 0,-16-1 4317 0 0,-10 1-2844 0 0,34 0 266 0 0,46-5 0 0 0,24-2 159 0 0,447-3 359 0 0,-2-40 21 0 0,-303 6-443 0 0,-232 43-427 0 0,-16 1 3 0 0,1 0 0 0 0,-1 0 0 0 0,0 0-1 0 0,1 0 1 0 0,-1 0 0 0 0,0-1 0 0 0,0 1-1 0 0,1-1 1 0 0,-1 0 0 0 0,0 0 0 0 0,0-1-1 0 0,4-1 1 0 0,-20 3 48 0 0,5 2-58 0 0,-37 10-635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24 226 2449 0 0,'2'-1'629'0'0,"5"-8"2353"0"0,-1-21-2336 0 0,-6 28-588 0 0,0 1 1 0 0,1 0 0 0 0,-1-1-1 0 0,0 1 1 0 0,0-1 0 0 0,0 1-1 0 0,0-1 1 0 0,-1 1 0 0 0,1 0-1 0 0,0-1 1 0 0,0 1 0 0 0,-1 0-1 0 0,1-1 1 0 0,-1 1 0 0 0,0 0-1 0 0,1-1 1 0 0,-1 1 0 0 0,0 0-1 0 0,0 0 1 0 0,1 0 0 0 0,-1 0-1 0 0,0-1 1 0 0,-2 0 0 0 0,3 2-54 0 0,-1 0-1 0 0,1 0 1 0 0,0 0 0 0 0,-1 0 0 0 0,1-1 0 0 0,0 1-1 0 0,-1 0 1 0 0,1 0 0 0 0,0 0 0 0 0,-1 1 0 0 0,1-1-1 0 0,-1 0 1 0 0,1 0 0 0 0,0 0 0 0 0,-1 0 0 0 0,1 0-1 0 0,0 0 1 0 0,-1 0 0 0 0,1 1 0 0 0,0-1 0 0 0,0 0-1 0 0,-1 0 1 0 0,1 0 0 0 0,0 1 0 0 0,0-1 0 0 0,-1 0-1 0 0,1 0 1 0 0,0 1 0 0 0,0-1 0 0 0,-1 0 0 0 0,1 0-1 0 0,0 1 1 0 0,0 0 0 0 0,-8 17 266 0 0,3 7 95 0 0,3-16-179 0 0,1 0 0 0 0,0 1 1 0 0,0-1-1 0 0,1 0 0 0 0,0 1 1 0 0,1-1-1 0 0,0 0 0 0 0,1 0 0 0 0,0 0 1 0 0,0 0-1 0 0,1 0 0 0 0,4 12 0 0 0,-5-18-108 0 0,-1 0-1 0 0,1 0 0 0 0,0 0 0 0 0,0 0 1 0 0,0 0-1 0 0,0 0 0 0 0,1 0 1 0 0,-1-1-1 0 0,1 1 0 0 0,0-1 0 0 0,0 0 1 0 0,0 0-1 0 0,0 0 0 0 0,0 0 0 0 0,0 0 1 0 0,0 0-1 0 0,0-1 0 0 0,1 0 0 0 0,-1 0 1 0 0,1 0-1 0 0,-1 0 0 0 0,1 0 0 0 0,-1-1 1 0 0,1 1-1 0 0,0-1 0 0 0,-1 0 0 0 0,1 0 1 0 0,-1 0-1 0 0,1-1 0 0 0,0 1 0 0 0,-1-1 1 0 0,6-2-1 0 0,-3 1-50 0 0,1-1 0 0 0,-1 0 0 0 0,0 0 1 0 0,0 0-1 0 0,0-1 0 0 0,0 0 0 0 0,-1 0 0 0 0,0-1 0 0 0,1 1 0 0 0,-2-1 1 0 0,1 0-1 0 0,0-1 0 0 0,-1 1 0 0 0,5-9 0 0 0,-1 1-140 0 0,-1 0 1 0 0,0 0-1 0 0,-1 0 0 0 0,-1-1 1 0 0,7-24-1 0 0,-9 22-180 0 0,0-1 0 0 0,-1 1 1 0 0,1-28-1 0 0,-3 36 106 0 0,-1 0 1 0 0,1 0 0 0 0,-2 0-1 0 0,1 0 1 0 0,-1 0 0 0 0,0 0-1 0 0,0 1 1 0 0,-1-1 0 0 0,-5-11-1 0 0,7 18 163 0 0,0 0-1 0 0,0-1 1 0 0,0 1-1 0 0,0 0 1 0 0,0 0-1 0 0,0-1 0 0 0,-1 1 1 0 0,1 0-1 0 0,0 0 1 0 0,0 0-1 0 0,-1 0 1 0 0,1 1-1 0 0,-1-1 1 0 0,1 0-1 0 0,-1 1 1 0 0,1-1-1 0 0,-1 0 0 0 0,1 1 1 0 0,-1 0-1 0 0,1-1 1 0 0,-1 1-1 0 0,-1 0 1 0 0,-1 0 40 0 0,0 0 0 0 0,0 1 0 0 0,0-1 0 0 0,0 1 0 0 0,0 0 0 0 0,1 0 1 0 0,-1 0-1 0 0,0 1 0 0 0,-3 1 0 0 0,-1 2 12 0 0,0-1-1 0 0,0 1 1 0 0,1 0 0 0 0,0 0 0 0 0,0 1 0 0 0,0 0-1 0 0,-8 11 1 0 0,10-10 22 0 0,1 0-1 0 0,0 1 1 0 0,1 0 0 0 0,0 0-1 0 0,0 0 1 0 0,1 0 0 0 0,0 1-1 0 0,0-1 1 0 0,1 1-1 0 0,0-1 1 0 0,0 11 0 0 0,1 2 106 0 0,1 0-1 0 0,0 0 1 0 0,6 28 0 0 0,-6-44-133 0 0,0-1-1 0 0,0 1 1 0 0,0-1 0 0 0,1 1-1 0 0,0-1 1 0 0,0 1 0 0 0,0-1-1 0 0,0 0 1 0 0,0 0 0 0 0,1 0-1 0 0,4 5 1 0 0,-5-7 9 0 0,0-1 1 0 0,-1 0-1 0 0,1 0 1 0 0,0 0-1 0 0,0 0 0 0 0,0 0 1 0 0,0 0-1 0 0,-1-1 1 0 0,1 1-1 0 0,0-1 0 0 0,0 1 1 0 0,0-1-1 0 0,1 0 1 0 0,-1 1-1 0 0,0-1 0 0 0,0 0 1 0 0,0-1-1 0 0,0 1 1 0 0,0 0-1 0 0,0 0 0 0 0,0-1 1 0 0,0 1-1 0 0,0-1 0 0 0,0 0 1 0 0,0 0-1 0 0,0 0 1 0 0,-1 0-1 0 0,3-1 0 0 0,4-3 32 0 0,1 0-1 0 0,-2 0 1 0 0,1-1 0 0 0,-1 0-1 0 0,0-1 1 0 0,0 1-1 0 0,0-1 1 0 0,-1-1-1 0 0,-1 1 1 0 0,7-10-1 0 0,-6 8-397 0 0,-1-1 0 0 0,0 0 0 0 0,0 0 0 0 0,-1 0 0 0 0,0 0 0 0 0,-1-1 0 0 0,0 1 0 0 0,0-1 0 0 0,-1 0 0 0 0,-1 0-1 0 0,0 0 1 0 0,0 0 0 0 0,-1 0 0 0 0,-2-11 0 0 0,2 21 316 0 0,0-1 0 0 0,0 1 0 0 0,-1 0 0 0 0,1 0 0 0 0,-1 0 0 0 0,1 0 1 0 0,-1 0-1 0 0,1 0 0 0 0,-1 0 0 0 0,1 1 0 0 0,-1-1 0 0 0,0 0 0 0 0,1 0 0 0 0,-1 0 0 0 0,0 1 0 0 0,0-1 0 0 0,0 0 0 0 0,1 1 0 0 0,-1-1 0 0 0,0 0 0 0 0,0 1 0 0 0,0-1 0 0 0,0 1 0 0 0,0 0 0 0 0,0-1 0 0 0,0 1 0 0 0,0 0 0 0 0,-1 0 0 0 0,0-1 1 0 0,-1 1-9 0 0,1 0 0 0 0,-1 0 1 0 0,0 0-1 0 0,1 0 0 0 0,-1 1 1 0 0,1-1-1 0 0,-1 1 1 0 0,1 0-1 0 0,-1-1 0 0 0,1 1 1 0 0,-5 2-1 0 0,-1 2-2781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 5065 0 0,'-7'10'194'0'0,"0"1"0"0"0,1 0 0 0 0,0 0 0 0 0,1 0 0 0 0,0 0 0 0 0,1 1 0 0 0,1 0 0 0 0,-1 0 0 0 0,2 0 0 0 0,0 0 1 0 0,0 0-1 0 0,1 1 0 0 0,1-1 0 0 0,0 1 0 0 0,2 17 0 0 0,-2-28-158 0 0,0 1 0 0 0,1-1 1 0 0,-1 0-1 0 0,1 0 0 0 0,-1 0 1 0 0,1 0-1 0 0,0 0 0 0 0,-1-1 1 0 0,1 1-1 0 0,0 0 0 0 0,0 0 1 0 0,1 0-1 0 0,-1-1 0 0 0,0 1 1 0 0,0-1-1 0 0,1 1 0 0 0,-1-1 1 0 0,1 1-1 0 0,0-1 0 0 0,-1 0 1 0 0,1 0-1 0 0,0 1 0 0 0,0-2 1 0 0,-1 1-1 0 0,1 0 0 0 0,0 0 1 0 0,0 0-1 0 0,0-1 0 0 0,0 1 1 0 0,0-1-1 0 0,0 0 0 0 0,4 1 1 0 0,-3-1 86 0 0,0-1 1 0 0,1 0 0 0 0,-1 1 0 0 0,0-1-1 0 0,0 0 1 0 0,0 0 0 0 0,0-1-1 0 0,0 1 1 0 0,0-1 0 0 0,0 1-1 0 0,0-1 1 0 0,0 0 0 0 0,-1 0-1 0 0,1-1 1 0 0,-1 1 0 0 0,1 0-1 0 0,-1-1 1 0 0,0 1 0 0 0,3-5 0 0 0,4-7-54 0 0,-1 0 0 0 0,-1 0 0 0 0,0-1 0 0 0,-1 0 1 0 0,7-25-1 0 0,-11 33-359 0 0,0-1 1 0 0,0 0 0 0 0,-1 0-1 0 0,0 0 1 0 0,-1 0-1 0 0,0 0 1 0 0,0 0-1 0 0,-1 0 1 0 0,0 0 0 0 0,0 0-1 0 0,-1 0 1 0 0,0 1-1 0 0,-4-11 1 0 0,6 17 282 0 0,-1 0 0 0 0,1 0-1 0 0,-1-1 1 0 0,1 1 0 0 0,-1 0 0 0 0,1 0 0 0 0,-1 0 0 0 0,0 0 0 0 0,1 0 0 0 0,-1 0-1 0 0,0 0 1 0 0,0 1 0 0 0,0-1 0 0 0,0 0 0 0 0,0 0 0 0 0,0 1 0 0 0,0-1 0 0 0,0 0 0 0 0,0 1-1 0 0,0-1 1 0 0,0 1 0 0 0,-1 0 0 0 0,1-1 0 0 0,0 1 0 0 0,0 0 0 0 0,-2-1 0 0 0,1 2 27 0 0,0-1 0 0 0,0 1 1 0 0,0-1-1 0 0,0 1 0 0 0,0 0 1 0 0,0 0-1 0 0,0 0 0 0 0,0 0 1 0 0,0 0-1 0 0,0 0 0 0 0,1 0 0 0 0,-1 0 1 0 0,-2 3-1 0 0,-3 3 83 0 0,1 0-1 0 0,0 0 0 0 0,1 0 1 0 0,0 0-1 0 0,0 1 1 0 0,-4 9-1 0 0,4-7 182 0 0,1 1-1 0 0,0 0 1 0 0,-3 22 0 0 0,6-31-193 0 0,0 0 0 0 0,1 1 0 0 0,0-1 0 0 0,-1 0 0 0 0,1 0 0 0 0,0 1 0 0 0,0-1 0 0 0,0 0 0 0 0,0 0 1 0 0,1 1-1 0 0,-1-1 0 0 0,1 0 0 0 0,-1 0 0 0 0,1 0 0 0 0,0 0 0 0 0,0 0 0 0 0,0 1 0 0 0,0-1 0 0 0,0-1 0 0 0,0 1 0 0 0,1 0 1 0 0,-1 0-1 0 0,0 0 0 0 0,1-1 0 0 0,0 1 0 0 0,-1-1 0 0 0,4 3 0 0 0,-4-4-47 0 0,-1 1 0 0 0,1-1 0 0 0,0 0-1 0 0,0 1 1 0 0,0-1 0 0 0,0 0 0 0 0,0 0 0 0 0,0 1-1 0 0,0-1 1 0 0,0 0 0 0 0,0 0 0 0 0,0 0 0 0 0,0 0-1 0 0,0 0 1 0 0,0 0 0 0 0,0-1 0 0 0,0 1 0 0 0,0 0 0 0 0,0-1-1 0 0,0 1 1 0 0,0 0 0 0 0,0-1 0 0 0,0 1 0 0 0,1-2-1 0 0,0 0-34 0 0,0 1-1 0 0,0-1 0 0 0,0 0 1 0 0,0 0-1 0 0,-1-1 0 0 0,1 1 0 0 0,-1 0 1 0 0,0 0-1 0 0,2-5 0 0 0,2-5-391 0 0,-1-1-1 0 0,5-26 0 0 0,-8 34 250 0 0,1-2-8 0 0,-1 0 1 0 0,0 1-1 0 0,-1-1 0 0 0,0 1 1 0 0,0-9-1 0 0,0 14 128 0 0,0 1-1 0 0,0 0 0 0 0,0-1 1 0 0,0 1-1 0 0,0-1 1 0 0,0 1-1 0 0,-1-1 0 0 0,1 1 1 0 0,0-1-1 0 0,0 1 1 0 0,0 0-1 0 0,-1-1 0 0 0,1 1 1 0 0,0-1-1 0 0,0 1 1 0 0,-1 0-1 0 0,1-1 1 0 0,0 1-1 0 0,-1 0 0 0 0,1-1 1 0 0,0 1-1 0 0,-1 0 1 0 0,1 0-1 0 0,0-1 0 0 0,-1 1 1 0 0,1 0-1 0 0,-1 0 1 0 0,1 0-1 0 0,-1-1 0 0 0,0 1 1 0 0,0 0-17 0 0,0 1 1 0 0,-1-1-1 0 0,1 1 0 0 0,-1-1 1 0 0,1 1-1 0 0,0 0 0 0 0,-1-1 1 0 0,1 1-1 0 0,0 0 1 0 0,0 0-1 0 0,-1 0 0 0 0,1 0 1 0 0,0 0-1 0 0,-2 2 0 0 0,-1 2-73 0 0,0 0 0 0 0,0 0 0 0 0,0 0 0 0 0,0 0 0 0 0,1 1 0 0 0,0-1 0 0 0,0 1 0 0 0,0 0 0 0 0,1 0 0 0 0,0 0 0 0 0,0 0 0 0 0,-1 9 0 0 0,1 0-210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5529 0 0,'0'0'31'0'0,"1"1"0"0"0,-1-1 0 0 0,1 0 0 0 0,-1 1-1 0 0,1-1 1 0 0,0 0 0 0 0,-1 1 0 0 0,1-1 0 0 0,-1 0 0 0 0,1 1 0 0 0,0-1-1 0 0,-1 0 1 0 0,1 0 0 0 0,0 0 0 0 0,-1 0 0 0 0,1 0 0 0 0,0 0 0 0 0,-1 0-1 0 0,1 0 1 0 0,0 0 0 0 0,-1 0 0 0 0,1 0 0 0 0,0 0 0 0 0,25-2 162 0 0,-20 1 43 0 0,72-3 2188 0 0,104 7 1 0 0,144 11-113 0 0,-211-11-2014 0 0,28 0-179 0 0,236 18-180 0 0,-350-19 81 0 0,0-1 0 0 0,0-1-1 0 0,51-8 1 0 0,32 0 75 0 0,-108 8-60 0 0,-1 0 0 0 0,1 0 1 0 0,0 0-1 0 0,-1-1 0 0 0,1 1 1 0 0,0-1-1 0 0,-1 0 0 0 0,1 0 1 0 0,0 0-1 0 0,-1 0 0 0 0,0-1 1 0 0,1 1-1 0 0,-1-1 1 0 0,0 0-1 0 0,5-3 0 0 0,-4 4 633 0 0,-34 0 0 0 0,30 0-668 0 0,2-14 57 0 0,0 0-1 0 0,0 1 0 0 0,8-21 0 0 0,2-17 96 0 0,-8 27-138 0 0,-1-1 66 0 0,12-39 0 0 0,-14 59-173 0 0,1 0 0 0 0,1-1 0 0 0,-1 1 0 0 0,1 0-1 0 0,0 0 1 0 0,1 1 0 0 0,-1-1 0 0 0,1 1 0 0 0,0-1 0 0 0,1 1 0 0 0,5-5 0 0 0,-10 9 83 0 0,1 1 1 0 0,-1 0-1 0 0,0 0 1 0 0,0 0 0 0 0,0-1-1 0 0,0 1 1 0 0,1 0-1 0 0,-1 0 1 0 0,0 0-1 0 0,0 0 1 0 0,1-1-1 0 0,-1 1 1 0 0,0 0 0 0 0,0 0-1 0 0,0 0 1 0 0,1 0-1 0 0,-1 0 1 0 0,0 0-1 0 0,0 0 1 0 0,1 0-1 0 0,-1 0 1 0 0,0 0 0 0 0,0 0-1 0 0,1 0 1 0 0,-1 0-1 0 0,0 0 1 0 0,0 0-1 0 0,1 0 1 0 0,-1 0 0 0 0,0 0-1 0 0,0 0 1 0 0,1 0-1 0 0,-1 0 1 0 0,0 0-1 0 0,0 1 1 0 0,1-1-1 0 0,-1 0 1 0 0,0 0 0 0 0,0 0-1 0 0,0 0 1 0 0,1 1-1 0 0,-1-1 1 0 0,0 0-1 0 0,0 0 1 0 0,0 0-1 0 0,0 1 1 0 0,1-1 0 0 0,2 19 21 0 0,-6 29 416 0 0,3-42-414 0 0,-4 37 130 0 0,5 83 0 0 0,0-112-148 0 0,0 0 0 0 0,1-1 0 0 0,1 1 0 0 0,0-1 1 0 0,1 1-1 0 0,0-1 0 0 0,1 0 0 0 0,1-1 0 0 0,0 1 0 0 0,9 13 0 0 0,-14-25 6 0 0,-1 0-1 0 0,1 0 0 0 0,0 1 0 0 0,0-1 1 0 0,0 0-1 0 0,0 0 0 0 0,0 0 0 0 0,0 0 1 0 0,0 0-1 0 0,0 0 0 0 0,1-1 0 0 0,-1 1 0 0 0,0 0 1 0 0,0 0-1 0 0,1-1 0 0 0,-1 1 0 0 0,1-1 1 0 0,-1 1-1 0 0,0-1 0 0 0,1 0 0 0 0,-1 0 1 0 0,1 1-1 0 0,-1-1 0 0 0,1 0 0 0 0,1 0 1 0 0,-1-1-3 0 0,0 0 0 0 0,0 0 0 0 0,1 0 0 0 0,-1 0 0 0 0,0 0 0 0 0,0-1 0 0 0,0 1 0 0 0,0 0 0 0 0,0-1 0 0 0,-1 0 0 0 0,1 1 0 0 0,0-1 0 0 0,2-3 0 0 0,4-8-134 0 0,1 0 1 0 0,-2-1-1 0 0,11-23 1 0 0,-16 32 32 0 0,17-47-689 0 0,21-83 1 0 0,-26 82 592 0 0,33-85 1 0 0,-47 138 205 0 0,0-1 0 0 0,0 1 1 0 0,0 0-1 0 0,0-1 1 0 0,1 1-1 0 0,-1-1 0 0 0,0 1 1 0 0,0 0-1 0 0,0-1 1 0 0,0 1-1 0 0,1 0 1 0 0,-1-1-1 0 0,0 1 0 0 0,0 0 1 0 0,1-1-1 0 0,-1 1 1 0 0,0 0-1 0 0,0 0 0 0 0,1-1 1 0 0,-1 1-1 0 0,0 0 1 0 0,1 0-1 0 0,-1-1 1 0 0,1 1-1 0 0,-1 0 0 0 0,0 0 1 0 0,1 0-1 0 0,-1 0 1 0 0,1 0-1 0 0,-1 0 0 0 0,0 0 1 0 0,1-1-1 0 0,-1 1 1 0 0,1 0-1 0 0,-1 0 1 0 0,0 1-1 0 0,1-1 0 0 0,10 14 355 0 0,2 24 248 0 0,1 64-28 0 0,2 14-336 0 0,-13-102-226 0 0,1 0-1 0 0,0 0 0 0 0,1-1 1 0 0,0 1-1 0 0,14 23 0 0 0,-18-35-16 0 0,0 0-1 0 0,0-1 1 0 0,0 1-1 0 0,1 0 1 0 0,-1 0-1 0 0,0 0 0 0 0,1-1 1 0 0,0 1-1 0 0,-1-1 1 0 0,1 1-1 0 0,0-1 1 0 0,0 0-1 0 0,-1 0 0 0 0,1 0 1 0 0,0 0-1 0 0,0 0 1 0 0,0 0-1 0 0,1 0 1 0 0,2 0-1 0 0,-3-1 6 0 0,0 0 0 0 0,1 0 0 0 0,-1 0 0 0 0,0-1 0 0 0,0 1-1 0 0,0-1 1 0 0,0 0 0 0 0,0 1 0 0 0,0-1 0 0 0,0 0 0 0 0,0 0 0 0 0,0 0 0 0 0,-1 0 0 0 0,1-1 0 0 0,0 1-1 0 0,2-3 1 0 0,3-3 23 0 0,0-1-1 0 0,0-1 1 0 0,-1 1-1 0 0,0-1 1 0 0,0 0-1 0 0,7-18 0 0 0,27-81-113 0 0,-30 77 21 0 0,1 0 0 0 0,2 1 1 0 0,23-42-1 0 0,-35 70 31 0 0,0 0 0 0 0,1 0 0 0 0,-1 0 0 0 0,1 0 0 0 0,-1 0 0 0 0,1 0 1 0 0,-1 1-1 0 0,1-1 0 0 0,0 0 0 0 0,0 1 0 0 0,0 0 0 0 0,0-1 0 0 0,0 1 0 0 0,0 0 0 0 0,0 0 0 0 0,3-1 0 0 0,-4 2 21 0 0,0 0 0 0 0,-1 0-1 0 0,1 0 1 0 0,-1 0-1 0 0,1 0 1 0 0,-1 0 0 0 0,1 1-1 0 0,-1-1 1 0 0,1 0 0 0 0,0 0-1 0 0,-1 0 1 0 0,1 0 0 0 0,-1 1-1 0 0,1-1 1 0 0,-1 0-1 0 0,1 0 1 0 0,-1 1 0 0 0,0-1-1 0 0,1 0 1 0 0,-1 1 0 0 0,1-1-1 0 0,-1 1 1 0 0,0-1 0 0 0,1 1-1 0 0,-1 0 1 0 0,1 0 12 0 0,0 1 0 0 0,0 0 0 0 0,-1 0 0 0 0,1 0 1 0 0,0 0-1 0 0,-1 0 0 0 0,0 0 0 0 0,0 0 0 0 0,1-1 0 0 0,-1 5 1 0 0,-3 90 681 0 0,1 58 107 0 0,3-135-696 0 0,1-1-1 0 0,1 1 1 0 0,1-1 0 0 0,1 0-1 0 0,0 0 1 0 0,10 21 0 0 0,-15-38-72 0 0,0 0 0 0 0,0 0 0 0 0,0-1 0 0 0,1 1 0 0 0,-1 0 1 0 0,1 0-1 0 0,-1 0 0 0 0,0 0 0 0 0,1-1 0 0 0,-1 1 0 0 0,1 0 0 0 0,0-1 1 0 0,-1 1-1 0 0,1 0 0 0 0,0-1 0 0 0,-1 1 0 0 0,1-1 0 0 0,0 1 0 0 0,-1-1 1 0 0,1 1-1 0 0,0-1 0 0 0,0 1 0 0 0,1-1 0 0 0,-1 0-22 0 0,0 0 0 0 0,-1-1 0 0 0,1 1 0 0 0,0-1-1 0 0,0 1 1 0 0,-1-1 0 0 0,1 1 0 0 0,-1-1 0 0 0,1 0 0 0 0,-1 1-1 0 0,1-1 1 0 0,-1 0 0 0 0,1 1 0 0 0,-1-1 0 0 0,1 0 0 0 0,-1 0-1 0 0,0 1 1 0 0,1-1 0 0 0,-1 0 0 0 0,0-1 0 0 0,13-56-662 0 0,-12 47 494 0 0,5-25-527 0 0,-1 1 235 0 0,2 0 0 0 0,1 0 0 0 0,1 1 0 0 0,2 0 0 0 0,19-40 0 0 0,-30 73 437 0 0,0 0 0 0 0,1 0-1 0 0,-1 0 1 0 0,1 0 0 0 0,-1 0 0 0 0,1 1 0 0 0,-1-1 0 0 0,1 0-1 0 0,-1 0 1 0 0,1 0 0 0 0,0 1 0 0 0,0-1 0 0 0,-1 0 0 0 0,1 1-1 0 0,0-1 1 0 0,0 1 0 0 0,0-1 0 0 0,0 1 0 0 0,-1-1 0 0 0,1 1-1 0 0,2-1 1 0 0,-3 1 9 0 0,1 0-1 0 0,0 1 0 0 0,-1-1 1 0 0,1 0-1 0 0,-1 1 0 0 0,1-1 1 0 0,-1 1-1 0 0,1-1 0 0 0,-1 1 0 0 0,1-1 1 0 0,-1 1-1 0 0,1-1 0 0 0,-1 1 1 0 0,0 0-1 0 0,1-1 0 0 0,-1 1 1 0 0,0-1-1 0 0,0 1 0 0 0,1 0 1 0 0,-1-1-1 0 0,0 1 0 0 0,0 1 1 0 0,6 44 290 0 0,-7 3 145 0 0,0-11-1527 0 0,5 40-1 0 0,-3-63-3031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64 150 3225 0 0,'-8'3'403'0'0,"-27"9"-2222"0"0,34-12 1804 0 0,0 1 0 0 0,0-1-1 0 0,0 0 1 0 0,-1 1 0 0 0,1 0-1 0 0,0-1 1 0 0,0 1 0 0 0,0 0 0 0 0,0 0-1 0 0,0-1 1 0 0,0 1 0 0 0,0 0-1 0 0,1 0 1 0 0,-1 0 0 0 0,0 0-1 0 0,0 0 1 0 0,1 0 0 0 0,-1 0-1 0 0,0 1 1 0 0,1-1 0 0 0,-1 2-1 0 0,1-2 170 0 0,1-1 0 0 0,-1 1 0 0 0,1 0-1 0 0,-1-1 1 0 0,1 1 0 0 0,0 0 0 0 0,-1-1 0 0 0,1 1-1 0 0,0-1 1 0 0,0 1 0 0 0,-1-1 0 0 0,1 1 0 0 0,0-1-1 0 0,0 1 1 0 0,0-1 0 0 0,-1 0 0 0 0,1 0-1 0 0,0 1 1 0 0,0-1 0 0 0,0 0 0 0 0,0 0 0 0 0,0 0-1 0 0,0 0 1 0 0,0 0 0 0 0,-1 0 0 0 0,3 0-1 0 0,24-1 2390 0 0,349-45 4372 0 0,191 22-3304 0 0,62-34-2103 0 0,-123 4-520 0 0,-465 52-1417 0 0,87-8-5676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 6449 0 0,'-1'-2'9'0'0,"0"1"1"0"0,0 0-1 0 0,0-1 0 0 0,0 1 0 0 0,-1 0 0 0 0,1 0 0 0 0,0 0 0 0 0,0 0 0 0 0,-1 0 0 0 0,1 0 0 0 0,-1 0 0 0 0,1 0 0 0 0,-1 0 0 0 0,1 1 0 0 0,-1-1 0 0 0,1 1 0 0 0,-1-1 0 0 0,0 1 1 0 0,1-1-1 0 0,-1 1 0 0 0,0 0 0 0 0,1 0 0 0 0,-1 0 0 0 0,0 0 0 0 0,1 0 0 0 0,-1 0 0 0 0,0 1 0 0 0,1-1 0 0 0,-4 1 0 0 0,3 0 80 0 0,1-1-1 0 0,-1 1 1 0 0,0-1-1 0 0,0 1 1 0 0,1-1 0 0 0,-1 1-1 0 0,1 0 1 0 0,-1 0-1 0 0,1 0 1 0 0,-1 0-1 0 0,1 0 1 0 0,0 0-1 0 0,-1 0 1 0 0,1 0-1 0 0,0 1 1 0 0,0-1 0 0 0,0 1-1 0 0,0-1 1 0 0,0 1-1 0 0,0-1 1 0 0,0 1-1 0 0,0-1 1 0 0,1 1-1 0 0,-1 0 1 0 0,0-1 0 0 0,1 1-1 0 0,-1 2 1 0 0,2-1 166 0 0,0 1 1 0 0,1-1 0 0 0,-1 1-1 0 0,1-1 1 0 0,-1 1 0 0 0,1-1-1 0 0,0 0 1 0 0,0 0 0 0 0,1 0 0 0 0,-1 0-1 0 0,1 0 1 0 0,-1 0 0 0 0,1-1-1 0 0,0 1 1 0 0,4 2 0 0 0,19 22 534 0 0,-21-19-706 0 0,-1-1 0 0 0,0 1 0 0 0,-1 0 0 0 0,0 0 0 0 0,0 0 0 0 0,-1 0 0 0 0,0 0 0 0 0,0 1 0 0 0,0 10 0 0 0,0 10 38 0 0,-4 42 0 0 0,0-5 54 0 0,28 273 633 0 0,-7-131-260 0 0,-22 54-189 0 0,0-2 36 0 0,8-215 12 0 0,13 50-1 0 0,-3-19 318 0 0,-15-68-495 0 0,0-8-247 0 0,0-1 0 0 0,0 1 0 0 0,0 0 0 0 0,0 0-1 0 0,0 0 1 0 0,1 0 0 0 0,-1 0 0 0 0,0 0 0 0 0,0 0 0 0 0,0 0 0 0 0,0 0 0 0 0,0 0 0 0 0,0 0 0 0 0,0 0 0 0 0,1 0 0 0 0,-1 0 0 0 0,0 0-1 0 0,0 0 1 0 0,0 0 0 0 0,0 0 0 0 0,0 0 0 0 0,0 0 0 0 0,0 0 0 0 0,0 0 0 0 0,1 0 0 0 0,-1 0 0 0 0,0 0 0 0 0,0 0 0 0 0,0 0 0 0 0,0 0 0 0 0,0 0-1 0 0,0 1 1 0 0,0-1 0 0 0,0 0 0 0 0,1 0 0 0 0,-1 0 0 0 0,0 0 0 0 0,0 0 0 0 0,0 0 0 0 0,0 0 0 0 0,0 0 0 0 0,0 0 0 0 0,0 0 0 0 0,0 1 0 0 0,0-1-1 0 0,0 0 1 0 0,0 0 0 0 0,0 0 0 0 0,0 0 0 0 0,0 0 0 0 0,0 0 0 0 0,0 0 0 0 0,0 1 0 0 0,0-1 0 0 0,0 0 0 0 0,0 0 0 0 0,0 0 0 0 0,0 0 0 0 0,0 0-1 0 0,0 0 1 0 0,0 0 0 0 0,0 1 0 0 0,0-1 0 0 0,0 0 0 0 0,0 0 0 0 0,0 0 0 0 0,0 0 0 0 0,0 0 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53 2304 0 0,'-3'-6'396'0'0,"0"1"-1"0"0,0 0 0 0 0,0 0 0 0 0,-1 0 0 0 0,1 0 0 0 0,-1 1 0 0 0,-1-1 0 0 0,-7-6 0 0 0,12 11-364 0 0,-1 0 1 0 0,1 0-1 0 0,0 0 1 0 0,-1-1-1 0 0,1 1 1 0 0,-1 0-1 0 0,1 0 1 0 0,0 0-1 0 0,-1 0 1 0 0,1 0-1 0 0,-1 0 1 0 0,1 0-1 0 0,0 0 1 0 0,-1 0-1 0 0,1 0 1 0 0,0 0-1 0 0,-1 0 1 0 0,1 0-1 0 0,-1 0 1 0 0,1 1-1 0 0,0-1 1 0 0,-1 0-1 0 0,1 0 1 0 0,0 0-1 0 0,-1 0 1 0 0,1 1-1 0 0,0-1 1 0 0,-1 0-1 0 0,1 0 1 0 0,0 1-1 0 0,0-1 1 0 0,-1 0-1 0 0,1 1 0 0 0,0-1 1 0 0,0 0-1 0 0,0 1 1 0 0,-1-1-1 0 0,1 0 1 0 0,0 1-1 0 0,0-1 1 0 0,0 0-1 0 0,0 1 1 0 0,0-1-1 0 0,0 0 1 0 0,-1 1-1 0 0,1-1 1 0 0,0 1-1 0 0,0-1 1 0 0,0 1-1 0 0,0 0 8 0 0,0 0-1 0 0,0 0 0 0 0,0 0 0 0 0,-1 0 0 0 0,1 0 1 0 0,0 0-1 0 0,0 0 0 0 0,0 0 0 0 0,1 0 1 0 0,-1 0-1 0 0,0 0 0 0 0,0 0 0 0 0,0 0 1 0 0,1 0-1 0 0,-1 0 0 0 0,0-1 0 0 0,1 1 1 0 0,-1 0-1 0 0,1 0 0 0 0,-1 0 0 0 0,1 0 1 0 0,0 0-1 0 0,15 9 664 0 0,0-1 1 0 0,0 0 0 0 0,1-2-1 0 0,0 0 1 0 0,22 6-1 0 0,-9-3-222 0 0,2 0-3 0 0,2-1-1 0 0,-1-2 0 0 0,1-2 0 0 0,64 3 0 0 0,-93-8-464 0 0,34 4 277 0 0,-38-4-284 0 0,0 0-1 0 0,0 0 0 0 0,0 0 1 0 0,0 0-1 0 0,0 1 0 0 0,0-1 0 0 0,0 0 1 0 0,0 1-1 0 0,0-1 0 0 0,0 1 1 0 0,0-1-1 0 0,0 1 0 0 0,0-1 0 0 0,0 1 1 0 0,0-1-1 0 0,0 1 0 0 0,0 0 1 0 0,-1 0-1 0 0,1-1 0 0 0,0 1 0 0 0,-1 0 1 0 0,1 0-1 0 0,0 0 0 0 0,-1 0 1 0 0,1 0-1 0 0,-1 0 0 0 0,1 2 0 0 0,-1-2-25 0 0,-1 1 0 0 0,1 0-1 0 0,-1-1 1 0 0,1 1-1 0 0,-1 0 1 0 0,0-1-1 0 0,0 1 1 0 0,1-1 0 0 0,-1 1-1 0 0,0-1 1 0 0,-1 0-1 0 0,1 1 1 0 0,0-1 0 0 0,0 0-1 0 0,-1 0 1 0 0,1 0-1 0 0,-2 2 1 0 0,-30 18-625 0 0,22-14 472 0 0,-46 26 304 0 0,-2-3 1 0 0,-93 35-1 0 0,-12 5-253 0 0,146-61-165 0 0,1 0 1 0 0,1 1 0 0 0,0 1-1 0 0,0 1 1 0 0,-22 21-1 0 0,37-33 288 0 0,0 1 0 0 0,0 0 0 0 0,0-1 0 0 0,1 1-1 0 0,-1 0 1 0 0,0 0 0 0 0,1 0 0 0 0,-1-1-1 0 0,1 1 1 0 0,-1 0 0 0 0,1 0 0 0 0,-1 0-1 0 0,1 0 1 0 0,-1 0 0 0 0,1 0 0 0 0,0 0-1 0 0,0 0 1 0 0,-1 0 0 0 0,1 0 0 0 0,0 0-1 0 0,0 0 1 0 0,0 1 0 0 0,0-1 0 0 0,0 0 0 0 0,0 0-1 0 0,1 1 1 0 0,0 0 4 0 0,0-1-1 0 0,0 1 1 0 0,0-1 0 0 0,0 0 0 0 0,0 0-1 0 0,1 1 1 0 0,-1-1 0 0 0,0 0-1 0 0,1 0 1 0 0,-1 0 0 0 0,1 0 0 0 0,-1-1-1 0 0,1 1 1 0 0,2 1 0 0 0,7 1-88 0 0,0 0 1 0 0,1 0 0 0 0,17 2-1 0 0,103 0 1331 0 0,-17-2-631 0 0,-57-1-553 0 0,-44-3-25 0 0,0 1-1 0 0,0 1 0 0 0,-1 0 1 0 0,1 1-1 0 0,-1 0 0 0 0,20 6 1 0 0,-32-7-41 0 0,-1-1 0 0 0,1 0 0 0 0,0 1 0 0 0,0-1 0 0 0,0 0 0 0 0,-1 1 0 0 0,1-1 0 0 0,0 1 0 0 0,-1-1 0 0 0,1 1 0 0 0,0 0 0 0 0,-1-1 0 0 0,1 1 0 0 0,0 0 0 0 0,-1-1 0 0 0,1 1 0 0 0,-1 0 0 0 0,0 0 0 0 0,1 0 0 0 0,-1-1 0 0 0,0 1 0 0 0,1 0 0 0 0,-1 0 0 0 0,0 0 0 0 0,0 0 0 0 0,0 0 0 0 0,1-1 0 0 0,-1 1 0 0 0,-1 2 0 0 0,1 0-37 0 0,-1 0 0 0 0,0 0-1 0 0,0 0 1 0 0,0 0 0 0 0,0 0 0 0 0,0 0 0 0 0,-1-1 0 0 0,1 1 0 0 0,-3 3 0 0 0,-5 6-148 0 0,0-1 1 0 0,-19 18-1 0 0,-159 136-239 0 0,178-157 684 0 0,4-4-489 0 0,1-1-1 0 0,0 0 1 0 0,0 1 0 0 0,1 0-1 0 0,-1 0 1 0 0,-5 8 0 0 0,9-12 189 0 0,0 1 0 0 0,0-1 1 0 0,0 1-1 0 0,-1-1 0 0 0,1 0 0 0 0,0 1 1 0 0,0-1-1 0 0,0 1 0 0 0,0-1 1 0 0,0 1-1 0 0,0-1 0 0 0,0 1 1 0 0,0-1-1 0 0,0 1 0 0 0,0-1 0 0 0,0 1 1 0 0,0-1-1 0 0,1 1 0 0 0,-1-1 1 0 0,0 0-1 0 0,0 1 0 0 0,0-1 1 0 0,1 1-1 0 0,-1-1 0 0 0,0 0 0 0 0,0 1 1 0 0,1-1-1 0 0,-1 1 0 0 0,1 0 1 0 0,1 0-26 0 0,0 0 1 0 0,0 0-1 0 0,0 0 1 0 0,0 0-1 0 0,0-1 1 0 0,0 1-1 0 0,1 0 1 0 0,-1-1-1 0 0,0 1 1 0 0,4-1 0 0 0,61 6 212 0 0,-48-6-20 0 0,0 1 1 0 0,-1 1 0 0 0,0 1 0 0 0,0 0-1 0 0,0 2 1 0 0,0 0 0 0 0,24 10-1 0 0,-42-15-122 0 0,1 1-1 0 0,0-1 1 0 0,-1 0-1 0 0,1 1 0 0 0,-1-1 1 0 0,1 0-1 0 0,0 1 1 0 0,-1-1-1 0 0,1 1 1 0 0,-1-1-1 0 0,0 1 0 0 0,1-1 1 0 0,-1 1-1 0 0,1-1 1 0 0,-1 1-1 0 0,0-1 0 0 0,1 1 1 0 0,-1 0-1 0 0,0-1 1 0 0,1 1-1 0 0,-1 0 0 0 0,0-1 1 0 0,0 1-1 0 0,0 0 1 0 0,0-1-1 0 0,0 1 0 0 0,0 0 1 0 0,0-1-1 0 0,0 1 1 0 0,0 0-1 0 0,0-1 1 0 0,0 2-1 0 0,-1 1 94 0 0,0-1 1 0 0,0 0-1 0 0,0 1 0 0 0,-1-1 1 0 0,1 0-1 0 0,-1 0 0 0 0,1 0 1 0 0,-1 0-1 0 0,-2 3 0 0 0,-46 33 815 0 0,50-38-931 0 0,-19 13 20 0 0,8-8 11 0 0,2 1-1 0 0,-1 1 1 0 0,0 0 0 0 0,1 0-1 0 0,1 1 1 0 0,-1 0 0 0 0,1 0-1 0 0,1 1 1 0 0,-11 15 0 0 0,17-24-33 0 0,1 1 0 0 0,0 0 0 0 0,-1-1 0 0 0,1 1 0 0 0,0 0 0 0 0,-1 0 0 0 0,1 0 0 0 0,0-1 1 0 0,0 1-1 0 0,-1 0 0 0 0,1 0 0 0 0,0 0 0 0 0,0-1 0 0 0,0 1 0 0 0,0 0 0 0 0,0 0 0 0 0,0 0 0 0 0,1-1 0 0 0,-1 1 0 0 0,0 0 0 0 0,0 0 0 0 0,1 0 1 0 0,-1-1-1 0 0,0 1 0 0 0,1 0 0 0 0,-1 0 0 0 0,1 0 0 0 0,0 0-77 0 0,0 0 0 0 0,1 0 0 0 0,-1 0 0 0 0,0 0 1 0 0,1-1-1 0 0,-1 1 0 0 0,0 0 0 0 0,1-1 0 0 0,-1 1 0 0 0,1-1 0 0 0,-1 0 1 0 0,1 1-1 0 0,1-1 0 0 0,5 1-368 0 0,0-1 1 0 0,0 0-1 0 0,-1 0 1 0 0,12-3 0 0 0,0 2 236 0 0,0 0 0 0 0,0 2 0 0 0,-1 0 0 0 0,1 1 0 0 0,29 6 0 0 0,-45-7 183 0 0,14 2-13 0 0,-11-3 60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8754 0 0,'2'5'-4266'0'0,"-1"-3"4371"0"0,-1 0 0 0 0,1-1-1 0 0,0 1 1 0 0,0 0 0 0 0,0 0-1 0 0,1-1 1 0 0,-1 1 0 0 0,0-1-1 0 0,1 1 1 0 0,-1-1 0 0 0,0 0 0 0 0,1 0-1 0 0,0 1 1 0 0,2 1 0 0 0,4-1 728 0 0,-1 0 0 0 0,1 0 1 0 0,0 0-1 0 0,-1-1 0 0 0,12 0 1 0 0,11-1 230 0 0,35-4 1 0 0,-28 1-723 0 0,508-23-1378 0 0,-185 10 1735 0 0,158-10-417 0 0,-506 26-406 0 0,1-1-1 0 0,-1 2 1 0 0,0 0-1 0 0,23 4 1 0 0,-30-3-121 0 0,1 0 0 0 0,-1 0 0 0 0,0 0-1 0 0,1 1 1 0 0,-1 0 0 0 0,0 0 0 0 0,-1 0 0 0 0,1 0 0 0 0,0 1 0 0 0,-1 0-1 0 0,0 0 1 0 0,5 5 0 0 0,-2-1 42 0 0,-5-7 317 0 0,-1 0 0 0 0,0 1-1 0 0,0-1 1 0 0,1 0-1 0 0,-1 1 1 0 0,0-1 0 0 0,0 0-1 0 0,0 1 1 0 0,-1 0-1 0 0,1-1 1 0 0,0 1-1 0 0,0-1 1 0 0,-1 1 0 0 0,1 0-1 0 0,3 5 3010 0 0,-2-11-2794 0 0,106-276 1496 0 0,-106 276-1864 0 0,-1 0-1 0 0,1 1 1 0 0,0 0 0 0 0,0-1 0 0 0,0 1 0 0 0,0 0 0 0 0,1 0 0 0 0,-1 0 0 0 0,4-3 0 0 0,-5 6 29 0 0,-1 0-1 0 0,1-1 1 0 0,-1 1-1 0 0,1 0 0 0 0,-1 0 1 0 0,0-1-1 0 0,1 1 0 0 0,-1 0 1 0 0,1 0-1 0 0,-1 0 0 0 0,1 0 1 0 0,0 0-1 0 0,-1-1 0 0 0,1 1 1 0 0,-1 0-1 0 0,1 0 1 0 0,-1 0-1 0 0,1 0 0 0 0,-1 1 1 0 0,1-1-1 0 0,-1 0 0 0 0,1 0 1 0 0,-1 0-1 0 0,1 0 0 0 0,-1 0 1 0 0,1 1-1 0 0,1 0-1 0 0,-1 0 0 0 0,0 1 0 0 0,0-1-1 0 0,0 0 1 0 0,0 1 0 0 0,0-1 0 0 0,0 0 0 0 0,0 1-1 0 0,-1-1 1 0 0,1 1 0 0 0,0 0 0 0 0,-1-1 0 0 0,1 3-1 0 0,14 67-95 0 0,-12-53 297 0 0,0 0 0 0 0,2 0 0 0 0,11 31 0 0 0,-13-43-56 0 0,0 1 0 0 0,1-1 0 0 0,0 1 0 0 0,0-1 0 0 0,0 0 0 0 0,1 0 0 0 0,0-1 0 0 0,6 6-1 0 0,-10-10-104 0 0,0 0-1 0 0,1 0 0 0 0,-1 0 0 0 0,0 0 0 0 0,1 0 0 0 0,-1 0 0 0 0,1-1 1 0 0,-1 1-1 0 0,1 0 0 0 0,-1-1 0 0 0,1 0 0 0 0,-1 1 0 0 0,1-1 0 0 0,-1 0 1 0 0,1 1-1 0 0,-1-1 0 0 0,1 0 0 0 0,0 0 0 0 0,-1 0 0 0 0,1-1 0 0 0,-1 1 1 0 0,1 0-1 0 0,0-1 0 0 0,-1 1 0 0 0,1-1 0 0 0,-1 1 0 0 0,1-1 0 0 0,-1 0 1 0 0,0 1-1 0 0,1-1 0 0 0,-1 0 0 0 0,0 0 0 0 0,1 0 0 0 0,-1 0 0 0 0,0 0 1 0 0,0 0-1 0 0,0-1 0 0 0,0 1 0 0 0,0 0 0 0 0,0-1 0 0 0,0 1 0 0 0,1-3 1 0 0,13-21-196 0 0,-2-1 1 0 0,0-1-1 0 0,11-37 1 0 0,-12 32 112 0 0,1 1 1 0 0,17-32 0 0 0,-28 60 27 0 0,0 0 0 0 0,-1 0-1 0 0,1 0 1 0 0,0 0-1 0 0,1 0 1 0 0,-1 1-1 0 0,0-1 1 0 0,1 1-1 0 0,-1 0 1 0 0,1 0-1 0 0,0 0 1 0 0,5-3 0 0 0,-7 4 3 0 0,1 1 0 0 0,-1 0 0 0 0,0 0 0 0 0,1 0 0 0 0,-1 0 0 0 0,1 0 0 0 0,-1 0 0 0 0,0 1 0 0 0,1-1 0 0 0,-1 0 0 0 0,0 1 0 0 0,1-1 0 0 0,-1 1 0 0 0,0-1 0 0 0,0 1 1 0 0,0 0-1 0 0,1 0 0 0 0,-1-1 0 0 0,0 1 0 0 0,0 0 0 0 0,0 0 0 0 0,0 0 0 0 0,0 0 0 0 0,0 0 0 0 0,-1 0 0 0 0,1 0 0 0 0,0 1 0 0 0,0-1 0 0 0,-1 0 0 0 0,1 0 0 0 0,-1 1 0 0 0,1 1 1 0 0,8 17 107 0 0,-1 0 0 0 0,-1 0 0 0 0,0 1 0 0 0,3 22 0 0 0,-7-23 83 0 0,2-1 0 0 0,1-1 0 0 0,0 1 0 0 0,1-1-1 0 0,14 26 1 0 0,-18-39-148 0 0,20 30 51 0 0,-21-34-61 0 0,-1 1 0 0 0,0 0 0 0 0,1-1 0 0 0,-1 0 0 0 0,1 1 0 0 0,-1-1 0 0 0,1 0 0 0 0,0 0 1 0 0,-1 1-1 0 0,1-1 0 0 0,0-1 0 0 0,0 1 0 0 0,0 0 0 0 0,0 0 0 0 0,0-1 0 0 0,0 1 0 0 0,2 0 0 0 0,-3-2 6 0 0,0 1-1 0 0,0 0 1 0 0,1-1-1 0 0,-1 1 1 0 0,0-1-1 0 0,0 1 1 0 0,0-1-1 0 0,0 0 1 0 0,0 1-1 0 0,0-1 0 0 0,0 0 1 0 0,0 0-1 0 0,0 0 1 0 0,0 0-1 0 0,0 0 1 0 0,0 0-1 0 0,-1 0 1 0 0,1 0-1 0 0,0 0 1 0 0,-1 0-1 0 0,1-1 1 0 0,13-31 59 0 0,-11 25-57 0 0,23-73-911 0 0,-21 62 346 0 0,0 0 0 0 0,2 1-1 0 0,0-1 1 0 0,0 2 0 0 0,2-1-1 0 0,18-27 1 0 0,-26 43 520 0 0,1-1 0 0 0,0 1-1 0 0,-1 0 1 0 0,1 0 0 0 0,0 0 0 0 0,0 0 0 0 0,1 0 0 0 0,-1 1-1 0 0,0-1 1 0 0,1 1 0 0 0,-1-1 0 0 0,1 1 0 0 0,-1 0-1 0 0,1 0 1 0 0,0 0 0 0 0,-1 0 0 0 0,1 1 0 0 0,0-1 0 0 0,0 1-1 0 0,-1-1 1 0 0,1 1 0 0 0,4 0 0 0 0,-4 1 109 0 0,-1 0-1 0 0,1 0 1 0 0,0 0 0 0 0,-1 0 0 0 0,1 0-1 0 0,0 0 1 0 0,-1 1 0 0 0,0 0 0 0 0,1-1-1 0 0,-1 1 1 0 0,0 0 0 0 0,0 0-1 0 0,0 0 1 0 0,0 0 0 0 0,0 1 0 0 0,0-1-1 0 0,-1 0 1 0 0,1 1 0 0 0,-1 0 0 0 0,1-1-1 0 0,0 5 1 0 0,6 12 552 0 0,-1 1-1 0 0,-1 0 0 0 0,7 41 0 0 0,-6 21-4510 0 0,-7-70-1230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2 1840 0 0,'-3'0'210'0'0,"1"-1"0"0"0,0 1-1 0 0,0 0 1 0 0,0 0 0 0 0,-1-1-1 0 0,1 1 1 0 0,0 1 0 0 0,0-1-1 0 0,-1 0 1 0 0,1 0 0 0 0,0 1-1 0 0,0 0 1 0 0,0-1 0 0 0,0 1-1 0 0,0 0 1 0 0,0 0 0 0 0,0 0-1 0 0,0 0 1 0 0,0 0 0 0 0,0 0-1 0 0,0 1 1 0 0,1-1 0 0 0,-1 1-1 0 0,0-1 1 0 0,1 1 0 0 0,-1 0-1 0 0,1 0 1 0 0,0-1-1 0 0,0 1 1 0 0,-1 0 0 0 0,1 0-1 0 0,0 0 1 0 0,-1 4 0 0 0,-1 2 620 0 0,0 1 0 0 0,0-1 0 0 0,0 1 0 0 0,1-1 0 0 0,0 1 0 0 0,1 0 0 0 0,-1 14 0 0 0,-13 159 1549 0 0,-1 2-2080 0 0,35 76 413 0 0,-2-37-43 0 0,-16-196-551 0 0,-2 0 0 0 0,-5 32 0 0 0,5-50-29 0 0,-1 1 1 0 0,0-1-1 0 0,-1 0 1 0 0,1 0-1 0 0,-2 0 1 0 0,1-1-1 0 0,-2 1 1 0 0,1-1-1 0 0,-11 15 0 0 0,14-22-101 0 0,0 1-1 0 0,0-1 0 0 0,0 0 0 0 0,0 0 0 0 0,0 0 0 0 0,0 0 1 0 0,-1 0-1 0 0,1 0 0 0 0,0 0 0 0 0,-1 0 0 0 0,1 0 0 0 0,0-1 0 0 0,-1 1 1 0 0,-1 0-1 0 0,-8-4-3361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6793 0 0,'0'0'507'0'0,"21"-8"1538"0"0,24-1-1222 0 0,0 2-1 0 0,0 2 1 0 0,48 1 0 0 0,146 13 1006 0 0,-25-1-1639 0 0,204 23 1708 0 0,-389-28-1958 0 0,49-3-1 0 0,-57-2 1 0 0,0 2 0 0 0,0 1 0 0 0,0 0 0 0 0,41 9-1 0 0,-52-5-164 0 0,-10-4 207 0 0,0-1 0 0 0,1 1-1 0 0,-1-1 1 0 0,1 1 0 0 0,-1-1-1 0 0,0 0 1 0 0,1 1-1 0 0,-1-1 1 0 0,1 0 0 0 0,-1 0-1 0 0,1 1 1 0 0,-1-1-1 0 0,1 0 1 0 0,-1 0 0 0 0,1 0-1 0 0,-1 1 1 0 0,1-1 0 0 0,-1 0-1 0 0,1 0 1 0 0,-1 0-1 0 0,1 0 1 0 0,0 0 0 0 0,-1 0-1 0 0,1 0 1 0 0,-1 0 0 0 0,1 0-1 0 0,-1-1 1 0 0,1 1-1 0 0,-1 0 1 0 0,1 0 0 0 0,-1 0-1 0 0,1-1 1 0 0,-1 1 0 0 0,1 0-1 0 0,-1 0 1 0 0,1-1-1 0 0,-1 1 1 0 0,1 0 0 0 0,0-1-1 0 0,7-7-208 0 0,0 1 0 0 0,1 0-1 0 0,18-11 1 0 0,-17 12 80 0 0,0 0 0 0 0,-1 0 0 0 0,0-1 0 0 0,-1-1-1 0 0,0 1 1 0 0,8-10 0 0 0,17-29-135 0 0,-2-2 0 0 0,36-77-1 0 0,-61 113 355 0 0,0 2-1 0 0,1-1 0 0 0,12-15 1 0 0,-17 24-51 0 0,1-1 0 0 0,-1 1 0 0 0,1-1 0 0 0,-1 1 0 0 0,1 0 0 0 0,0 0 0 0 0,0 0 0 0 0,4-2 0 0 0,-6 4 2 0 0,1 0 0 0 0,-1-1 0 0 0,0 1 0 0 0,0 0 1 0 0,1-1-1 0 0,-1 1 0 0 0,0 0 0 0 0,0 0 0 0 0,1 0 0 0 0,-1 0 0 0 0,0 0 1 0 0,1 0-1 0 0,-1 1 0 0 0,0-1 0 0 0,0 0 0 0 0,1 1 0 0 0,-1-1 0 0 0,0 1 1 0 0,0-1-1 0 0,0 1 0 0 0,0-1 0 0 0,2 2 0 0 0,-1 0 53 0 0,-1-1-1 0 0,1 1 0 0 0,0 0 1 0 0,-1 0-1 0 0,1 0 0 0 0,-1 0 1 0 0,0 1-1 0 0,0-1 0 0 0,0 0 1 0 0,0 0-1 0 0,0 1 0 0 0,1 4 1 0 0,5 35 641 0 0,-4-23-373 0 0,-1-4-142 0 0,1 1 1 0 0,1-1 0 0 0,1 0-1 0 0,0-1 1 0 0,0 1 0 0 0,1-1 0 0 0,1 0-1 0 0,1 0 1 0 0,0-1 0 0 0,1 0-1 0 0,0 0 1 0 0,0-1 0 0 0,2 0 0 0 0,-1-1-1 0 0,16 12 1 0 0,-24-22-164 0 0,-1 1-1 0 0,1-1 1 0 0,0 0-1 0 0,0 0 1 0 0,-1 0 0 0 0,1-1-1 0 0,0 1 1 0 0,0 0 0 0 0,0-1-1 0 0,0 1 1 0 0,0-1-1 0 0,0 1 1 0 0,0-1 0 0 0,0 0-1 0 0,0 0 1 0 0,0 0-1 0 0,0 0 1 0 0,0 0 0 0 0,0-1-1 0 0,-1 1 1 0 0,4-1 0 0 0,-2-1-32 0 0,0 1 1 0 0,1-1 0 0 0,-1 0-1 0 0,0 0 1 0 0,0 0 0 0 0,0-1-1 0 0,-1 1 1 0 0,1-1 0 0 0,0 1-1 0 0,3-7 1 0 0,5-6-213 0 0,-2-1 0 0 0,0 0-1 0 0,12-30 1 0 0,-17 37 101 0 0,8-20-279 0 0,-3 5 230 0 0,1 0-1 0 0,1 0 1 0 0,1 1-1 0 0,1 0 1 0 0,1 1-1 0 0,27-31 1 0 0,-40 52 148 0 0,0-1 1 0 0,0 1-1 0 0,0 0 1 0 0,0 0 0 0 0,1-1-1 0 0,-1 1 1 0 0,0 0-1 0 0,1 0 1 0 0,-1 0-1 0 0,0 0 1 0 0,1 1 0 0 0,0-1-1 0 0,-1 0 1 0 0,1 1-1 0 0,-1-1 1 0 0,1 1 0 0 0,0-1-1 0 0,-1 1 1 0 0,1 0-1 0 0,0-1 1 0 0,-1 1-1 0 0,1 0 1 0 0,0 0 0 0 0,0 1-1 0 0,-1-1 1 0 0,1 0-1 0 0,0 0 1 0 0,-1 1-1 0 0,1-1 1 0 0,0 1 0 0 0,-1-1-1 0 0,1 1 1 0 0,-1 0-1 0 0,1 0 1 0 0,-1 0 0 0 0,1 0-1 0 0,-1 0 1 0 0,0 0-1 0 0,1 0 1 0 0,-1 0-1 0 0,0 0 1 0 0,0 1 0 0 0,0-1-1 0 0,2 2 1 0 0,4 9 202 0 0,0 0 0 0 0,0 0 0 0 0,-2 0 0 0 0,9 24 1 0 0,-4-11 85 0 0,40 73 33 0 0,7 19-262 0 0,-57-123 11 0 0,0 1 0 0 0,0 0-1 0 0,1-1 1 0 0,-1 1 0 0 0,1 0 0 0 0,0 0 0 0 0,3-6-1 0 0,14-56-1146 0 0,-14 56 1045 0 0,2-11-181 0 0,7-24-99 0 0,2 1 0 0 0,1 1 0 0 0,23-43 0 0 0,-38 85 269 0 0,0 1 1 0 0,0-1-1 0 0,-1 1 1 0 0,1-1 0 0 0,1 1-1 0 0,-1-1 1 0 0,0 1 0 0 0,0-1-1 0 0,0 1 1 0 0,1 0 0 0 0,-1 0-1 0 0,0 0 1 0 0,1-1-1 0 0,0 1 1 0 0,-1 1 0 0 0,1-1-1 0 0,-1 0 1 0 0,1 0 0 0 0,0 1-1 0 0,0-1 1 0 0,-1 1-1 0 0,1-1 1 0 0,0 1 0 0 0,3-1-1 0 0,-3 2 32 0 0,0-1-1 0 0,-1 1 1 0 0,1 0 0 0 0,0-1-1 0 0,-1 1 1 0 0,1 0-1 0 0,-1 0 1 0 0,1 0-1 0 0,-1 0 1 0 0,0 0 0 0 0,1 1-1 0 0,-1-1 1 0 0,0 0-1 0 0,0 1 1 0 0,0-1-1 0 0,0 1 1 0 0,0-1 0 0 0,0 1-1 0 0,0-1 1 0 0,0 1-1 0 0,-1 0 1 0 0,1-1-1 0 0,0 1 1 0 0,-1 0 0 0 0,1 1-1 0 0,61 307 2672 0 0,-52-248-2571 0 0,-8-44-58 0 0,-2-14-22 0 0,0 0 0 0 0,0 0-1 0 0,1 0 1 0 0,0 0-1 0 0,-1 0 1 0 0,3 5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9674 0 0,'4'-3'240'0'0,"0"0"0"0"0,0 1 0 0 0,0-1 0 0 0,1 1 0 0 0,-1 0 0 0 0,7-2 0 0 0,-7 2-130 0 0,39-16 249 0 0,1 3-1 0 0,86-20 1 0 0,97 2 2383 0 0,61 25 339 0 0,-9 0-1473 0 0,-224 4-1539 0 0,101-13-1386 0 0,-123 12-1539 0 0,34-11 0 0 0,-52 11-2009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2761 0 0,'5'124'7080'0'0,"0"61"-5198"0"0,4 143 350 0 0,-1 37-432 0 0,-11-315-1608 0 0,3 0 0 0 0,2 1 0 0 0,16 97 1 0 0,-13-131-1856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6913 0 0,'-3'2'-119'0'0,"-1"0"0"0"0,1 1-1 0 0,-1-1 1 0 0,1 1 0 0 0,0-1-1 0 0,-1 1 1 0 0,2 0-1 0 0,-1 0 1 0 0,0 1 0 0 0,-4 5-1 0 0,7-8 53 0 0,0 0-1 0 0,-1 0 0 0 0,1-1 1 0 0,-1 1-1 0 0,1 0 1 0 0,0 0-1 0 0,0 0 1 0 0,-1 0-1 0 0,1 0 1 0 0,0 0-1 0 0,0 0 0 0 0,0 0 1 0 0,0 0-1 0 0,0 0 1 0 0,0 0-1 0 0,0 0 1 0 0,1 0-1 0 0,-1 0 1 0 0,1 2-1 0 0,0-2 123 0 0,-1 0 0 0 0,1 0-1 0 0,0 0 1 0 0,1 1 0 0 0,-1-1 0 0 0,0 0-1 0 0,0-1 1 0 0,0 1 0 0 0,1 0 0 0 0,-1 0-1 0 0,0 0 1 0 0,1-1 0 0 0,-1 1-1 0 0,0-1 1 0 0,1 1 0 0 0,-1-1 0 0 0,3 1-1 0 0,16 2 570 0 0,0 0 0 0 0,0-2-1 0 0,0 0 1 0 0,0-1-1 0 0,23-4 1 0 0,7 1 514 0 0,-14 2-202 0 0,-1-1-522 0 0,45 4 1 0 0,-71-2-479 0 0,0 2-1 0 0,0-1 1 0 0,0 1 0 0 0,0 0-1 0 0,-1 1 1 0 0,1 0 0 0 0,-1 0 0 0 0,1 1-1 0 0,-1 0 1 0 0,9 6 0 0 0,-16-9 38 0 0,0 0 0 0 0,1 0 0 0 0,-1 0 0 0 0,0 0 0 0 0,0 0 0 0 0,0 0 0 0 0,1 1 0 0 0,-1-1 0 0 0,0 0 0 0 0,-1 1 0 0 0,1-1 0 0 0,0 1 0 0 0,0-1 0 0 0,-1 1 0 0 0,1 0 0 0 0,-1-1 0 0 0,1 1 0 0 0,-1-1 0 0 0,0 1 0 0 0,1 0 0 0 0,-1 0 0 0 0,0-1 0 0 0,0 4 0 0 0,-1-1 1 0 0,0 0-1 0 0,0-1 0 0 0,0 1 0 0 0,-1-1 1 0 0,1 1-1 0 0,-1-1 0 0 0,0 1 0 0 0,0-1 1 0 0,0 0-1 0 0,-4 4 0 0 0,-5 5 32 0 0,0 0 1 0 0,-2 0-1 0 0,-23 17 0 0 0,-40 20 734 0 0,56-38-539 0 0,1 1 0 0 0,0 0 0 0 0,1 2-1 0 0,0 0 1 0 0,-29 31 0 0 0,46-44-201 0 0,0 0 0 0 0,1-1 1 0 0,-1 1-1 0 0,0-1 0 0 0,1 1 1 0 0,-1 0-1 0 0,1 0 1 0 0,-1-1-1 0 0,1 1 0 0 0,0 0 1 0 0,-1 0-1 0 0,1 0 0 0 0,0 0 1 0 0,-1-1-1 0 0,1 1 1 0 0,0 0-1 0 0,0 0 0 0 0,0 0 1 0 0,0 0-1 0 0,0 0 0 0 0,0 0 1 0 0,0 0-1 0 0,0 0 0 0 0,0-1 1 0 0,0 2-1 0 0,1-1-19 0 0,0 0 0 0 0,0-1 0 0 0,-1 1 0 0 0,1 0 0 0 0,0-1 0 0 0,0 1 0 0 0,0-1 1 0 0,0 1-1 0 0,0-1 0 0 0,0 0 0 0 0,0 1 0 0 0,0-1 0 0 0,0 0 0 0 0,0 0 0 0 0,0 0 0 0 0,0 0 0 0 0,0 0 0 0 0,1 0 0 0 0,10 0-235 0 0,1-1 0 0 0,20-5 0 0 0,-26 5 240 0 0,14-3-105 0 0,-13 2 267 0 0,0 0 1 0 0,0 0-1 0 0,0 1 0 0 0,0 0 0 0 0,0 1 0 0 0,12 0 1 0 0,-20 1-132 0 0,0-1 1 0 0,1 0 0 0 0,-1 0-1 0 0,0 1 1 0 0,0-1 0 0 0,1 0-1 0 0,-1 1 1 0 0,0-1 0 0 0,0 0-1 0 0,0 1 1 0 0,1-1 0 0 0,-1 0-1 0 0,0 1 1 0 0,0-1 0 0 0,0 1-1 0 0,0-1 1 0 0,0 0 0 0 0,0 1 0 0 0,0-1-1 0 0,0 1 1 0 0,0-1 0 0 0,0 0-1 0 0,0 1 1 0 0,0-1 0 0 0,0 1-1 0 0,0-1 1 0 0,0 0 0 0 0,0 1-1 0 0,-1-1 1 0 0,1 0 0 0 0,0 1-1 0 0,0-1 1 0 0,0 0 0 0 0,-1 1-1 0 0,1-1 1 0 0,0 0 0 0 0,0 1-1 0 0,-1-1 1 0 0,1 0 0 0 0,0 0-1 0 0,0 1 1 0 0,-1-1 0 0 0,1 0 0 0 0,0 0-1 0 0,-1 0 1 0 0,0 1 0 0 0,-13 15 235 0 0,-55 40-391 0 0,-18 16-150 0 0,79-64 337 0 0,0 0 0 0 0,0 1-1 0 0,1 0 1 0 0,0 1 0 0 0,0-1-1 0 0,1 1 1 0 0,-5 13 0 0 0,9-20-52 0 0,1-1 1 0 0,0 1-1 0 0,0-1 0 0 0,0 1 1 0 0,0-1-1 0 0,1 1 0 0 0,-1 0 1 0 0,1-1-1 0 0,0 1 1 0 0,0 0-1 0 0,0-1 0 0 0,0 1 1 0 0,0 0-1 0 0,0-1 0 0 0,1 1 1 0 0,-1 0-1 0 0,1-1 1 0 0,0 1-1 0 0,-1 0 0 0 0,1-1 1 0 0,2 4-1 0 0,-1-4-37 0 0,0 0 0 0 0,0 0 0 0 0,0 0-1 0 0,1-1 1 0 0,-1 1 0 0 0,0-1 0 0 0,1 1 0 0 0,-1-1-1 0 0,1 0 1 0 0,-1 0 0 0 0,1 0 0 0 0,0 0 0 0 0,0 0 0 0 0,-1 0-1 0 0,1-1 1 0 0,0 0 0 0 0,0 1 0 0 0,0-1 0 0 0,-1 0-1 0 0,4-1 1 0 0,44 0-276 0 0,-27-1 549 0 0,-1 2-1 0 0,0 0 0 0 0,32 5 0 0 0,-48-4-248 0 0,0 0 1 0 0,0 1-1 0 0,0-1 0 0 0,-1 1 1 0 0,1 1-1 0 0,-1-1 0 0 0,1 1 1 0 0,-1 0-1 0 0,0 0 0 0 0,0 0 1 0 0,0 1-1 0 0,-1 0 0 0 0,1 0 1 0 0,-1 0-1 0 0,0 0 0 0 0,0 1 1 0 0,5 7-1 0 0,-8-11-54 0 0,0 0 1 0 0,-1 1-1 0 0,1-1 1 0 0,0 0-1 0 0,-1 0 1 0 0,1 0-1 0 0,-1 0 1 0 0,1 1-1 0 0,-1-1 1 0 0,0 0-1 0 0,1 0 1 0 0,-1 1-1 0 0,0-1 1 0 0,0 0-1 0 0,0 1 1 0 0,0-1-1 0 0,0 0 1 0 0,0 0-1 0 0,0 1 1 0 0,0-1-1 0 0,-1 0 1 0 0,1 1-1 0 0,-1-1 1 0 0,1 0-1 0 0,-1 0 0 0 0,1 0 1 0 0,-1 1-1 0 0,1-1 1 0 0,-1 0-1 0 0,0 0 1 0 0,0 0-1 0 0,0 0 1 0 0,1 0-1 0 0,-1 0 1 0 0,0 0-1 0 0,0-1 1 0 0,0 1-1 0 0,-3 1 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8754 0 0,'0'0'30'0'0,"-1"0"0"0"0,1 0 0 0 0,-1 0 0 0 0,1 0 1 0 0,0 0-1 0 0,-1 0 0 0 0,1 0 0 0 0,0 0 0 0 0,-1 0 0 0 0,1 0 1 0 0,-1 0-1 0 0,1 0 0 0 0,0 0 0 0 0,-1 0 0 0 0,1 0 0 0 0,0 1 0 0 0,-1-1 1 0 0,1 0-1 0 0,0 0 0 0 0,-1 0 0 0 0,1 0 0 0 0,0 1 0 0 0,-1-1 1 0 0,1 0-1 0 0,0 1 0 0 0,0-1 0 0 0,-1 0 0 0 0,1 1 0 0 0,-4 4 129 0 0,6-1 584 0 0,1 9 291 0 0,0-1 0 0 0,0 0 1 0 0,-1 0-1 0 0,0 26 0 0 0,6 284 1221 0 0,7-106-1483 0 0,1 26-407 0 0,-30 233 1408 0 0,13-466-1717 0 0,0-1 1 0 0,-1 1-1 0 0,1-1 1 0 0,-5 13-1 0 0,4-15-44 0 0,0 0-1 0 0,0 0 1 0 0,1 0-1 0 0,-1 1 1 0 0,2-1 0 0 0,-1 1-1 0 0,1-1 1 0 0,0 13 0 0 0,1-18-56 0 0,-1 0 0 0 0,0 1 0 0 0,0-1 0 0 0,1 0 0 0 0,-1 0 1 0 0,1 0-1 0 0,-1 0 0 0 0,1 0 0 0 0,-1 0 0 0 0,1 0 1 0 0,0 0-1 0 0,-1 0 0 0 0,1-1 0 0 0,0 1 0 0 0,0 0 0 0 0,1 1 1 0 0,3 2-1018 0 0,-5-3 1037 0 0,0-1 77 0 0,0 2-48 0 0,1-1-1 0 0,0 1 1 0 0,0-1-1 0 0,-1 1 1 0 0,1-1 0 0 0,0 0-1 0 0,0 1 1 0 0,0-1-1 0 0,0 0 1 0 0,0 0 0 0 0,1 0-1 0 0,0 1 1 0 0,0 0-1 0 0,4 7-78 0 0,-1 0 0 0 0,0 1-1 0 0,-1-1 1 0 0,0 1 0 0 0,0 0-1 0 0,3 15 1 0 0,-3-11 274 0 0,-2-4 37 0 0,1 0-1 0 0,-2 1 0 0 0,1-1 1 0 0,-1 16-1 0 0,-3 9-2404 0 0,-5 37-1 0 0,0-16-725 0 0,6-32 2221 0 0,2-12 102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4 466 7370 0 0,'0'1'25'0'0,"0"-1"1"0"0,0 0 0 0 0,0 0 0 0 0,-1 0 0 0 0,1 0 0 0 0,0 0 0 0 0,0 0 0 0 0,0 0-1 0 0,0 0 1 0 0,0 0 0 0 0,0 0 0 0 0,0 0 0 0 0,-1-1 0 0 0,1 1 0 0 0,0 0 0 0 0,0 0 0 0 0,0 0-1 0 0,0 0 1 0 0,0 0 0 0 0,0 0 0 0 0,0 0 0 0 0,0 0 0 0 0,-1 0 0 0 0,1 0 0 0 0,0 0-1 0 0,0 0 1 0 0,0 0 0 0 0,0-1 0 0 0,0 1 0 0 0,0 0 0 0 0,0 0 0 0 0,0 0 0 0 0,0 0-1 0 0,0 0 1 0 0,0 0 0 0 0,0 0 0 0 0,0 0 0 0 0,0-1 0 0 0,0 1 0 0 0,0 0 0 0 0,0 0-1 0 0,0 0 1 0 0,0 0 0 0 0,0 0 0 0 0,0 0 0 0 0,0 0 0 0 0,0-1 0 0 0,0 1 0 0 0,0 0 0 0 0,0 0-1 0 0,0 0 1 0 0,0 0 0 0 0,0 0 0 0 0,0 0 0 0 0,0 0 0 0 0,0-1 0 0 0,0 1 0 0 0,0 0-1 0 0,0 0 1 0 0,0 0 0 0 0,1 0 0 0 0,14-7-27 0 0,17 3 629 0 0,1 2 1 0 0,0 1 0 0 0,39 3-1 0 0,31 1 1352 0 0,53-9 312 0 0,210 1-274 0 0,-266 7-1736 0 0,0-5-1 0 0,151-24 0 0 0,-240 25-347 0 0,0 0-23 0 0,1 0 1 0 0,0 0-1 0 0,0 1 1 0 0,0 0-1 0 0,0 1 1 0 0,0 0-1 0 0,0 1 1 0 0,20 5-1 0 0,-31-6 31 0 0,-1 0 0 0 0,1 0 0 0 0,-1 0-1 0 0,0 0 1 0 0,1 1 0 0 0,-1-1-1 0 0,1 0 1 0 0,-1 0 0 0 0,1 1-1 0 0,-1-1 1 0 0,0 0 0 0 0,1 1-1 0 0,-1-1 1 0 0,0 0 0 0 0,1 1-1 0 0,-1-1 1 0 0,0 1 0 0 0,1-1-1 0 0,-1 0 1 0 0,0 1 0 0 0,0-1-1 0 0,0 1 1 0 0,1-1 0 0 0,-1 1 0 0 0,0-1-1 0 0,0 1 1 0 0,0-1 0 0 0,0 1-1 0 0,0-1 1 0 0,0 1 0 0 0,0-1-1 0 0,0 1 1 0 0,0-1 0 0 0,0 1-1 0 0,0-1 1 0 0,0 1 0 0 0,-10 16-2727 0 0,10-10 6036 0 0,41-16-2789 0 0,1 2 0 0 0,57-2 0 0 0,88 6 1752 0 0,-130 4-1949 0 0,21 2-337 0 0,-68-6-331 0 0,-17-4-371 0 0,6 7 723 0 0,-1-1-1 0 0,1 0 1 0 0,0 1 0 0 0,0-1 0 0 0,0 0-1 0 0,0 0 1 0 0,1 0 0 0 0,-1 0 0 0 0,0 0-1 0 0,0 0 1 0 0,1 0 0 0 0,-1 0 0 0 0,0 0 0 0 0,1 0-1 0 0,-1 0 1 0 0,0-2 0 0 0,5-53 42 0 0,2 0 1 0 0,3 0 0 0 0,21-72-1 0 0,-30 126 26 0 0,1 0-1 0 0,-1 0 1 0 0,1 0-1 0 0,0 0 0 0 0,-1 0 1 0 0,1 0-1 0 0,0 0 1 0 0,0 1-1 0 0,0-1 0 0 0,0 0 1 0 0,0 0-1 0 0,3-2 1 0 0,-4 4-22 0 0,0 0 1 0 0,1 0-1 0 0,-1 0 1 0 0,0 0-1 0 0,0 0 1 0 0,0 0-1 0 0,1 0 1 0 0,-1 0 0 0 0,0 0-1 0 0,0 0 1 0 0,0 0-1 0 0,1 0 1 0 0,-1 0-1 0 0,0 0 1 0 0,0 0-1 0 0,0 0 1 0 0,1 0 0 0 0,-1 0-1 0 0,0 0 1 0 0,0 0-1 0 0,0 0 1 0 0,0 1-1 0 0,1-1 1 0 0,-1 0-1 0 0,0 0 1 0 0,0 0 0 0 0,0 0-1 0 0,0 0 1 0 0,1 1-1 0 0,-1-1 1 0 0,0 0-1 0 0,0 0 1 0 0,0 0-1 0 0,0 0 1 0 0,0 1 0 0 0,0-1-1 0 0,0 0 1 0 0,6 19-187 0 0,7 128 693 0 0,-10-92-167 0 0,2-1 1 0 0,14 61-1 0 0,-15-99-319 0 0,0-1 0 0 0,1 0 0 0 0,1 0 0 0 0,0 0 0 0 0,12 18 0 0 0,-18-32-13 0 0,0-1-1 0 0,1 0 1 0 0,-1 0-1 0 0,0 1 1 0 0,0-1-1 0 0,0 0 1 0 0,1 0-1 0 0,-1 1 1 0 0,0-1 0 0 0,0 0-1 0 0,1 0 1 0 0,-1 0-1 0 0,0 1 1 0 0,0-1-1 0 0,1 0 1 0 0,-1 0-1 0 0,0 0 1 0 0,0 0-1 0 0,1 0 1 0 0,-1 0-1 0 0,0 0 1 0 0,1 0 0 0 0,-1 0-1 0 0,0 0 1 0 0,1 0-1 0 0,-1 0 1 0 0,0 0-1 0 0,1 0 1 0 0,-1 0-1 0 0,0 0 1 0 0,1 0-1 0 0,-1 0 1 0 0,0 0-1 0 0,0 0 1 0 0,1 0 0 0 0,-1-1-1 0 0,11-11 211 0 0,3-18 154 0 0,-14 29-365 0 0,60-203-513 0 0,-8 18-111 0 0,-45 167 579 0 0,19-49 1 0 0,-23 62-6 0 0,0 0 1 0 0,0 0-1 0 0,0 1 1 0 0,1-1-1 0 0,0 1 1 0 0,0 0-1 0 0,1 0 1 0 0,6-7 0 0 0,-10 12 39 0 0,-1 0-1 0 0,1-1 1 0 0,-1 1 0 0 0,1-1 0 0 0,-1 1 0 0 0,1 0 0 0 0,0-1 0 0 0,-1 1 0 0 0,1 0 0 0 0,0 0 0 0 0,-1 0 0 0 0,1-1 0 0 0,0 1 0 0 0,-1 0 0 0 0,1 0 0 0 0,0 0 0 0 0,-1 0 0 0 0,1 0 0 0 0,0 0 0 0 0,-1 0 0 0 0,1 0 0 0 0,0 0-1 0 0,-1 1 1 0 0,1-1 0 0 0,0 0 0 0 0,-1 0 0 0 0,1 1 0 0 0,0-1 0 0 0,-1 0 0 0 0,1 1 0 0 0,-1-1 0 0 0,1 0 0 0 0,-1 1 0 0 0,1-1 0 0 0,-1 1 0 0 0,1-1 0 0 0,-1 1 0 0 0,1-1 0 0 0,-1 1 0 0 0,0 0 0 0 0,1-1 0 0 0,-1 1 0 0 0,0-1 0 0 0,1 1-1 0 0,-1 0 1 0 0,0-1 0 0 0,0 1 0 0 0,1 1 0 0 0,9 38 457 0 0,-8-32-237 0 0,17 104 363 0 0,14 57 177 0 0,-28-148-745 0 0,-4-14 5 0 0,1 0 1 0 0,-1 0 0 0 0,1 0 0 0 0,0 0 0 0 0,1-1-1 0 0,0 1 1 0 0,0-1 0 0 0,0 0 0 0 0,1 0 0 0 0,-1 0-1 0 0,7 6 1 0 0,-9-11 2 0 0,0-1-1 0 0,1 1 0 0 0,-1-1 0 0 0,0 1 1 0 0,0-1-1 0 0,1 0 0 0 0,-1 0 1 0 0,0 0-1 0 0,1 0 0 0 0,-1 0 1 0 0,0 0-1 0 0,1 0 0 0 0,-1 0 0 0 0,0 0 1 0 0,1-1-1 0 0,-1 1 0 0 0,0 0 1 0 0,0-1-1 0 0,1 1 0 0 0,-1-1 1 0 0,0 0-1 0 0,0 1 0 0 0,0-1 0 0 0,0 0 1 0 0,0 0-1 0 0,0 1 0 0 0,0-1 1 0 0,0 0-1 0 0,0 0 0 0 0,1-2 1 0 0,29-32-920 0 0,-30 33 846 0 0,61-98-1422 0 0,-2 2 1378 0 0,-52 87 128 0 0,0 1 0 0 0,1-1 0 0 0,0 2 0 0 0,1-1 1 0 0,-1 1-1 0 0,15-9 0 0 0,-22 16-25 0 0,0 1 0 0 0,0-1 0 0 0,0 1 0 0 0,0 0 0 0 0,0 0 0 0 0,0 0 0 0 0,0 0 0 0 0,0 0 0 0 0,0 0 0 0 0,0 1 0 0 0,0-1 0 0 0,0 1 0 0 0,1 0 0 0 0,-1-1 1 0 0,0 1-1 0 0,0 0 0 0 0,1 0 0 0 0,-1 0 0 0 0,0 0 0 0 0,0 1 0 0 0,1-1 0 0 0,-1 1 0 0 0,0-1 0 0 0,0 1 0 0 0,0 0 0 0 0,0 0 0 0 0,0 0 0 0 0,0 0 0 0 0,0 0 0 0 0,0 0 0 0 0,0 1 0 0 0,0-1 0 0 0,-1 1 0 0 0,1-1 0 0 0,0 1 0 0 0,-1-1 1 0 0,0 1-1 0 0,3 3 0 0 0,3 8 157 0 0,0 0 1 0 0,0 0-1 0 0,-1 1 1 0 0,-1 0 0 0 0,4 15-1 0 0,5 12 403 0 0,-3-16-345 0 0,1 0 1 0 0,2-1-1 0 0,0 0 1 0 0,34 43-1 0 0,-47-66-227 0 0,0 0-1 0 0,0 0 0 0 0,0 0 1 0 0,0 0-1 0 0,0 0 0 0 0,0-1 0 0 0,0 1 1 0 0,0 0-1 0 0,1-1 0 0 0,-1 1 0 0 0,0 0 1 0 0,0-1-1 0 0,1 1 0 0 0,-1-1 1 0 0,0 0-1 0 0,1 1 0 0 0,-1-1 0 0 0,0 0 1 0 0,1 0-1 0 0,-1 0 0 0 0,0 0 0 0 0,1 0 1 0 0,1 0-1 0 0,0-1-51 0 0,0 0 1 0 0,0 0-1 0 0,-1-1 0 0 0,1 1 1 0 0,-1 0-1 0 0,1-1 0 0 0,-1 0 1 0 0,1 1-1 0 0,-1-1 0 0 0,3-4 1 0 0,4-3-260 0 0,-1-1 0 0 0,0 0 0 0 0,12-23 0 0 0,-11 14-407 0 0,0 0 0 0 0,-2-1 0 0 0,0-1 0 0 0,4-23 0 0 0,-5 21-715 0 0,0 1 0 0 0,19-43 0 0 0,-25 64 1331 0 0,0 1-1 0 0,0-1 1 0 0,1 0 0 0 0,-1 0-1 0 0,0 1 1 0 0,1-1-1 0 0,-1 0 1 0 0,0 1 0 0 0,1-1-1 0 0,-1 0 1 0 0,1 1-1 0 0,-1-1 1 0 0,1 1 0 0 0,0-1-1 0 0,-1 1 1 0 0,1-1-1 0 0,-1 1 1 0 0,1-1 0 0 0,0 1-1 0 0,-1-1 1 0 0,1 1-1 0 0,0 0 1 0 0,0 0-1 0 0,-1-1 1 0 0,1 1 0 0 0,0 0-1 0 0,1 0 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0,'273'4'7026'0'0,"63"7"-3330"0"0,-170 3-3018 0 0,-65-4-332 0 0,144-3 0 0 0,-202-9-214 0 0,-8 2-198 0 0,0-3 1 0 0,0 0 0 0 0,61-15 0 0 0,-86 14-1629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7 202 2761 0 0,'-1'-2'182'0'0,"0"0"1"0"0,0-1-1 0 0,0 1 1 0 0,1-1-1 0 0,-1 1 1 0 0,1-1-1 0 0,-1 1 1 0 0,1-1-1 0 0,0 1 1 0 0,0-1-1 0 0,0 1 1 0 0,0-1-1 0 0,0 0 1 0 0,1 1-1 0 0,-1-1 1 0 0,1 1-1 0 0,1-4 1 0 0,20-46 1568 0 0,-16 39-1114 0 0,5-19 356 0 0,-10 26-585 0 0,1 0 1 0 0,0 0-1 0 0,0 0 1 0 0,1 0-1 0 0,-1 1 0 0 0,1-1 1 0 0,0 1-1 0 0,5-6 1 0 0,-9 36 692 0 0,-1 56 148 0 0,16 149-1 0 0,-1-52-607 0 0,-8-44-448 0 0,-2 7 217 0 0,35 227 1 0 0,18-147 375 0 0,-7-29 475 0 0,-21-38-1428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6913 0 0,'-2'1'10'0'0,"-1"-1"0"0"0,1 0-1 0 0,0 1 1 0 0,0 0-1 0 0,-1 0 1 0 0,1-1-1 0 0,0 1 1 0 0,0 1-1 0 0,0-1 1 0 0,0 0-1 0 0,0 0 1 0 0,0 1-1 0 0,0-1 1 0 0,1 1-1 0 0,-1 0 1 0 0,1-1-1 0 0,-1 1 1 0 0,1 0-1 0 0,-1 0 1 0 0,-1 4 0 0 0,3-6 1 0 0,1 1 0 0 0,-1-1 0 0 0,0 1 0 0 0,1-1 0 0 0,-1 1 0 0 0,0-1 0 0 0,1 0 0 0 0,-1 1 0 0 0,1-1 0 0 0,-1 1 0 0 0,1-1 0 0 0,-1 0 0 0 0,1 0 0 0 0,-1 1 0 0 0,1-1 0 0 0,-1 0 0 0 0,1 0 0 0 0,-1 1 0 0 0,1-1 0 0 0,0 0 0 0 0,-1 0 0 0 0,1 0 0 0 0,-1 0 0 0 0,1 0 0 0 0,-1 0 0 0 0,1 0 0 0 0,1 0 0 0 0,21 0 550 0 0,-19 0-417 0 0,48-1 2250 0 0,78 3-314 0 0,-113-1-2081 0 0,-1 1 1 0 0,0 1 0 0 0,-1 1 0 0 0,1 0 0 0 0,27 11 0 0 0,-42-15 7 0 0,0 0-1 0 0,0 0 1 0 0,-1 0-1 0 0,1 1 1 0 0,0-1-1 0 0,-1 0 1 0 0,1 0-1 0 0,0 1 1 0 0,-1-1 0 0 0,1 0-1 0 0,0 1 1 0 0,-1-1-1 0 0,1 1 1 0 0,0-1-1 0 0,-1 1 1 0 0,1-1-1 0 0,-1 1 1 0 0,1-1 0 0 0,-1 1-1 0 0,1 0 1 0 0,-1-1-1 0 0,0 1 1 0 0,1 0-1 0 0,-1-1 1 0 0,0 1-1 0 0,1 0 1 0 0,-1-1-1 0 0,0 1 1 0 0,0 0 0 0 0,0 0-1 0 0,0-1 1 0 0,0 1-1 0 0,0 0 1 0 0,0 0-1 0 0,0-1 1 0 0,0 1-1 0 0,0 0 1 0 0,0 0 0 0 0,0-1-1 0 0,0 1 1 0 0,-1 0-1 0 0,1-1 1 0 0,0 1-1 0 0,0 0 1 0 0,-1-1-1 0 0,1 1 1 0 0,-1 0 0 0 0,1-1-1 0 0,0 1 1 0 0,-1 0-1 0 0,1-1 1 0 0,-1 1-1 0 0,0-1 1 0 0,1 1-1 0 0,-2 0 1 0 0,-5 4-73 0 0,0 1 0 0 0,0-2-1 0 0,0 1 1 0 0,-9 3 0 0 0,5-2-7 0 0,-371 226 1765 0 0,379-230-1716 0 0,-25 17 127 0 0,22-9-268 0 0,6-10 145 0 0,0 1-1 0 0,0-1 1 0 0,1 0 0 0 0,-1 1 0 0 0,0-1 0 0 0,1 0 0 0 0,-1 1 0 0 0,0-1 0 0 0,1 0 0 0 0,-1 0 0 0 0,0 0-1 0 0,1 1 1 0 0,-1-1 0 0 0,0 0 0 0 0,1 0 0 0 0,-1 0 0 0 0,1 0 0 0 0,-1 1 0 0 0,0-1 0 0 0,1 0 0 0 0,-1 0-1 0 0,1 0 1 0 0,-1 0 0 0 0,0 0 0 0 0,1 0 0 0 0,-1 0 0 0 0,1 0 0 0 0,-1-1 0 0 0,1 1 0 0 0,231-16 1534 0 0,0 1 818 0 0,-232 15-2328 0 0,34 2 267 0 0,-32-2-260 0 0,0 0 0 0 0,-1 0 0 0 0,1 0 0 0 0,0 0-1 0 0,-1 1 1 0 0,1-1 0 0 0,-1 1 0 0 0,1-1 0 0 0,-1 1 0 0 0,1 0 0 0 0,-1-1 0 0 0,1 1 0 0 0,-1 0 0 0 0,0 0 0 0 0,1 0 0 0 0,-1 0 0 0 0,2 2 0 0 0,-3-2-8 0 0,0 0 1 0 0,0 0 0 0 0,0 0-1 0 0,-1 0 1 0 0,1 0 0 0 0,0 0-1 0 0,0 0 1 0 0,0 0 0 0 0,-1 0-1 0 0,1 0 1 0 0,-1 0 0 0 0,1 0-1 0 0,0-1 1 0 0,-1 1 0 0 0,0 0-1 0 0,1 0 1 0 0,-1 0 0 0 0,1 0-1 0 0,-1-1 1 0 0,0 1 0 0 0,0 0-1 0 0,1-1 1 0 0,-1 1 0 0 0,-1 0-1 0 0,-23 18 86 0 0,23-18-92 0 0,-173 99-516 0 0,-2 1 21 0 0,177-101 501 0 0,-1 0 0 0 0,1 0 1 0 0,-1 0-1 0 0,0 1 1 0 0,1-1-1 0 0,-1 0 1 0 0,1 1-1 0 0,-1-1 0 0 0,1 0 1 0 0,-1 1-1 0 0,1-1 1 0 0,0 1-1 0 0,-1-1 0 0 0,1 1 1 0 0,-1-1-1 0 0,1 1 1 0 0,0-1-1 0 0,0 1 1 0 0,-1-1-1 0 0,1 1 0 0 0,0 0 1 0 0,0-1-1 0 0,-1 1 1 0 0,1-1-1 0 0,0 1 0 0 0,0 0 1 0 0,0-1-1 0 0,0 1 1 0 0,0-1-1 0 0,0 1 0 0 0,0 0 1 0 0,1 0 13 0 0,0 0 0 0 0,0 0 0 0 0,0 0 0 0 0,0 0 0 0 0,-1 0 0 0 0,1-1 0 0 0,0 1 0 0 0,1 0 0 0 0,-1-1 0 0 0,0 1 0 0 0,0-1 0 0 0,0 1 0 0 0,0-1 0 0 0,2 1 0 0 0,54 8 495 0 0,-50-8-468 0 0,355 30 1616 0 0,-361-31-1652 0 0,0 0-1 0 0,1 0 1 0 0,-1 0-1 0 0,1 0 1 0 0,-1 0-1 0 0,1 0 1 0 0,-1 1 0 0 0,0-1-1 0 0,1 0 1 0 0,-1 1-1 0 0,0-1 1 0 0,1 1-1 0 0,-1-1 1 0 0,0 1-1 0 0,1 0 1 0 0,-1 0-1 0 0,0-1 1 0 0,0 1 0 0 0,0 0-1 0 0,0 0 1 0 0,0 0-1 0 0,0 0 1 0 0,1 2-1 0 0,-2-2-20 0 0,0 0 0 0 0,0 1-1 0 0,0-1 1 0 0,-1 1-1 0 0,1-1 1 0 0,0 0 0 0 0,-1 1-1 0 0,1-1 1 0 0,-1 0-1 0 0,1 1 1 0 0,-1-1 0 0 0,0 0-1 0 0,1 0 1 0 0,-1 0 0 0 0,0 1-1 0 0,0-1 1 0 0,0 0-1 0 0,0 0 1 0 0,0 0 0 0 0,0 0-1 0 0,0-1 1 0 0,0 1 0 0 0,-2 1-1 0 0,-24 17-183 0 0,0-1 0 0 0,-1-1 1 0 0,-1-1-1 0 0,-37 15 0 0 0,23-12-522 0 0,-42 27 0 0 0,71-38 451 0 0,-57 40-1171 0 0,64-42 1208 0 0,1-1 0 0 0,-1 1 1 0 0,1 0-1 0 0,1 0 0 0 0,-1 1 0 0 0,1-1 0 0 0,-8 14 0 0 0,13-20 224 0 0,0 1-1 0 0,0-1 1 0 0,0 0 0 0 0,0 0-1 0 0,0 0 1 0 0,0 0-1 0 0,0 0 1 0 0,0 0 0 0 0,0 1-1 0 0,0-1 1 0 0,0 0 0 0 0,-1 0-1 0 0,1 0 1 0 0,0 0-1 0 0,0 0 1 0 0,0 1 0 0 0,0-1-1 0 0,0 0 1 0 0,1 0-1 0 0,-1 0 1 0 0,0 0 0 0 0,0 0-1 0 0,0 1 1 0 0,0-1 0 0 0,0 0-1 0 0,0 0 1 0 0,0 0-1 0 0,0 0 1 0 0,0 0 0 0 0,0 1-1 0 0,0-1 1 0 0,0 0-1 0 0,0 0 1 0 0,1 0 0 0 0,-1 0-1 0 0,0 0 1 0 0,0 0-1 0 0,0 0 1 0 0,0 0 0 0 0,0 0-1 0 0,0 1 1 0 0,1-1 0 0 0,-1 0-1 0 0,0 0 1 0 0,0 0-1 0 0,0 0 1 0 0,0 0 0 0 0,0 0-1 0 0,1 0 1 0 0,-1 0-1 0 0,13-1 75 0 0,12-5 608 0 0,-24 6-641 0 0,14-5 148 0 0,0 1-1 0 0,0 0 1 0 0,1 1 0 0 0,19-1-1 0 0,-31 4-150 0 0,0 0 1 0 0,0 0-1 0 0,0 0 0 0 0,-1 0 0 0 0,1 1 0 0 0,0 0 0 0 0,0-1 1 0 0,-1 1-1 0 0,1 1 0 0 0,0-1 0 0 0,-1 0 0 0 0,1 1 0 0 0,-1 0 1 0 0,0 0-1 0 0,1 0 0 0 0,-1 0 0 0 0,0 0 0 0 0,0 1 0 0 0,-1 0 1 0 0,1-1-1 0 0,0 1 0 0 0,-1 0 0 0 0,3 4 0 0 0,-4-6 5 0 0,-1 0-1 0 0,0 0 0 0 0,1-1 0 0 0,-1 1 0 0 0,0 0 1 0 0,1 0-1 0 0,-1 0 0 0 0,0 0 0 0 0,0 0 1 0 0,0 0-1 0 0,0-1 0 0 0,0 1 0 0 0,0 0 0 0 0,0 0 1 0 0,0 0-1 0 0,0 0 0 0 0,-1 0 0 0 0,1 0 0 0 0,0 0 1 0 0,0-1-1 0 0,-1 1 0 0 0,1 0 0 0 0,-1 0 1 0 0,1 0-1 0 0,-1-1 0 0 0,1 1 0 0 0,-1 0 0 0 0,1-1 1 0 0,-1 1-1 0 0,0 0 0 0 0,1-1 0 0 0,-1 1 1 0 0,0-1-1 0 0,0 1 0 0 0,-34 19 2041 0 0,16-10-1424 0 0,17-8-613 0 0,-1 0 1 0 0,0 0-1 0 0,1 0 0 0 0,0 0 1 0 0,-1 1-1 0 0,1-1 0 0 0,0 0 1 0 0,0 1-1 0 0,0 0 0 0 0,0 0 1 0 0,1-1-1 0 0,-1 1 0 0 0,1 0 1 0 0,0 0-1 0 0,-2 5 0 0 0,3-1 142 0 0,-1 0 0 0 0,1 0-1 0 0,0 0 1 0 0,1 0 0 0 0,0 0-1 0 0,2 8 1 0 0,1 22-36 0 0,0-1 1 0 0,-4 64-1 0 0,-15 76-165 0 0,1-4 23 0 0,11-3 350 0 0,25 213 0 0 0,-8-206-218 0 0,5 48 117 0 0,-19-222-263 0 0,1 1 0 0 0,-1-1-1 0 0,0 1 1 0 0,0-1 0 0 0,0 1 0 0 0,0-1 0 0 0,-1 1-1 0 0,1-1 1 0 0,-1 3 0 0 0,0-4-126 0 0,1-1 0 0 0,0 1 0 0 0,-1-1 0 0 0,1 1 0 0 0,0-1 0 0 0,-1 1 0 0 0,1-1 1 0 0,-1 0-1 0 0,1 1 0 0 0,-1-1 0 0 0,1 0 0 0 0,-1 0 0 0 0,1 1 0 0 0,-1-1 0 0 0,1 0 0 0 0,-1 0 1 0 0,1 1-1 0 0,-1-1 0 0 0,1 0 0 0 0,-1 0 0 0 0,0 0 0 0 0,1 0 0 0 0,-1 0 0 0 0,1 0 0 0 0,-1 0 0 0 0,1 0 1 0 0,-1 0-1 0 0,0 0 0 0 0,1-1 0 0 0,-1 1 0 0 0,1 0 0 0 0,-1 0 0 0 0,1 0 0 0 0,-1-1 0 0 0,1 1 0 0 0,-1 0 1 0 0,1-1-1 0 0,-1 1 0 0 0,1 0 0 0 0,-1-1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5985 0 0,'-1'1'76'0'0,"-31"14"228"0"0,30-14-433 0 0,1 0 0 0 0,-1 0 1 0 0,1 0-1 0 0,-1 0 0 0 0,1 0 1 0 0,0 1-1 0 0,-1-1 0 0 0,1 1 1 0 0,0-1-1 0 0,0 1 0 0 0,0-1 0 0 0,0 1 1 0 0,0-1-1 0 0,0 1 0 0 0,0 0 1 0 0,0 2-1 0 0,1-3 112 0 0,1-1 0 0 0,-1 1 1 0 0,0-1-1 0 0,1 1 0 0 0,-1-1 1 0 0,1 1-1 0 0,-1-1 0 0 0,1 1 0 0 0,-1-1 1 0 0,1 1-1 0 0,-1-1 0 0 0,1 1 1 0 0,-1-1-1 0 0,1 0 0 0 0,-1 1 0 0 0,1-1 1 0 0,0 0-1 0 0,-1 0 0 0 0,1 1 1 0 0,0-1-1 0 0,-1 0 0 0 0,1 0 0 0 0,0 0 1 0 0,-1 0-1 0 0,1 0 0 0 0,0 0 1 0 0,-1 0-1 0 0,2 0 0 0 0,23 1 1194 0 0,-25-1-1132 0 0,39-1 3482 0 0,47-8 0 0 0,40-12-217 0 0,2-1-1880 0 0,282-7-91 0 0,-120 14-766 0 0,-88 3 119 0 0,85-9-1224 0 0,-237 12-4965 0 0,-28 6-224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4609 0 0,'-9'10'9026'0'0,"4"-8"-8809"0"0,-2 1 82 0 0,0 0 0 0 0,-1-1 0 0 0,1 0 0 0 0,-9 1 0 0 0,9 7 2303 0 0,2 13-2796 0 0,5-23 307 0 0,-9 42 52 0 0,3 0 1 0 0,-4 81 0 0 0,16 83-32 0 0,0-33 131 0 0,-6-140-231 0 0,14 491 583 0 0,0-104 524 0 0,-14-390-805 0 0,-7 52 0 0 0,5-71-285 0 0,0 0 0 0 0,-1 0 0 0 0,0 0 0 0 0,-1 0 0 0 0,0 0 1 0 0,-1-1-1 0 0,-11 18 0 0 0,13-26-358 0 0,3-10 10 0 0,3-11-5324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7802 0 0,'-1'0'75'0'0,"0"0"0"0"0,0 0 1 0 0,0 0-1 0 0,0 1 1 0 0,0-1-1 0 0,0 0 0 0 0,0 0 1 0 0,0 1-1 0 0,0-1 0 0 0,1 0 1 0 0,-1 1-1 0 0,0-1 1 0 0,0 1-1 0 0,0-1 0 0 0,1 1 1 0 0,-1-1-1 0 0,0 1 0 0 0,1-1 1 0 0,-2 2-1 0 0,13 6 751 0 0,37 4-374 0 0,-41-11-437 0 0,24 6 1267 0 0,52 17-1 0 0,-72-19-1003 0 0,1 0 0 0 0,-1 0 0 0 0,0 1 1 0 0,0 0-1 0 0,-1 1 0 0 0,0 0 0 0 0,15 15 0 0 0,-24-21-322 0 0,0 0 1 0 0,0 0-1 0 0,-1 1 1 0 0,1-1-1 0 0,0 0 1 0 0,-1 1-1 0 0,1-1 1 0 0,-1 0-1 0 0,1 1 1 0 0,-1-1-1 0 0,0 0 1 0 0,1 1-1 0 0,-1-1 0 0 0,0 1 1 0 0,0-1-1 0 0,0 1 1 0 0,0-1-1 0 0,0 1 1 0 0,-1-1-1 0 0,1 0 1 0 0,0 1-1 0 0,-1-1 1 0 0,1 1-1 0 0,0-1 1 0 0,-1 0-1 0 0,0 1 1 0 0,1-1-1 0 0,-1 0 0 0 0,0 0 1 0 0,0 1-1 0 0,0-1 1 0 0,0 0-1 0 0,0 0 1 0 0,0 0-1 0 0,0 0 1 0 0,-1 1-1 0 0,-8 7-140 0 0,0 0 1 0 0,0 0-1 0 0,-13 7 0 0 0,9-5 341 0 0,-32 21-95 0 0,0-2-1 0 0,-64 30 0 0 0,19-11 224 0 0,91-49-282 0 0,0 1 0 0 0,0-1 1 0 0,0 0-1 0 0,0 0 0 0 0,0 0 1 0 0,1 0-1 0 0,-1 0 1 0 0,0 0-1 0 0,0 0 0 0 0,0 0 1 0 0,0 1-1 0 0,0-1 1 0 0,0 0-1 0 0,0 0 0 0 0,0 0 1 0 0,0 0-1 0 0,0 0 0 0 0,0 0 1 0 0,0 1-1 0 0,0-1 1 0 0,0 0-1 0 0,0 0 0 0 0,1 0 1 0 0,-1 0-1 0 0,-1 0 0 0 0,1 1 1 0 0,0-1-1 0 0,0 0 1 0 0,0 0-1 0 0,0 0 0 0 0,0 0 1 0 0,0 0-1 0 0,0 1 0 0 0,0-1 1 0 0,0 0-1 0 0,0 0 1 0 0,0 0-1 0 0,0 0 0 0 0,0 0 1 0 0,0 0-1 0 0,0 1 1 0 0,0-1-1 0 0,-1 0 0 0 0,1 0 1 0 0,0 0-1 0 0,0 0 0 0 0,0 0 1 0 0,0 0-1 0 0,0 0 1 0 0,0 0-1 0 0,-1 0 0 0 0,1 0 1 0 0,0 0-1 0 0,0 0 0 0 0,0 1 1 0 0,0-1-1 0 0,0 0 1 0 0,-1 0-1 0 0,1 0 0 0 0,0 0 1 0 0,0 0-1 0 0,20 0 118 0 0,24-6 58 0 0,286-33 2515 0 0,-324 38-2626 0 0,-3 1-45 0 0,0-1 0 0 0,-1 1-1 0 0,1 0 1 0 0,0 0 0 0 0,0 0 0 0 0,0 0 0 0 0,0 0 0 0 0,-1 1 0 0 0,1-1-1 0 0,0 1 1 0 0,0 0 0 0 0,-1 0 0 0 0,1 0 0 0 0,4 2 0 0 0,-8 0-38 0 0,0-1 1 0 0,0 1 0 0 0,-1-1-1 0 0,1 1 1 0 0,-1-1-1 0 0,1 0 1 0 0,-1 0 0 0 0,0 0-1 0 0,0 0 1 0 0,-3 3 0 0 0,4-5-15 0 0,-73 68-1874 0 0,-24 25-583 0 0,-6 13 1571 0 0,103-106 902 0 0,1 0-1 0 0,0 1 0 0 0,-1-1 1 0 0,1 0-1 0 0,0 1 1 0 0,-1-1-1 0 0,1 0 0 0 0,0 1 1 0 0,-1-1-1 0 0,1 0 1 0 0,0 1-1 0 0,0-1 0 0 0,0 1 1 0 0,-1-1-1 0 0,1 0 1 0 0,0 1-1 0 0,0-1 0 0 0,0 1 1 0 0,0-1-1 0 0,0 0 1 0 0,0 1-1 0 0,0-1 0 0 0,0 1 1 0 0,0-1-1 0 0,0 1 1 0 0,0-1-1 0 0,0 1 0 0 0,0-1 1 0 0,0 0-1 0 0,0 1 1 0 0,0-1-1 0 0,0 1 0 0 0,1-1 1 0 0,-1 1-1 0 0,0-1 1 0 0,1 1-1 0 0,17 8-532 0 0,26-4 114 0 0,-25-6 469 0 0,2 1 147 0 0,0 0-1 0 0,0 2 1 0 0,23 3 0 0 0,-40-4-146 0 0,1 0 0 0 0,-1 0 0 0 0,0 0 0 0 0,1 1 0 0 0,-1-1 0 0 0,0 1 0 0 0,0 0 0 0 0,0 0 0 0 0,0 1 0 0 0,0-1 0 0 0,0 1 0 0 0,0 0 0 0 0,-1 0 0 0 0,0 0 0 0 0,1 0 0 0 0,-1 1 0 0 0,-1-1 0 0 0,1 1 0 0 0,0 0 0 0 0,2 4 1 0 0,-5-6-24 0 0,1 0 1 0 0,-1 0-1 0 0,0 1 1 0 0,0-1-1 0 0,0 0 1 0 0,0 0-1 0 0,0 0 1 0 0,0 0-1 0 0,-1 1 1 0 0,1-1-1 0 0,-1 0 1 0 0,1 0-1 0 0,-1 0 1 0 0,0 0 0 0 0,0 0-1 0 0,0 0 1 0 0,0 0-1 0 0,0 0 1 0 0,0-1-1 0 0,0 1 1 0 0,-1 0-1 0 0,1-1 1 0 0,-1 1-1 0 0,1-1 1 0 0,-4 3-1 0 0,-3 3-12 0 0,1 0-1 0 0,-2-1 1 0 0,1 0-1 0 0,-10 4 1 0 0,-21 13 84 0 0,23-13-198 0 0,-1-1-1 0 0,0 0 0 0 0,0-1 1 0 0,-23 7-1 0 0,58-34-5047 0 0,23 9 7736 0 0,-39 9-2323 0 0,-1 1-1 0 0,1 0 0 0 0,-1-1 1 0 0,1 1-1 0 0,-1 0 1 0 0,1 0-1 0 0,0 0 1 0 0,-1 0-1 0 0,1 0 1 0 0,-1 1-1 0 0,1-1 0 0 0,-1 0 1 0 0,1 1-1 0 0,-1-1 1 0 0,1 1-1 0 0,-1-1 1 0 0,0 1-1 0 0,1 0 0 0 0,-1-1 1 0 0,0 1-1 0 0,1 0 1 0 0,-1 0-1 0 0,0 0 1 0 0,2 2-1 0 0,-3 1-46 0 0,0-1 0 0 0,0 1-1 0 0,0 0 1 0 0,0 0 0 0 0,-1 0 0 0 0,1 0 0 0 0,-1 0-1 0 0,0 0 1 0 0,0 0 0 0 0,0-1 0 0 0,-4 7 0 0 0,-1 10 341 0 0,3 3-274 0 0,1 0 0 0 0,1 1-1 0 0,1 0 1 0 0,1-1 0 0 0,6 34 0 0 0,0 8-141 0 0,-14 443 1277 0 0,-38-82-198 0 0,33-327-945 0 0,8-73-481 0 0,1-5-132 0 0,0-1 1 0 0,1 1 0 0 0,1 0 0 0 0,1-1-1 0 0,5 37 1 0 0,1-43-1739 0 0,-1-9 1013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75 2761 0 0,'1'-11'-127'0'0,"-3"-28"-944"0"0,-9 14 9938 0 0,6 33-6841 0 0,-3 14-1678 0 0,7-20-204 0 0,-1 9 121 0 0,1-1-1 0 0,0 0 1 0 0,1 0-1 0 0,1 15 1 0 0,0 11 1121 0 0,-21 233 82 0 0,-3 129-1429 0 0,32-193 482 0 0,-3-113-110 0 0,-5 104 1 0 0,-4-173-378 0 0,2 0 1 0 0,0 1-1 0 0,2-1 0 0 0,0 1 0 0 0,2-1 1 0 0,10 43-1 0 0,-14-64-79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4609 0 0,'-69'32'1434'0'0,"44"-22"-402"0"0,0 1 0 0 0,1 1 0 0 0,1 1 0 0 0,-38 28-1 0 0,61-41-1014 0 0,0 0 0 0 0,0 0 0 0 0,-1 0 0 0 0,1 0 0 0 0,0 0 1 0 0,-1 1-1 0 0,1-1 0 0 0,0 0 0 0 0,0 0 0 0 0,-1 0 0 0 0,1 1 0 0 0,0-1 0 0 0,0 0 0 0 0,-1 0 0 0 0,1 1 0 0 0,0-1 0 0 0,0 0 0 0 0,0 0 0 0 0,0 1 0 0 0,-1-1 0 0 0,1 0 0 0 0,0 1 0 0 0,0-1 0 0 0,0 0 0 0 0,0 1 0 0 0,0-1 0 0 0,0 0 0 0 0,0 1 0 0 0,0-1 0 0 0,0 0 0 0 0,0 0 0 0 0,0 1 0 0 0,0-1 0 0 0,0 0 0 0 0,0 1 0 0 0,0-1 0 0 0,0 0 0 0 0,0 1 0 0 0,1-1 0 0 0,-1 0 0 0 0,0 1 0 0 0,17 2 263 0 0,37-7-338 0 0,-42 3 44 0 0,65-8 155 0 0,-41 4 553 0 0,1 2 0 0 0,0 1 1 0 0,62 5-1 0 0,-96-3-597 0 0,1 0-1 0 0,-1 1 1 0 0,0 0-1 0 0,1 0 1 0 0,-1 0-1 0 0,0 0 1 0 0,0 0-1 0 0,0 0 1 0 0,6 4-1 0 0,-9-4-99 0 0,1-1-1 0 0,-1 1 0 0 0,1-1 1 0 0,-1 0-1 0 0,0 1 0 0 0,1-1 1 0 0,-1 1-1 0 0,0-1 0 0 0,1 1 1 0 0,-1-1-1 0 0,0 1 1 0 0,0 0-1 0 0,1-1 0 0 0,-1 1 1 0 0,0-1-1 0 0,0 1 0 0 0,0-1 1 0 0,0 1-1 0 0,0 0 0 0 0,0-1 1 0 0,0 1-1 0 0,0 0 0 0 0,-1 1-51 0 0,1-1 0 0 0,-1 1-1 0 0,1-1 1 0 0,-1 1-1 0 0,0-1 1 0 0,0 1-1 0 0,0-1 1 0 0,1 0 0 0 0,-1 1-1 0 0,-1-1 1 0 0,-1 2-1 0 0,-70 59-1235 0 0,52-46 1236 0 0,1 1 0 0 0,1 1-1 0 0,-18 20 1 0 0,35-36 57 0 0,0 0 1 0 0,1 0-1 0 0,-1 0 1 0 0,1 0-1 0 0,0 0 1 0 0,-1 0-1 0 0,1 0 1 0 0,0 1-1 0 0,0-1 1 0 0,1 0-1 0 0,-1 1 1 0 0,0-1-1 0 0,0 5 1 0 0,1-7-10 0 0,0 1 1 0 0,0 0-1 0 0,1-1 0 0 0,-1 1 1 0 0,0-1-1 0 0,0 1 1 0 0,0-1-1 0 0,1 1 0 0 0,-1 0 1 0 0,0-1-1 0 0,1 1 1 0 0,-1-1-1 0 0,0 1 0 0 0,1-1 1 0 0,-1 0-1 0 0,0 1 1 0 0,1-1-1 0 0,-1 1 0 0 0,1-1 1 0 0,-1 0-1 0 0,2 1 1 0 0,21 3 124 0 0,15-5-350 0 0,43-9 0 0 0,-43 5-160 0 0,43-1 0 0 0,-80 6 409 0 0,-1 0-1 0 0,0 0 1 0 0,1 0 0 0 0,-1 0 0 0 0,0 0 0 0 0,1 0 0 0 0,-1 0-1 0 0,0 0 1 0 0,1 0 0 0 0,-1 0 0 0 0,0 0 0 0 0,1 0 0 0 0,-1 0-1 0 0,0 0 1 0 0,0 0 0 0 0,1 0 0 0 0,-1 1 0 0 0,0-1 0 0 0,1 0-1 0 0,-1 0 1 0 0,0 0 0 0 0,0 0 0 0 0,1 1 0 0 0,-1-1 0 0 0,0 0-1 0 0,0 0 1 0 0,1 1 0 0 0,-1-1 0 0 0,0 0 0 0 0,0 0 0 0 0,0 1-1 0 0,1-1 1 0 0,-1 0 0 0 0,0 0 0 0 0,0 1 0 0 0,0-1 0 0 0,0 0-1 0 0,0 1 1 0 0,-7 13 364 0 0,-20 12-68 0 0,25-24-287 0 0,-159 120 286 0 0,108-86-288 0 0,-92 84 0 0 0,142-116-25 0 0,-1-1-1 0 0,1 1 1 0 0,0 0 0 0 0,0 0 0 0 0,1 0-1 0 0,-1 0 1 0 0,1 0 0 0 0,0 0-1 0 0,-2 7 1 0 0,3-10 9 0 0,1 0-1 0 0,0 0 0 0 0,0 0 1 0 0,0 0-1 0 0,0 0 0 0 0,0 0 1 0 0,0 0-1 0 0,0 0 0 0 0,0 0 1 0 0,0 0-1 0 0,0 0 0 0 0,0 0 1 0 0,1 0-1 0 0,-1 0 0 0 0,0 0 1 0 0,1 0-1 0 0,-1-1 1 0 0,1 1-1 0 0,0 1 0 0 0,0-1 25 0 0,0 1 1 0 0,1-1-1 0 0,-1 0 0 0 0,0 0 0 0 0,1-1 0 0 0,-1 1 1 0 0,1 0-1 0 0,-1 0 0 0 0,1-1 0 0 0,-1 1 1 0 0,1-1-1 0 0,0 1 0 0 0,-1-1 0 0 0,1 0 0 0 0,2 1 1 0 0,20 0 405 0 0,-1-1 0 0 0,1 0 0 0 0,-1-2 0 0 0,46-9 0 0 0,-35 5-142 0 0,41-2-1 0 0,-48 6-200 0 0,26-1 22 0 0,-49 3-103 0 0,-1 0 0 0 0,1 0 0 0 0,0 0 0 0 0,-1 1 0 0 0,1 0 0 0 0,-1 0 0 0 0,1 0 0 0 0,-1 0 0 0 0,1 0 0 0 0,4 3 0 0 0,-8-4-25 0 0,1 1-1 0 0,0 0 1 0 0,-1-1 0 0 0,1 1-1 0 0,-1 0 1 0 0,1 0 0 0 0,-1-1 0 0 0,1 1-1 0 0,-1 0 1 0 0,0 0 0 0 0,1 0-1 0 0,-1 0 1 0 0,0-1 0 0 0,0 1 0 0 0,1 0-1 0 0,-1 0 1 0 0,0 0 0 0 0,0 0-1 0 0,0 0 1 0 0,0 0 0 0 0,0 0 0 0 0,0-1-1 0 0,-1 1 1 0 0,1 0 0 0 0,0 0 0 0 0,0 0-1 0 0,-1 0 1 0 0,1 0 0 0 0,0-1-1 0 0,-1 1 1 0 0,1 0 0 0 0,-1 0 0 0 0,1-1-1 0 0,-1 1 1 0 0,1 0 0 0 0,-2 1-1 0 0,-24 29-545 0 0,21-26 496 0 0,-33 35-642 0 0,-2-1 1 0 0,-1-2-1 0 0,-78 53 1 0 0,98-79 667 0 0,21-11-110 0 0,-1 0-1 0 0,1 1 0 0 0,-1-1 1 0 0,1 0-1 0 0,-1 0 1 0 0,1 1-1 0 0,-1-1 1 0 0,1 0-1 0 0,-1 0 1 0 0,0 0-1 0 0,1 0 1 0 0,-1 0-1 0 0,1 0 1 0 0,-1 0-1 0 0,1 0 1 0 0,-1 0-1 0 0,0 0 1 0 0,1 0-1 0 0,-1 0 1 0 0,1 0-1 0 0,-1-1 1 0 0,1 1-1 0 0,-1 0 1 0 0,1 0-1 0 0,-1 0 1 0 0,1-1-1 0 0,-1 1 1 0 0,1 0-1 0 0,-1-1 1 0 0,1 1-1 0 0,0 0 1 0 0,-1-1-1 0 0,1 1 1 0 0,-1-1-1 0 0,1 1 1 0 0,-1-1-1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1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0,'12'-4'3890'0'0,"-12"4"-3898"0"0,0 0 1 0 0,0 0-1 0 0,0-1 1 0 0,1 1-1 0 0,-1 0 0 0 0,0 0 1 0 0,0 0-1 0 0,1 0 1 0 0,-1 0-1 0 0,0 0 0 0 0,0 0 1 0 0,1 0-1 0 0,-1-1 1 0 0,0 1-1 0 0,0 0 0 0 0,1 0 1 0 0,-1 0-1 0 0,0 0 1 0 0,1 1-1 0 0,-1-1 0 0 0,0 0 1 0 0,0 0-1 0 0,1 0 1 0 0,-1 0-1 0 0,0 0 0 0 0,0 0 1 0 0,1 0-1 0 0,-1 0 1 0 0,0 0-1 0 0,0 1 0 0 0,1-1 1 0 0,-1 0-1 0 0,0 0 1 0 0,0 0-1 0 0,0 0 0 0 0,0 1 1 0 0,1-1-1 0 0,-1 0 1 0 0,0 0-1 0 0,0 1 0 0 0,0-1 1 0 0,0 0-1 0 0,0 0 1 0 0,1 1-1 0 0,-1-1 0 0 0,0 0 1 0 0,0 1-1 0 0,-9 37 2050 0 0,-19 53 0 0 0,14-53-861 0 0,-15 75 0 0 0,21-48-1036 0 0,2 0-1 0 0,3 0 1 0 0,3 1 0 0 0,3-1 0 0 0,3 0 0 0 0,2 0 0 0 0,4-1 0 0 0,26 86 0 0 0,-19-75 100 0 0,-3 0 0 0 0,10 113 0 0 0,-13 157 1260 0 0,-15-311-1369 0 0,-2 0 0 0 0,-1 0 0 0 0,-2-1 0 0 0,-1 1 1 0 0,-16 38-1 0 0,22-69-1260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2 309 11058 0 0,'0'0'46'0'0,"0"0"-1"0"0,0 0 1 0 0,0 0-1 0 0,0 0 1 0 0,0-1-1 0 0,-1 1 1 0 0,1 0-1 0 0,0 0 1 0 0,0 0-1 0 0,0 0 1 0 0,0 0-1 0 0,0 0 1 0 0,0-1-1 0 0,0 1 1 0 0,0 0-1 0 0,0 0 1 0 0,0 0-1 0 0,0 0 1 0 0,0 0-1 0 0,0-1 1 0 0,0 1-1 0 0,0 0 1 0 0,0 0-1 0 0,0 0 1 0 0,0 0-1 0 0,0-1 1 0 0,0 1-1 0 0,0 0 1 0 0,0 0-1 0 0,0 0 1 0 0,0 0-1 0 0,0 0 1 0 0,0-1-1 0 0,0 1 1 0 0,0 0-1 0 0,0 0 1 0 0,1 0-1 0 0,-1 0 1 0 0,0 0-1 0 0,0 0 1 0 0,0 0-1 0 0,0-1 1 0 0,0 1-1 0 0,0 0 1 0 0,0 0-1 0 0,1 0 1 0 0,10-9 457 0 0,14-4-536 0 0,10 4-29 0 0,-1 3-1 0 0,1 0 1 0 0,0 3-1 0 0,68 0 1 0 0,-50 2 991 0 0,221 8 1095 0 0,-161-1-1816 0 0,160-12 1 0 0,-235 0-434 0 0,0-1 0 0 0,42-15 0 0 0,-74 20 102 0 0,11 0-748 0 0,-9 2 100 0 0,-7 4-236 0 0,-6-7 597 0 0,3 2 429 0 0,0 0 1 0 0,0-1-1 0 0,0 0 0 0 0,1 1 0 0 0,-1-1 0 0 0,1 0 1 0 0,-1 0-1 0 0,1 0 0 0 0,-1 0 0 0 0,1 0 1 0 0,0 0-1 0 0,0 0 0 0 0,0 0 0 0 0,0 0 0 0 0,0-1 1 0 0,1 1-1 0 0,-1 0 0 0 0,1 0 0 0 0,-1-1 0 0 0,1 1 1 0 0,0-1-1 0 0,0 1 0 0 0,0 0 0 0 0,0-1 1 0 0,1 1-1 0 0,-1 0 0 0 0,0-1 0 0 0,1 1 0 0 0,0 0 1 0 0,0-1-1 0 0,-1 1 0 0 0,1 0 0 0 0,3-4 1 0 0,0-2 5 0 0,0 1 0 0 0,0 0 0 0 0,1-1 0 0 0,0 2 1 0 0,0-1-1 0 0,1 1 0 0 0,0-1 0 0 0,0 2 0 0 0,0-1 1 0 0,1 1-1 0 0,8-6 0 0 0,-12 9-22 0 0,0 0-1 0 0,0 1 1 0 0,0-1 0 0 0,0 1 0 0 0,0 0 0 0 0,0 0-1 0 0,1 0 1 0 0,-1 0 0 0 0,0 0 0 0 0,1 1-1 0 0,-1 0 1 0 0,0-1 0 0 0,1 1 0 0 0,-1 0-1 0 0,0 1 1 0 0,1-1 0 0 0,-1 1 0 0 0,0-1-1 0 0,1 1 1 0 0,-1 0 0 0 0,0 0 0 0 0,0 0 0 0 0,0 1-1 0 0,0-1 1 0 0,0 1 0 0 0,0 0 0 0 0,0 0-1 0 0,0 0 1 0 0,-1 0 0 0 0,5 4 0 0 0,3 6 314 0 0,-1 0 1 0 0,0 0 0 0 0,0 1 0 0 0,-1 0 0 0 0,-1 1-1 0 0,9 23 1 0 0,21 37 184 0 0,-36-73-472 0 0,-1 0 0 0 0,1 0 0 0 0,0 0 1 0 0,-1 0-1 0 0,1 0 0 0 0,0 0 1 0 0,0 0-1 0 0,0 0 0 0 0,0 0 0 0 0,0 0 1 0 0,0-1-1 0 0,0 1 0 0 0,0 0 1 0 0,0-1-1 0 0,0 1 0 0 0,0-1 0 0 0,0 1 1 0 0,0-1-1 0 0,1 1 0 0 0,-1-1 1 0 0,0 0-1 0 0,0 0 0 0 0,0 1 0 0 0,1-1 1 0 0,0 0-1 0 0,1-1 4 0 0,-1 1 0 0 0,0-1 0 0 0,0 0 0 0 0,0 0 0 0 0,0 0 0 0 0,1 0 1 0 0,-1 0-1 0 0,-1 0 0 0 0,1 0 0 0 0,0-1 0 0 0,0 1 0 0 0,2-4 0 0 0,3-2 0 0 0,-1 0 1 0 0,0-1-1 0 0,0 0 0 0 0,-1 0 1 0 0,6-14-1 0 0,14-44-476 0 0,-19 48 106 0 0,0 0-1 0 0,1 1 0 0 0,1 0 1 0 0,17-28-1 0 0,-24 44 292 0 0,0-1 0 0 0,0 1-1 0 0,0-1 1 0 0,0 1-1 0 0,0 0 1 0 0,1 0-1 0 0,-1-1 1 0 0,0 1 0 0 0,1 0-1 0 0,-1 0 1 0 0,0 0-1 0 0,1 0 1 0 0,-1 0-1 0 0,1 1 1 0 0,0-1 0 0 0,-1 0-1 0 0,1 1 1 0 0,-1-1-1 0 0,1 1 1 0 0,0 0-1 0 0,-1-1 1 0 0,4 1 0 0 0,-3 1 24 0 0,0-1 0 0 0,0 1 1 0 0,1 0-1 0 0,-1 0 1 0 0,0-1-1 0 0,0 1 0 0 0,-1 1 1 0 0,1-1-1 0 0,0 0 1 0 0,0 0-1 0 0,0 1 0 0 0,-1-1 1 0 0,1 1-1 0 0,-1-1 1 0 0,2 3-1 0 0,4 6 70 0 0,0-1 0 0 0,-1 1 1 0 0,-1 0-1 0 0,0 1 0 0 0,6 15 1 0 0,33 114 420 0 0,13 34 562 0 0,-57-172-962 0 0,1 0-1 0 0,0 0 0 0 0,0 0 0 0 0,-1 0 0 0 0,1 0 0 0 0,0 0 0 0 0,1 0 0 0 0,-1 0 1 0 0,0-1-1 0 0,0 1 0 0 0,1 0 0 0 0,-1-1 0 0 0,1 1 0 0 0,-1-1 0 0 0,1 1 0 0 0,0-1 1 0 0,0 0-1 0 0,0 0 0 0 0,-1 0 0 0 0,1 0 0 0 0,0 0 0 0 0,0 0 0 0 0,0 0 0 0 0,0-1 0 0 0,1 1 1 0 0,-1-1-1 0 0,3 1 0 0 0,-1-2-42 0 0,0 1 1 0 0,-1-1-1 0 0,1 0 0 0 0,0-1 1 0 0,-1 1-1 0 0,1 0 1 0 0,-1-1-1 0 0,1 0 0 0 0,-1 0 1 0 0,0 0-1 0 0,0 0 1 0 0,0 0-1 0 0,0-1 1 0 0,0 0-1 0 0,3-2 0 0 0,1-4-176 0 0,1 0 0 0 0,-1 0 0 0 0,-1-1 0 0 0,1 0 0 0 0,-2 0-1 0 0,8-16 1 0 0,21-71-924 0 0,-8 20 546 0 0,-22 67 454 0 0,1-4 49 0 0,1-1 0 0 0,0 1 0 0 0,1 0 0 0 0,0 1 0 0 0,1 0 0 0 0,1 0-1 0 0,0 0 1 0 0,16-16 0 0 0,-24 29 18 0 0,0-1 0 0 0,-1 0-1 0 0,1 0 1 0 0,0 1 0 0 0,1-1-1 0 0,-1 0 1 0 0,0 1-1 0 0,0-1 1 0 0,0 1 0 0 0,0-1-1 0 0,0 1 1 0 0,1 0 0 0 0,-1-1-1 0 0,0 1 1 0 0,0 0-1 0 0,1 0 1 0 0,-1 0 0 0 0,0 0-1 0 0,0 0 1 0 0,0 0 0 0 0,1 0-1 0 0,-1 0 1 0 0,0 1-1 0 0,0-1 1 0 0,1 0 0 0 0,-1 1-1 0 0,0-1 1 0 0,0 1 0 0 0,0 0-1 0 0,0-1 1 0 0,0 1-1 0 0,0 0 1 0 0,0-1 0 0 0,0 1-1 0 0,0 0 1 0 0,0 0 0 0 0,0 0-1 0 0,-1 0 1 0 0,1 0 0 0 0,0 0-1 0 0,0 0 1 0 0,-1 0-1 0 0,1 0 1 0 0,-1 0 0 0 0,1 2-1 0 0,5 8-68 0 0,-2 0-1 0 0,1 0 1 0 0,4 21 0 0 0,-7-22 61 0 0,24 106-134 0 0,-22-86 269 0 0,2 0 0 0 0,1 0-1 0 0,1-1 1 0 0,2 0 0 0 0,23 49-1 0 0,-33-77-69 0 0,1 0-1 0 0,-1 0 0 0 0,1-1 0 0 0,-1 1 1 0 0,1 0-1 0 0,-1 0 0 0 0,1-1 0 0 0,-1 1 0 0 0,1 0 1 0 0,0 0-1 0 0,-1-1 0 0 0,1 1 0 0 0,0-1 1 0 0,-1 1-1 0 0,1-1 0 0 0,0 1 0 0 0,0-1 1 0 0,0 1-1 0 0,0-1 0 0 0,-1 0 0 0 0,1 1 0 0 0,0-1 1 0 0,0 0-1 0 0,0 0 0 0 0,0 0 0 0 0,0 0 1 0 0,1 1-1 0 0,-1-2 11 0 0,1 0 1 0 0,-1 1-1 0 0,1-1 0 0 0,-1 0 1 0 0,0 0-1 0 0,1 1 0 0 0,-1-1 1 0 0,0 0-1 0 0,0 0 1 0 0,0-1-1 0 0,0 1 0 0 0,0 0 1 0 0,0 0-1 0 0,2-3 0 0 0,3-6-100 0 0,-1-1 0 0 0,1 1 0 0 0,3-15 0 0 0,-8 22-93 0 0,22-71-1870 0 0,-9 27-3094 0 0,-5 23 457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61 203 1840 0 0,'-6'4'-998'0'0,"3"-3"1514"0"0,1 1 0 0 0,0 0 0 0 0,-1 0 0 0 0,1-1 0 0 0,-1 0 0 0 0,1 1-1 0 0,-1-1 1 0 0,0 0 0 0 0,1 0 0 0 0,-1-1 0 0 0,0 1 0 0 0,0 0 0 0 0,0-1 0 0 0,0 0 0 0 0,0 1 0 0 0,-4-2 0 0 0,6 1-500 0 0,1 0 1 0 0,0 0 0 0 0,0 0-1 0 0,0 0 1 0 0,-1 0-1 0 0,1-1 1 0 0,0 1 0 0 0,0 0-1 0 0,0 0 1 0 0,-1 0 0 0 0,1-1-1 0 0,0 1 1 0 0,0 0 0 0 0,0 0-1 0 0,0 0 1 0 0,0-1-1 0 0,-1 1 1 0 0,1 0 0 0 0,0 0-1 0 0,0-1 1 0 0,0 1 0 0 0,0 0-1 0 0,0 0 1 0 0,0-1-1 0 0,0 1 1 0 0,0 0 0 0 0,0 0-1 0 0,0-1 1 0 0,0 1 0 0 0,0 0-1 0 0,0 0 1 0 0,0-1-1 0 0,0 1 1 0 0,0 0 0 0 0,0 0-1 0 0,0-1 1 0 0,1 1 0 0 0,-1 0-1 0 0,0 0 1 0 0,10-12 19 0 0,14-6-321 0 0,-12 13 651 0 0,1 0 1 0 0,-1 1-1 0 0,1 0 0 0 0,-1 1 1 0 0,1 1-1 0 0,15-2 0 0 0,84 0 2064 0 0,-35 2-892 0 0,203-27 379 0 0,96-4-1486 0 0,-225 29 273 0 0,292-46-1 0 0,-242 15-5752 0 0,-195 34 3353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8754 0 0,'2'5'-4266'0'0,"-1"-3"4371"0"0,-1 0 0 0 0,1-1-1 0 0,0 1 1 0 0,0 0 0 0 0,0 0-1 0 0,1-1 1 0 0,-1 1 0 0 0,0-1-1 0 0,1 1 1 0 0,-1-1 0 0 0,0 0 0 0 0,1 0-1 0 0,0 1 1 0 0,2 1 0 0 0,4-1 728 0 0,-1 0 0 0 0,1 0 1 0 0,0 0-1 0 0,-1-1 0 0 0,12 0 1 0 0,11-1 230 0 0,35-4 1 0 0,-28 1-723 0 0,508-23-1378 0 0,-185 10 1735 0 0,158-10-417 0 0,-506 26-406 0 0,1-1-1 0 0,-1 2 1 0 0,0 0-1 0 0,23 4 1 0 0,-30-3-121 0 0,1 0 0 0 0,-1 0 0 0 0,0 0-1 0 0,1 1 1 0 0,-1 0 0 0 0,0 0 0 0 0,-1 0 0 0 0,1 0 0 0 0,0 1 0 0 0,-1 0-1 0 0,0 0 1 0 0,5 5 0 0 0,-2-1 42 0 0,-5-7 317 0 0,-1 0 0 0 0,0 1-1 0 0,0-1 1 0 0,1 0-1 0 0,-1 1 1 0 0,0-1 0 0 0,0 0-1 0 0,0 1 1 0 0,-1 0-1 0 0,1-1 1 0 0,0 1-1 0 0,0-1 1 0 0,-1 1 0 0 0,1 0-1 0 0,3 5 3010 0 0,-2-11-2794 0 0,106-276 1496 0 0,-106 276-1864 0 0,-1 0-1 0 0,1 1 1 0 0,0 0 0 0 0,0-1 0 0 0,0 1 0 0 0,0 0 0 0 0,1 0 0 0 0,-1 0 0 0 0,4-3 0 0 0,-5 6 29 0 0,-1 0-1 0 0,1-1 1 0 0,-1 1-1 0 0,1 0 0 0 0,-1 0 1 0 0,0-1-1 0 0,1 1 0 0 0,-1 0 1 0 0,1 0-1 0 0,-1 0 0 0 0,1 0 1 0 0,0 0-1 0 0,-1-1 0 0 0,1 1 1 0 0,-1 0-1 0 0,1 0 1 0 0,-1 0-1 0 0,1 0 0 0 0,-1 1 1 0 0,1-1-1 0 0,-1 0 0 0 0,1 0 1 0 0,-1 0-1 0 0,1 0 0 0 0,-1 0 1 0 0,1 1-1 0 0,1 0-1 0 0,-1 0 0 0 0,0 1 0 0 0,0-1-1 0 0,0 0 1 0 0,0 1 0 0 0,0-1 0 0 0,0 0 0 0 0,0 1-1 0 0,-1-1 1 0 0,1 1 0 0 0,0 0 0 0 0,-1-1 0 0 0,1 3-1 0 0,14 67-95 0 0,-12-53 297 0 0,0 0 0 0 0,2 0 0 0 0,11 31 0 0 0,-13-43-56 0 0,0 1 0 0 0,1-1 0 0 0,0 1 0 0 0,0-1 0 0 0,0 0 0 0 0,1 0 0 0 0,0-1 0 0 0,6 6-1 0 0,-10-10-104 0 0,0 0-1 0 0,1 0 0 0 0,-1 0 0 0 0,0 0 0 0 0,1 0 0 0 0,-1 0 0 0 0,1-1 1 0 0,-1 1-1 0 0,1 0 0 0 0,-1-1 0 0 0,1 0 0 0 0,-1 1 0 0 0,1-1 0 0 0,-1 0 1 0 0,1 1-1 0 0,-1-1 0 0 0,1 0 0 0 0,0 0 0 0 0,-1 0 0 0 0,1-1 0 0 0,-1 1 1 0 0,1 0-1 0 0,0-1 0 0 0,-1 1 0 0 0,1-1 0 0 0,-1 1 0 0 0,1-1 0 0 0,-1 0 1 0 0,0 1-1 0 0,1-1 0 0 0,-1 0 0 0 0,0 0 0 0 0,1 0 0 0 0,-1 0 0 0 0,0 0 1 0 0,0 0-1 0 0,0-1 0 0 0,0 1 0 0 0,0 0 0 0 0,0-1 0 0 0,0 1 0 0 0,1-3 1 0 0,13-21-196 0 0,-2-1 1 0 0,0-1-1 0 0,11-37 1 0 0,-12 32 112 0 0,1 1 1 0 0,17-32 0 0 0,-28 60 27 0 0,0 0 0 0 0,-1 0-1 0 0,1 0 1 0 0,0 0-1 0 0,1 0 1 0 0,-1 1-1 0 0,0-1 1 0 0,1 1-1 0 0,-1 0 1 0 0,1 0-1 0 0,0 0 1 0 0,5-3 0 0 0,-7 4 3 0 0,1 1 0 0 0,-1 0 0 0 0,0 0 0 0 0,1 0 0 0 0,-1 0 0 0 0,1 0 0 0 0,-1 0 0 0 0,0 1 0 0 0,1-1 0 0 0,-1 0 0 0 0,0 1 0 0 0,1-1 0 0 0,-1 1 0 0 0,0-1 0 0 0,0 1 1 0 0,0 0-1 0 0,1 0 0 0 0,-1-1 0 0 0,0 1 0 0 0,0 0 0 0 0,0 0 0 0 0,0 0 0 0 0,0 0 0 0 0,0 0 0 0 0,-1 0 0 0 0,1 0 0 0 0,0 1 0 0 0,0-1 0 0 0,-1 0 0 0 0,1 0 0 0 0,-1 1 0 0 0,1 1 1 0 0,8 17 107 0 0,-1 0 0 0 0,-1 0 0 0 0,0 1 0 0 0,3 22 0 0 0,-7-23 83 0 0,2-1 0 0 0,1-1 0 0 0,0 1 0 0 0,1-1-1 0 0,14 26 1 0 0,-18-39-148 0 0,20 30 51 0 0,-21-34-61 0 0,-1 1 0 0 0,0 0 0 0 0,1-1 0 0 0,-1 0 0 0 0,1 1 0 0 0,-1-1 0 0 0,1 0 0 0 0,0 0 1 0 0,-1 1-1 0 0,1-1 0 0 0,0-1 0 0 0,0 1 0 0 0,0 0 0 0 0,0 0 0 0 0,0-1 0 0 0,0 1 0 0 0,2 0 0 0 0,-3-2 6 0 0,0 1-1 0 0,0 0 1 0 0,1-1-1 0 0,-1 1 1 0 0,0-1-1 0 0,0 1 1 0 0,0-1-1 0 0,0 0 1 0 0,0 1-1 0 0,0-1 0 0 0,0 0 1 0 0,0 0-1 0 0,0 0 1 0 0,0 0-1 0 0,0 0 1 0 0,0 0-1 0 0,-1 0 1 0 0,1 0-1 0 0,0 0 1 0 0,-1 0-1 0 0,1-1 1 0 0,13-31 59 0 0,-11 25-57 0 0,23-73-911 0 0,-21 62 346 0 0,0 0 0 0 0,2 1-1 0 0,0-1 1 0 0,0 2 0 0 0,2-1-1 0 0,18-27 1 0 0,-26 43 520 0 0,1-1 0 0 0,0 1-1 0 0,-1 0 1 0 0,1 0 0 0 0,0 0 0 0 0,0 0 0 0 0,1 0 0 0 0,-1 1-1 0 0,0-1 1 0 0,1 1 0 0 0,-1-1 0 0 0,1 1 0 0 0,-1 0-1 0 0,1 0 1 0 0,0 0 0 0 0,-1 0 0 0 0,1 1 0 0 0,0-1 0 0 0,0 1-1 0 0,-1-1 1 0 0,1 1 0 0 0,4 0 0 0 0,-4 1 109 0 0,-1 0-1 0 0,1 0 1 0 0,0 0 0 0 0,-1 0 0 0 0,1 0-1 0 0,0 0 1 0 0,-1 1 0 0 0,0 0 0 0 0,1-1-1 0 0,-1 1 1 0 0,0 0 0 0 0,0 0-1 0 0,0 0 1 0 0,0 0 0 0 0,0 1 0 0 0,0-1-1 0 0,-1 0 1 0 0,1 1 0 0 0,-1 0 0 0 0,1-1-1 0 0,0 5 1 0 0,6 12 552 0 0,-1 1-1 0 0,-1 0 0 0 0,7 41 0 0 0,-6 21-4510 0 0,-7-70-1230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5985 0 0,'-1'1'76'0'0,"-31"14"228"0"0,30-14-433 0 0,1 0 0 0 0,-1 0 1 0 0,1 0-1 0 0,-1 0 0 0 0,1 0 1 0 0,0 1-1 0 0,-1-1 0 0 0,1 1 1 0 0,0-1-1 0 0,0 1 0 0 0,0-1 0 0 0,0 1 1 0 0,0-1-1 0 0,0 1 0 0 0,0 0 1 0 0,0 2-1 0 0,1-3 112 0 0,1-1 0 0 0,-1 1 1 0 0,0-1-1 0 0,1 1 0 0 0,-1-1 1 0 0,1 1-1 0 0,-1-1 0 0 0,1 1 0 0 0,-1-1 1 0 0,1 1-1 0 0,-1-1 0 0 0,1 1 1 0 0,-1-1-1 0 0,1 0 0 0 0,-1 1 0 0 0,1-1 1 0 0,0 0-1 0 0,-1 0 0 0 0,1 1 1 0 0,0-1-1 0 0,-1 0 0 0 0,1 0 0 0 0,0 0 1 0 0,-1 0-1 0 0,1 0 0 0 0,0 0 1 0 0,-1 0-1 0 0,2 0 0 0 0,23 1 1194 0 0,-25-1-1132 0 0,39-1 3482 0 0,47-8 0 0 0,40-12-217 0 0,2-1-1880 0 0,282-7-91 0 0,-120 14-766 0 0,-88 3 119 0 0,85-9-1224 0 0,-237 12-4965 0 0,-28 6-224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6913 0 0,'0'0'529'0'0,"31"-2"4074"0"0,-26 2-4473 0 0,-1-1 0 0 0,1 1 0 0 0,0 0 0 0 0,0 0 0 0 0,-1 0 0 0 0,1 1 0 0 0,0-1 0 0 0,-1 1 0 0 0,1 0 0 0 0,-1 1 0 0 0,1-1 0 0 0,-1 1 0 0 0,0 0 0 0 0,1 0 0 0 0,-1 0 0 0 0,0 1 0 0 0,0-1 0 0 0,-1 1 0 0 0,1 0 0 0 0,0 0 0 0 0,-1 0 0 0 0,0 1 0 0 0,0-1 0 0 0,0 1 0 0 0,0 0 0 0 0,0 0 0 0 0,-1 0 0 0 0,1 0 0 0 0,-1 0 0 0 0,-1 0 0 0 0,1 1 0 0 0,0-1 0 0 0,-1 1 0 0 0,0-1 0 0 0,1 6 0 0 0,2 60 1043 0 0,-6 98 0 0 0,0-17-992 0 0,3 16-173 0 0,3 88-27 0 0,1-180 89 0 0,20 104-1 0 0,-15-132-28 0 0,-2-1 0 0 0,-2 2 0 0 0,-2-1 0 0 0,-2 1 0 0 0,-5 50 0 0 0,0-47-434 0 0,1 0 1 0 0,3 0-1 0 0,9 61 1 0 0,-10-111 321 0 0,0-1 0 0 0,0 1 1 0 0,0 0-1 0 0,0 0 0 0 0,0 0 0 0 0,1 0 1 0 0,-1-1-1 0 0,0 1 0 0 0,0 0 1 0 0,1 0-1 0 0,-1 0 0 0 0,1-1 0 0 0,-1 1 1 0 0,1 0-1 0 0,-1-1 0 0 0,1 1 0 0 0,-1 0 1 0 0,1-1-1 0 0,0 1 0 0 0,-1-1 1 0 0,1 1-1 0 0,0-1 0 0 0,-1 1 0 0 0,1-1 1 0 0,0 1-1 0 0,0-1 0 0 0,-1 0 0 0 0,2 1 1 0 0,3-2-740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6913 0 0,'0'0'529'0'0,"31"-2"4074"0"0,-26 2-4473 0 0,-1-1 0 0 0,1 1 0 0 0,0 0 0 0 0,0 0 0 0 0,-1 0 0 0 0,1 1 0 0 0,0-1 0 0 0,-1 1 0 0 0,1 0 0 0 0,-1 1 0 0 0,1-1 0 0 0,-1 1 0 0 0,0 0 0 0 0,1 0 0 0 0,-1 0 0 0 0,0 1 0 0 0,0-1 0 0 0,-1 1 0 0 0,1 0 0 0 0,0 0 0 0 0,-1 0 0 0 0,0 1 0 0 0,0-1 0 0 0,0 1 0 0 0,0 0 0 0 0,0 0 0 0 0,-1 0 0 0 0,1 0 0 0 0,-1 0 0 0 0,-1 0 0 0 0,1 1 0 0 0,0-1 0 0 0,-1 1 0 0 0,0-1 0 0 0,1 6 0 0 0,2 60 1043 0 0,-6 98 0 0 0,0-17-992 0 0,3 16-173 0 0,3 88-27 0 0,1-180 89 0 0,20 104-1 0 0,-15-132-28 0 0,-2-1 0 0 0,-2 2 0 0 0,-2-1 0 0 0,-2 1 0 0 0,-5 50 0 0 0,0-47-434 0 0,1 0 1 0 0,3 0-1 0 0,9 61 1 0 0,-10-111 321 0 0,0-1 0 0 0,0 1 1 0 0,0 0-1 0 0,0 0 0 0 0,0 0 0 0 0,1 0 1 0 0,-1-1-1 0 0,0 1 0 0 0,0 0 1 0 0,1 0-1 0 0,-1 0 0 0 0,1-1 0 0 0,-1 1 1 0 0,1 0-1 0 0,-1-1 0 0 0,1 1 0 0 0,-1 0 1 0 0,1-1-1 0 0,0 1 0 0 0,-1-1 1 0 0,1 1-1 0 0,0-1 0 0 0,-1 1 0 0 0,1-1 1 0 0,0 1-1 0 0,0-1 0 0 0,-1 0 0 0 0,2 1 1 0 0,3-2-740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7370 0 0,'4'-1'373'0'0,"0"0"-1"0"0,0 0 1 0 0,1 1 0 0 0,-1-1 0 0 0,0 1 0 0 0,1 0 0 0 0,-1 0 0 0 0,5 1 0 0 0,3-1-437 0 0,26-1-1359 0 0,-1 1 0 0 0,40 5 0 0 0,-15 7 3153 0 0,-61-12-1670 0 0,1 0-1 0 0,0 0 1 0 0,-1 0 0 0 0,1 1-1 0 0,0-1 1 0 0,-1 1 0 0 0,1-1-1 0 0,-1 1 1 0 0,1 0-1 0 0,-1 0 1 0 0,1 0 0 0 0,-1-1-1 0 0,0 1 1 0 0,1 1 0 0 0,-1-1-1 0 0,0 0 1 0 0,0 0-1 0 0,0 0 1 0 0,1 1 0 0 0,-2-1-1 0 0,1 0 1 0 0,0 1 0 0 0,0-1-1 0 0,0 1 1 0 0,0-1 0 0 0,-1 1-1 0 0,1 0 1 0 0,-1-1-1 0 0,1 1 1 0 0,-1-1 0 0 0,0 4-1 0 0,0-1-97 0 0,-1 0 0 0 0,0-1 1 0 0,-1 1-1 0 0,1 0 0 0 0,-1 0 0 0 0,1-1 0 0 0,-1 1 0 0 0,0-1 0 0 0,0 1 0 0 0,-1-1 0 0 0,1 0 0 0 0,-5 5 0 0 0,-28 28-531 0 0,-43 35 1 0 0,-3 3 2097 0 0,79-72-1425 0 0,0 0 0 0 0,0 0-1 0 0,0 0 1 0 0,1 0 0 0 0,-1 0 0 0 0,1 0 0 0 0,0 1-1 0 0,-2 4 1 0 0,2-7-61 0 0,1 1 1 0 0,0 0-1 0 0,0 0 0 0 0,0-1 1 0 0,0 1-1 0 0,-1 0 0 0 0,1 0 1 0 0,1 0-1 0 0,-1-1 0 0 0,0 1 0 0 0,0 0 1 0 0,0 0-1 0 0,0-1 0 0 0,0 1 1 0 0,1 0-1 0 0,-1 0 0 0 0,0-1 1 0 0,1 1-1 0 0,-1 0 0 0 0,1 1 1 0 0,1-1-9 0 0,0 1 1 0 0,0 0-1 0 0,1-1 1 0 0,-1 0-1 0 0,0 1 0 0 0,1-1 1 0 0,-1 0-1 0 0,1 0 1 0 0,-1 0-1 0 0,1-1 1 0 0,0 1-1 0 0,-1-1 1 0 0,1 1-1 0 0,-1-1 1 0 0,6 0-1 0 0,13 0 641 0 0,38-4 0 0 0,-40 1-82 0 0,-1 2 0 0 0,35 1 0 0 0,-52 0-579 0 0,0 0-1 0 0,0 0 0 0 0,0 0 1 0 0,0 0-1 0 0,0 0 0 0 0,1 0 1 0 0,-1 1-1 0 0,0-1 1 0 0,0 0-1 0 0,0 1 0 0 0,0-1 1 0 0,0 1-1 0 0,0-1 0 0 0,0 1 1 0 0,0-1-1 0 0,0 1 0 0 0,0 0 1 0 0,0 0-1 0 0,-1-1 1 0 0,1 1-1 0 0,0 0 0 0 0,1 2 1 0 0,-2-2-22 0 0,0 0 0 0 0,0 0 0 0 0,0 0 0 0 0,0 0 0 0 0,0 0 1 0 0,0 0-1 0 0,0 0 0 0 0,0 0 0 0 0,0 0 0 0 0,-1 1 0 0 0,1-1 0 0 0,0 0 1 0 0,-1 0-1 0 0,1 0 0 0 0,-1 0 0 0 0,1 0 0 0 0,-1 0 0 0 0,-1 1 0 0 0,-5 7-44 0 0,0 0-1 0 0,-1-1 1 0 0,-14 12-1 0 0,14-13 270 0 0,-1 1-138 0 0,-1 0 188 0 0,1 1-1 0 0,0 1 1 0 0,-14 17 0 0 0,22-25-242 0 0,-1 0 0 0 0,1 0 1 0 0,0-1-1 0 0,0 1 0 0 0,0 0 1 0 0,0 0-1 0 0,0 0 0 0 0,0 0 1 0 0,1 0-1 0 0,-1 1 0 0 0,1-1 1 0 0,-1 0-1 0 0,1 0 0 0 0,0 0 1 0 0,0 0-1 0 0,0 1 0 0 0,0-1 1 0 0,0 0-1 0 0,0 0 0 0 0,0 0 1 0 0,1 0-1 0 0,0 1 0 0 0,-1-1 1 0 0,1 0-1 0 0,0 0 0 0 0,0 0 1 0 0,0 0-1 0 0,0 0 0 0 0,2 2 1 0 0,1 0-43 0 0,0 0 0 0 0,1-1 0 0 0,0 0 0 0 0,-1 0 0 0 0,1 0 0 0 0,0-1 0 0 0,1 1 0 0 0,-1-1 0 0 0,0 0 0 0 0,1-1 0 0 0,-1 1 0 0 0,1-1 0 0 0,-1 0 0 0 0,1-1-1 0 0,-1 1 1 0 0,8-1 0 0 0,-6 0 0 0 0,0 1 1 0 0,0 0-1 0 0,1 0 0 0 0,-1 0 0 0 0,0 1 0 0 0,0 0 0 0 0,0 1 0 0 0,12 6 0 0 0,-18-9 10 0 0,-1 1-1 0 0,0-1 1 0 0,0 1 0 0 0,0-1 0 0 0,1 1 0 0 0,-1-1 0 0 0,0 1 0 0 0,0-1-1 0 0,0 1 1 0 0,0-1 0 0 0,0 1 0 0 0,0-1 0 0 0,0 1 0 0 0,0-1-1 0 0,0 1 1 0 0,0-1 0 0 0,0 1 0 0 0,-1-1 0 0 0,1 1 0 0 0,0-1 0 0 0,0 0-1 0 0,0 1 1 0 0,-1-1 0 0 0,1 1 0 0 0,0-1 0 0 0,0 1 0 0 0,-1-1 0 0 0,1 0-1 0 0,0 1 1 0 0,-1-1 0 0 0,1 0 0 0 0,-1 1 0 0 0,1-1 0 0 0,0 0 0 0 0,-1 1-1 0 0,1-1 1 0 0,-1 0 0 0 0,1 0 0 0 0,-1 1 0 0 0,-25 18-444 0 0,17-13 353 0 0,8-5 60 0 0,0 0-1 0 0,0-1 0 0 0,0 1 0 0 0,0 0 0 0 0,0 1 0 0 0,0-1 0 0 0,0 0 1 0 0,0 0-1 0 0,0 0 0 0 0,0 0 0 0 0,1 1 0 0 0,-1-1 0 0 0,1 0 0 0 0,-1 1 0 0 0,0 1 1 0 0,1-2-20 0 0,0 0 0 0 0,0-1 0 0 0,0 1 1 0 0,0 0-1 0 0,1-1 0 0 0,-1 1 1 0 0,0-1-1 0 0,0 1 0 0 0,1 0 0 0 0,-1-1 1 0 0,0 1-1 0 0,1-1 0 0 0,-1 1 0 0 0,0-1 1 0 0,1 1-1 0 0,-1-1 0 0 0,1 1 1 0 0,-1-1-1 0 0,1 1 0 0 0,-1-1 0 0 0,1 1 1 0 0,-1-1-1 0 0,2 1 0 0 0,4 2-318 0 0,0-1 0 0 0,0 0-1 0 0,0 0 1 0 0,0 0 0 0 0,10 1-1 0 0,-12-2 347 0 0,16 3 340 0 0,-13-2 265 0 0,1 0-1 0 0,0 0 1 0 0,0-1 0 0 0,-1 0 0 0 0,1-1-1 0 0,0 0 1 0 0,0 0 0 0 0,13-2 0 0 0,-11-4-40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11522 0 0,'-1'0'382'0'0,"0"0"-1"0"0,0 0 1 0 0,0 1-1 0 0,0-1 1 0 0,0 0-1 0 0,-7 5 3053 0 0,7-3-3053 0 0,-21 28-3063 0 0,12-16 997 0 0,0 2 2825 0 0,0 0 0 0 0,1 0 0 0 0,1 1 0 0 0,0 0 0 0 0,-6 24 1 0 0,4-14-1149 0 0,4-10 56 0 0,1-1 0 0 0,1 1 0 0 0,1 0 0 0 0,-2 32 0 0 0,4 74 720 0 0,2-68-519 0 0,20 266-223 0 0,26-2 180 0 0,-29-207-158 0 0,-10-39 4 0 0,-4 143 0 0 0,1 11 4 0 0,0-177-897 0 0,4 50-4996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1006 3225 0 0,'3'-19'1347'0'0,"-2"18"-1196"0"0,-1-1 1 0 0,1 1 0 0 0,-1-1-1 0 0,0 1 1 0 0,1 0-1 0 0,-1-1 1 0 0,0 1 0 0 0,0-1-1 0 0,0 1 1 0 0,0-1 0 0 0,0 1-1 0 0,-1-3 1 0 0,0 3-41 0 0,0 1 0 0 0,0-1 1 0 0,1 0-1 0 0,-1 1 0 0 0,0-1 0 0 0,0 1 0 0 0,0 0 1 0 0,0-1-1 0 0,0 1 0 0 0,0 0 0 0 0,0-1 0 0 0,0 1 1 0 0,0 0-1 0 0,0 0 0 0 0,0 0 0 0 0,0 0 0 0 0,0 0 0 0 0,0 0 1 0 0,0 0-1 0 0,0 0 0 0 0,0 0 0 0 0,0 1 0 0 0,0-1 1 0 0,1 0-1 0 0,-3 1 0 0 0,0 0 200 0 0,1-1 0 0 0,-1 1 0 0 0,1-1 0 0 0,-1 0 0 0 0,0 0 0 0 0,1 0 0 0 0,-1-1 0 0 0,1 1 0 0 0,-1-1 0 0 0,1 1 0 0 0,-1-1 0 0 0,1 0 0 0 0,-1 0 0 0 0,1 0 0 0 0,0 0 0 0 0,-1 0 1 0 0,1-1-1 0 0,-3-1 0 0 0,-2-4 521 0 0,0 1 1 0 0,1-1 0 0 0,-11-14 0 0 0,12 14-689 0 0,-1 0 0 0 0,1 0 1 0 0,-1 1-1 0 0,0 0 0 0 0,-9-6 0 0 0,-26-18 86 0 0,0-2 0 0 0,2-2 1 0 0,2-1-1 0 0,1-3 0 0 0,2 0 0 0 0,-48-70 0 0 0,5 0 138 0 0,-5 4-1 0 0,-4 4 0 0 0,-122-111 1 0 0,172 185-3177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1845 10 10594 0 0,'0'-1'17'0'0,"0"1"0"0"0,-1-1 0 0 0,1 1 0 0 0,0-1 0 0 0,0 1 1 0 0,0-1-1 0 0,-1 1 0 0 0,1-1 0 0 0,0 1 0 0 0,-1 0 0 0 0,1-1 0 0 0,-1 1 0 0 0,1-1 0 0 0,0 1 0 0 0,-1 0 0 0 0,1-1 0 0 0,-1 1 0 0 0,1 0 0 0 0,-1-1 0 0 0,1 1 0 0 0,-1 0 0 0 0,1 0 0 0 0,-1 0 0 0 0,1 0 0 0 0,-1-1 0 0 0,1 1 0 0 0,-1 0 0 0 0,0 0 0 0 0,1 0 0 0 0,-1 0 1 0 0,1 0-1 0 0,-1 0 0 0 0,1 0 0 0 0,-1 0 0 0 0,1 0 0 0 0,-1 1 0 0 0,1-1 0 0 0,-2 0 0 0 0,-20 6-95 0 0,7 1 71 0 0,1 1 0 0 0,0 1 0 0 0,0 0-1 0 0,1 1 1 0 0,0 0 0 0 0,1 1 0 0 0,-15 17 0 0 0,-72 95 1525 0 0,77-93-1373 0 0,-512 604 1572 0 0,498-593-1714 0 0,-344 342 313 0 0,212-222 348 0 0,-36 22 454 0 0,159-147-1210 0 0,-2-3 0 0 0,-89 47 0 0 0,125-74-1232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77 210 920 0 0,'1'-1'26'0'0,"0"1"0"0"0,-1 0 0 0 0,1-1-1 0 0,0 1 1 0 0,0 0 0 0 0,0-1 0 0 0,-1 1 0 0 0,1-1-1 0 0,0 1 1 0 0,-1-1 0 0 0,1 1 0 0 0,0-1 0 0 0,-1 0-1 0 0,1 1 1 0 0,-1-1 0 0 0,1 0 0 0 0,-1 1-1 0 0,1-1 1 0 0,-1 0 0 0 0,1 0 0 0 0,-1 0 0 0 0,0 1-1 0 0,1-2 1 0 0,-1 1 46 0 0,-1 0-1 0 0,1 0 0 0 0,0 1 1 0 0,-1-1-1 0 0,1 0 1 0 0,0 1-1 0 0,-1-1 0 0 0,1 1 1 0 0,-1-1-1 0 0,1 1 0 0 0,-1-1 1 0 0,1 1-1 0 0,-1-1 1 0 0,0 1-1 0 0,1-1 0 0 0,-1 1 1 0 0,1-1-1 0 0,-1 1 1 0 0,0 0-1 0 0,-1-1 0 0 0,-2-1 252 0 0,0 1 1 0 0,-1 0-1 0 0,1 0 0 0 0,0 0 0 0 0,-1 0 0 0 0,1 0 1 0 0,-9 1-1 0 0,11 0-305 0 0,0 1 0 0 0,0-1 0 0 0,1 0 0 0 0,-1 0 0 0 0,0 0 0 0 0,0 0 0 0 0,1 0 0 0 0,-1 0 0 0 0,0-1 0 0 0,0 1 0 0 0,1-1 0 0 0,-1 1 0 0 0,0-1 0 0 0,1 0 0 0 0,-3 0 0 0 0,3 0 16 0 0,1 1 1 0 0,-1-1-1 0 0,1 1 0 0 0,-1-1 1 0 0,1 0-1 0 0,-1 1 1 0 0,1-1-1 0 0,0 0 0 0 0,-1 1 1 0 0,1-1-1 0 0,0 0 1 0 0,-1 0-1 0 0,1 1 0 0 0,0-1 1 0 0,0 0-1 0 0,0 0 1 0 0,0 0-1 0 0,0 1 0 0 0,0-1 1 0 0,0 0-1 0 0,0 0 1 0 0,0 1-1 0 0,0-3 0 0 0,1 0 165 0 0,0-1-1 0 0,1 1 0 0 0,-1-1 0 0 0,1 1 0 0 0,0-1 1 0 0,0 1-1 0 0,0 0 0 0 0,0 0 0 0 0,0 0 0 0 0,1 0 1 0 0,-1 0-1 0 0,5-3 0 0 0,7-5 74 0 0,0 2 1 0 0,0 0-1 0 0,1 0 1 0 0,0 1-1 0 0,0 1 1 0 0,1 1-1 0 0,18-6 1 0 0,3 2-111 0 0,0 2 1 0 0,42-5-1 0 0,-63 11-18 0 0,0 0-1 0 0,0 2 0 0 0,0-1 0 0 0,0 2 1 0 0,23 3-1 0 0,-35-3-110 0 0,-1 0 1 0 0,1-1-1 0 0,-1 1 0 0 0,1 1 1 0 0,-1-1-1 0 0,0 0 0 0 0,0 1 0 0 0,0-1 1 0 0,0 1-1 0 0,0 0 0 0 0,0 0 1 0 0,0 0-1 0 0,-1 1 0 0 0,1-1 1 0 0,-1 1-1 0 0,1-1 0 0 0,-1 1 1 0 0,0 0-1 0 0,0 0 0 0 0,0 0 1 0 0,0 0-1 0 0,-1 0 0 0 0,1 0 0 0 0,-1 0 1 0 0,0 1-1 0 0,0-1 0 0 0,0 1 1 0 0,0-1-1 0 0,-1 1 0 0 0,0-1 1 0 0,1 5-1 0 0,-2 9 23 0 0,0 0 0 0 0,-1 0-1 0 0,0 0 1 0 0,-2 0 0 0 0,0 0 0 0 0,-1-1 0 0 0,0 1 0 0 0,-1-1-1 0 0,-1-1 1 0 0,-17 30 0 0 0,8-21 35 0 0,0 0 0 0 0,-2-1 0 0 0,0 0 0 0 0,-2-2 0 0 0,-36 33 0 0 0,38-42-88 0 0,16-12-6 0 0,11-8-9 0 0,3-2-216 0 0,1 1 0 0 0,0 1 0 0 0,1 0 1 0 0,0 1-1 0 0,0 0 0 0 0,0 2 0 0 0,1-1 0 0 0,0 2 0 0 0,0 0 0 0 0,27-4 0 0 0,-16 5 183 0 0,1 0-1 0 0,-1 2 1 0 0,1 2 0 0 0,-1 0-1 0 0,42 7 1 0 0,-44-3 231 0 0,1 1 1 0 0,41 16-1 0 0,-60-20-114 0 0,0 0 0 0 0,0 1-1 0 0,0 0 1 0 0,0 1 0 0 0,0-1-1 0 0,-1 1 1 0 0,1 0-1 0 0,-1 0 1 0 0,0 1 0 0 0,0 0-1 0 0,-1-1 1 0 0,1 2 0 0 0,-1-1-1 0 0,0 0 1 0 0,5 11 0 0 0,-8-12 1 0 0,0-1 1 0 0,0 1 0 0 0,0-1-1 0 0,0 1 1 0 0,-1-1 0 0 0,1 1 0 0 0,-1 0-1 0 0,0-1 1 0 0,0 1 0 0 0,-1 0-1 0 0,1-1 1 0 0,-1 1 0 0 0,0-1-1 0 0,-1 7 1 0 0,-1-3 52 0 0,-1 0 0 0 0,1 0-1 0 0,-1 0 1 0 0,0-1 0 0 0,0 1 0 0 0,-9 8 0 0 0,-3 2 33 0 0,-1-1 1 0 0,-1-1 0 0 0,-31 21-1 0 0,-12 2-920 0 0,18-22-2907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 13827 0 0,'-1'0'9'0'0,"1"-1"1"0"0,-1 1-1 0 0,0 0 0 0 0,0 0 1 0 0,1 0-1 0 0,-1 0 0 0 0,0 0 1 0 0,0 0-1 0 0,1 0 0 0 0,-1 0 1 0 0,0 0-1 0 0,0 0 0 0 0,1 0 1 0 0,-1 1-1 0 0,0-1 0 0 0,0 0 1 0 0,1 0-1 0 0,-1 1 0 0 0,0-1 1 0 0,1 0-1 0 0,-1 1 0 0 0,0-1 1 0 0,1 1-1 0 0,-1-1 0 0 0,1 1 1 0 0,-1-1-1 0 0,1 1 0 0 0,-1-1 1 0 0,1 1-1 0 0,-1 0 0 0 0,1-1 1 0 0,-1 1-1 0 0,1 0 0 0 0,-1 0 1 0 0,-23 33-313 0 0,15-21 815 0 0,4-6-643 0 0,-20 28-1498 0 0,24-35 1546 0 0,1 1 1 0 0,-1 0-1 0 0,0-1 0 0 0,1 1 0 0 0,0 0 1 0 0,-1-1-1 0 0,1 1 0 0 0,-1 0 0 0 0,1 0 1 0 0,0-1-1 0 0,-1 1 0 0 0,1 0 1 0 0,0 0-1 0 0,0 0 0 0 0,0 0 0 0 0,0-1 1 0 0,0 1-1 0 0,0 0 0 0 0,0 0 0 0 0,0 0 1 0 0,0 0-1 0 0,0-1 0 0 0,0 1 1 0 0,0 0-1 0 0,1 0 0 0 0,-1 0 0 0 0,0 0 1 0 0,0-1-1 0 0,1 1 0 0 0,-1 0 0 0 0,1 0 1 0 0,-1-1-1 0 0,1 1 0 0 0,-1 0 0 0 0,1-1 1 0 0,0 2-1 0 0,5-3 74 0 0,-1-6 62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22 163 2761 0 0,'-2'-1'182'0'0,"1"0"1"0"0,-1 0-1 0 0,1 0 0 0 0,-1 1 1 0 0,0-1-1 0 0,1-1 1 0 0,0 1-1 0 0,-1 0 1 0 0,1 0-1 0 0,0 0 1 0 0,-1-1-1 0 0,0-1 1 0 0,1 2-155 0 0,1-1 1 0 0,0 1 0 0 0,0 0 0 0 0,0 0-1 0 0,0-1 1 0 0,0 1 0 0 0,0 0-1 0 0,0 0 1 0 0,0-1 0 0 0,0 1 0 0 0,0 0-1 0 0,1 0 1 0 0,-1-1 0 0 0,0 1 0 0 0,1 0-1 0 0,-1 0 1 0 0,1 0 0 0 0,-1 0-1 0 0,1 0 1 0 0,1-2 0 0 0,2-2 91 0 0,0-1 0 0 0,0 0 1 0 0,1 1-1 0 0,0 0 0 0 0,0 0 0 0 0,1 1 1 0 0,-1 0-1 0 0,1-1 0 0 0,12-5 0 0 0,1 0 893 0 0,40-15-1 0 0,-36 17-51 0 0,36-8-1 0 0,-52 14-852 0 0,1 1-1 0 0,0 0 1 0 0,0 0-1 0 0,-1 1 1 0 0,1 0-1 0 0,0 0 1 0 0,0 1-1 0 0,15 3 1 0 0,-22-4-94 0 0,1 1 0 0 0,-1 0 0 0 0,0-1-1 0 0,1 1 1 0 0,-1 0 0 0 0,1 0 0 0 0,-1-1 0 0 0,0 1 0 0 0,0 0 0 0 0,0 0 0 0 0,1 1 0 0 0,-1-1 0 0 0,0 0-1 0 0,0 0 1 0 0,0 0 0 0 0,-1 1 0 0 0,1-1 0 0 0,0 1 0 0 0,0-1 0 0 0,0 2 0 0 0,0 1 7 0 0,0 0 1 0 0,0 0 0 0 0,-1 0 0 0 0,1 0-1 0 0,-1 0 1 0 0,0 0 0 0 0,0-1-1 0 0,-1 6 1 0 0,-2 6 49 0 0,0 0 0 0 0,-1 0 1 0 0,-6 15-1 0 0,10-29-66 0 0,-33 70 479 0 0,25-57-426 0 0,1 1-1 0 0,0 1 1 0 0,1-1 0 0 0,0 1-1 0 0,-4 22 1 0 0,10-38-63 0 0,0 1 0 0 0,0-1 0 0 0,1 1 0 0 0,-1-1 1 0 0,0 1-1 0 0,0-1 0 0 0,0 1 0 0 0,0-1 0 0 0,1 1 0 0 0,-1-1 0 0 0,0 0 1 0 0,0 1-1 0 0,1-1 0 0 0,-1 1 0 0 0,0-1 0 0 0,0 0 0 0 0,1 1 0 0 0,-1-1 0 0 0,1 0 1 0 0,-1 1-1 0 0,0-1 0 0 0,1 0 0 0 0,-1 0 0 0 0,1 1 0 0 0,-1-1 0 0 0,0 0 1 0 0,1 0-1 0 0,-1 0 0 0 0,1 0 0 0 0,-1 0 0 0 0,1 0 0 0 0,-1 1 0 0 0,1-1 1 0 0,-1 0-1 0 0,1 0 0 0 0,-1 0 0 0 0,1 0 0 0 0,-1-1 0 0 0,1 1 0 0 0,-1 0 0 0 0,1 0 1 0 0,0 0-1 0 0,27-5-551 0 0,-23 3 393 0 0,1 1 95 0 0,0 0 1 0 0,0 0-1 0 0,0 1 1 0 0,0-1-1 0 0,0 1 1 0 0,0 0-1 0 0,0 1 1 0 0,0-1-1 0 0,0 1 1 0 0,0 1-1 0 0,7 2 1 0 0,-11-3 75 0 0,1 0-1 0 0,-1 0 1 0 0,0 1 0 0 0,0-1 0 0 0,0 1 0 0 0,0 0-1 0 0,0-1 1 0 0,0 1 0 0 0,0 0 0 0 0,-1 0-1 0 0,1 0 1 0 0,-1 1 0 0 0,1-1 0 0 0,-1 0 0 0 0,0 1-1 0 0,0-1 1 0 0,0 0 0 0 0,0 1 0 0 0,0-1 0 0 0,0 1-1 0 0,-1-1 1 0 0,1 1 0 0 0,-1 0 0 0 0,0-1-1 0 0,0 1 1 0 0,0 0 0 0 0,0-1 0 0 0,-1 4 0 0 0,0 5 87 0 0,-1-1 0 0 0,0 1 0 0 0,0-1 1 0 0,-1 0-1 0 0,-1 0 0 0 0,0 0 1 0 0,0 0-1 0 0,-1 0 0 0 0,0-1 0 0 0,0 0 1 0 0,-1 0-1 0 0,-1 0 0 0 0,1-1 0 0 0,-1 0 1 0 0,-1 0-1 0 0,0 0 0 0 0,-14 10 1 0 0,7-10-2142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10138 0 0,'37'13'399'0'0,"19"21"-486"0"0,-10-4 1100 0 0,1-3 0 0 0,2-1 0 0 0,1-2 0 0 0,65 21 0 0 0,-113-44-980 0 0,0-1-1 0 0,0 1 0 0 0,0 0 1 0 0,1-1-1 0 0,-1 1 0 0 0,0-1 1 0 0,0 0-1 0 0,1 0 1 0 0,-1 0-1 0 0,0 0 0 0 0,1 0 1 0 0,-1 0-1 0 0,0 0 0 0 0,0-1 1 0 0,1 1-1 0 0,-1-1 0 0 0,0 0 1 0 0,0 0-1 0 0,0 0 1 0 0,0 0-1 0 0,0 0 0 0 0,0 0 1 0 0,0 0-1 0 0,0-1 0 0 0,0 1 1 0 0,0-1-1 0 0,-1 1 0 0 0,1-1 1 0 0,-1 0-1 0 0,1 0 0 0 0,-1 1 1 0 0,1-1-1 0 0,-1 0 1 0 0,0 0-1 0 0,0 0 0 0 0,0-1 1 0 0,0 1-1 0 0,-1 0 0 0 0,1 0 1 0 0,-1 0-1 0 0,1-4 0 0 0,2-11 182 0 0,-1 1 0 0 0,-1-1 0 0 0,-1 0 0 0 0,-3-29-1 0 0,2 25 104 0 0,-26-187 1503 0 0,22 181-1677 0 0,2 12-313 0 0,1 0 1 0 0,0 0-1 0 0,1 1 1 0 0,0-2-1 0 0,2 1 1 0 0,-1 0-1 0 0,2 1 1 0 0,5-24-1 0 0,0 23-669 0 0,3 5-7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0,'0'1'18'0'0,"0"-1"1"0"0,0 1-1 0 0,0-1 1 0 0,0 1 0 0 0,0-1-1 0 0,0 1 1 0 0,0-1-1 0 0,0 0 1 0 0,0 1-1 0 0,0-1 1 0 0,0 1-1 0 0,0-1 1 0 0,0 1-1 0 0,1-1 1 0 0,-1 1 0 0 0,0-1-1 0 0,0 1 1 0 0,1-1-1 0 0,-1 0 1 0 0,0 1-1 0 0,1-1 1 0 0,-1 1-1 0 0,0-1 1 0 0,1 0-1 0 0,-1 1 1 0 0,0-1 0 0 0,1 0-1 0 0,-1 0 1 0 0,1 1-1 0 0,-1-1 1 0 0,1 0-1 0 0,-1 0 1 0 0,0 0-1 0 0,1 1 1 0 0,0-1-1 0 0,19 10-1319 0 0,6 0 729 0 0,1-2-1 0 0,52 10 0 0 0,12 3 364 0 0,173 70 2850 0 0,-209-67-1713 0 0,-1 2 0 0 0,84 54 0 0 0,92 94 29 0 0,3 1-1087 0 0,-192-148-116 0 0,1-2 0 0 0,75 32 0 0 0,-90-46 62 0 0,1-2-1 0 0,0 0 1 0 0,0-2 0 0 0,0-1-1 0 0,54 4 1 0 0,-64-10-1538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879 0 11979 0 0,'-2'1'118'0'0,"0"-1"0"0"0,1 1 0 0 0,-1-1 0 0 0,0 1 0 0 0,1 0 0 0 0,-1 0 0 0 0,0 0 0 0 0,1 0 0 0 0,-1 0 0 0 0,1 0 0 0 0,0 0 0 0 0,-1 0 0 0 0,1 0 0 0 0,0 1 0 0 0,0-1 0 0 0,0 1 0 0 0,0-1 0 0 0,-2 3 0 0 0,-20 36-957 0 0,15-24 864 0 0,-152 227-993 0 0,55-90 1783 0 0,-166 280 2870 0 0,13 8-4549 0 0,250-425 868 0 0,-9 12-666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24 226 2449 0 0,'2'-1'629'0'0,"5"-8"2353"0"0,-1-21-2336 0 0,-6 28-588 0 0,0 1 1 0 0,1 0 0 0 0,-1-1-1 0 0,0 1 1 0 0,0-1 0 0 0,0 1-1 0 0,0-1 1 0 0,-1 1 0 0 0,1 0-1 0 0,0-1 1 0 0,0 1 0 0 0,-1 0-1 0 0,1-1 1 0 0,-1 1 0 0 0,0 0-1 0 0,1-1 1 0 0,-1 1 0 0 0,0 0-1 0 0,0 0 1 0 0,1 0 0 0 0,-1 0-1 0 0,0-1 1 0 0,-2 0 0 0 0,3 2-54 0 0,-1 0-1 0 0,1 0 1 0 0,0 0 0 0 0,-1 0 0 0 0,1-1 0 0 0,0 1-1 0 0,-1 0 1 0 0,1 0 0 0 0,0 0 0 0 0,-1 1 0 0 0,1-1-1 0 0,-1 0 1 0 0,1 0 0 0 0,0 0 0 0 0,-1 0 0 0 0,1 0-1 0 0,0 0 1 0 0,-1 0 0 0 0,1 1 0 0 0,0-1 0 0 0,0 0-1 0 0,-1 0 1 0 0,1 0 0 0 0,0 1 0 0 0,0-1 0 0 0,-1 0-1 0 0,1 0 1 0 0,0 1 0 0 0,0-1 0 0 0,-1 0 0 0 0,1 0-1 0 0,0 1 1 0 0,0 0 0 0 0,-8 17 266 0 0,3 7 95 0 0,3-16-179 0 0,1 0 0 0 0,0 1 1 0 0,0-1-1 0 0,1 0 0 0 0,0 1 1 0 0,1-1-1 0 0,0 0 0 0 0,1 0 0 0 0,0 0 1 0 0,0 0-1 0 0,1 0 0 0 0,4 12 0 0 0,-5-18-108 0 0,-1 0-1 0 0,1 0 0 0 0,0 0 0 0 0,0 0 1 0 0,0 0-1 0 0,0 0 0 0 0,1 0 1 0 0,-1-1-1 0 0,1 1 0 0 0,0-1 0 0 0,0 0 1 0 0,0 0-1 0 0,0 0 0 0 0,0 0 0 0 0,0 0 1 0 0,0 0-1 0 0,0-1 0 0 0,1 0 0 0 0,-1 0 1 0 0,1 0-1 0 0,-1 0 0 0 0,1 0 0 0 0,-1-1 1 0 0,1 1-1 0 0,0-1 0 0 0,-1 0 0 0 0,1 0 1 0 0,-1 0-1 0 0,1-1 0 0 0,0 1 0 0 0,-1-1 1 0 0,6-2-1 0 0,-3 1-50 0 0,1-1 0 0 0,-1 0 0 0 0,0 0 1 0 0,0 0-1 0 0,0-1 0 0 0,0 0 0 0 0,-1 0 0 0 0,0-1 0 0 0,1 1 0 0 0,-2-1 1 0 0,1 0-1 0 0,0-1 0 0 0,-1 1 0 0 0,5-9 0 0 0,-1 1-140 0 0,-1 0 1 0 0,0 0-1 0 0,-1 0 0 0 0,-1-1 1 0 0,7-24-1 0 0,-9 22-180 0 0,0-1 0 0 0,-1 1 1 0 0,1-28-1 0 0,-3 36 106 0 0,-1 0 1 0 0,1 0 0 0 0,-2 0-1 0 0,1 0 1 0 0,-1 0 0 0 0,0 0-1 0 0,0 1 1 0 0,-1-1 0 0 0,-5-11-1 0 0,7 18 163 0 0,0 0-1 0 0,0-1 1 0 0,0 1-1 0 0,0 0 1 0 0,0 0-1 0 0,0-1 0 0 0,-1 1 1 0 0,1 0-1 0 0,0 0 1 0 0,0 0-1 0 0,-1 0 1 0 0,1 1-1 0 0,-1-1 1 0 0,1 0-1 0 0,-1 1 1 0 0,1-1-1 0 0,-1 0 0 0 0,1 1 1 0 0,-1 0-1 0 0,1-1 1 0 0,-1 1-1 0 0,-1 0 1 0 0,-1 0 40 0 0,0 0 0 0 0,0 1 0 0 0,0-1 0 0 0,0 1 0 0 0,0 0 0 0 0,1 0 1 0 0,-1 0-1 0 0,0 1 0 0 0,-3 1 0 0 0,-1 2 12 0 0,0-1-1 0 0,0 1 1 0 0,1 0 0 0 0,0 0 0 0 0,0 1 0 0 0,0 0-1 0 0,-8 11 1 0 0,10-10 22 0 0,1 0-1 0 0,0 1 1 0 0,1 0 0 0 0,0 0-1 0 0,0 0 1 0 0,1 0 0 0 0,0 1-1 0 0,0-1 1 0 0,1 1-1 0 0,0-1 1 0 0,0 11 0 0 0,1 2 106 0 0,1 0-1 0 0,0 0 1 0 0,6 28 0 0 0,-6-44-133 0 0,0-1-1 0 0,0 1 1 0 0,0-1 0 0 0,1 1-1 0 0,0-1 1 0 0,0 1 0 0 0,0-1-1 0 0,0 0 1 0 0,0 0 0 0 0,1 0-1 0 0,4 5 1 0 0,-5-7 9 0 0,0-1 1 0 0,-1 0-1 0 0,1 0 1 0 0,0 0-1 0 0,0 0 0 0 0,0 0 1 0 0,0 0-1 0 0,-1-1 1 0 0,1 1-1 0 0,0-1 0 0 0,0 1 1 0 0,0-1-1 0 0,1 0 1 0 0,-1 1-1 0 0,0-1 0 0 0,0 0 1 0 0,0-1-1 0 0,0 1 1 0 0,0 0-1 0 0,0 0 0 0 0,0-1 1 0 0,0 1-1 0 0,0-1 0 0 0,0 0 1 0 0,0 0-1 0 0,0 0 1 0 0,-1 0-1 0 0,3-1 0 0 0,4-3 32 0 0,1 0-1 0 0,-2 0 1 0 0,1-1 0 0 0,-1 0-1 0 0,0-1 1 0 0,0 1-1 0 0,0-1 1 0 0,-1-1-1 0 0,-1 1 1 0 0,7-10-1 0 0,-6 8-397 0 0,-1-1 0 0 0,0 0 0 0 0,0 0 0 0 0,-1 0 0 0 0,0 0 0 0 0,-1-1 0 0 0,0 1 0 0 0,0-1 0 0 0,-1 0 0 0 0,-1 0-1 0 0,0 0 1 0 0,0 0 0 0 0,-1 0 0 0 0,-2-11 0 0 0,2 21 316 0 0,0-1 0 0 0,0 1 0 0 0,-1 0 0 0 0,1 0 0 0 0,-1 0 0 0 0,1 0 1 0 0,-1 0-1 0 0,1 0 0 0 0,-1 0 0 0 0,1 1 0 0 0,-1-1 0 0 0,0 0 0 0 0,1 0 0 0 0,-1 0 0 0 0,0 1 0 0 0,0-1 0 0 0,0 0 0 0 0,1 1 0 0 0,-1-1 0 0 0,0 0 0 0 0,0 1 0 0 0,0-1 0 0 0,0 1 0 0 0,0 0 0 0 0,0-1 0 0 0,0 1 0 0 0,0 0 0 0 0,-1 0 0 0 0,0-1 1 0 0,-1 1-9 0 0,1 0 0 0 0,-1 0 1 0 0,0 0-1 0 0,1 0 0 0 0,-1 1 1 0 0,1-1-1 0 0,-1 1 1 0 0,1 0-1 0 0,-1-1 0 0 0,1 1 1 0 0,-5 2-1 0 0,-1 2-2781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7370 0 0,'4'-1'373'0'0,"0"0"-1"0"0,0 0 1 0 0,1 1 0 0 0,-1-1 0 0 0,0 1 0 0 0,1 0 0 0 0,-1 0 0 0 0,5 1 0 0 0,3-1-437 0 0,26-1-1359 0 0,-1 1 0 0 0,40 5 0 0 0,-15 7 3153 0 0,-61-12-1670 0 0,1 0-1 0 0,0 0 1 0 0,-1 0 0 0 0,1 1-1 0 0,0-1 1 0 0,-1 1 0 0 0,1-1-1 0 0,-1 1 1 0 0,1 0-1 0 0,-1 0 1 0 0,1 0 0 0 0,-1-1-1 0 0,0 1 1 0 0,1 1 0 0 0,-1-1-1 0 0,0 0 1 0 0,0 0-1 0 0,0 0 1 0 0,1 1 0 0 0,-2-1-1 0 0,1 0 1 0 0,0 1 0 0 0,0-1-1 0 0,0 1 1 0 0,0-1 0 0 0,-1 1-1 0 0,1 0 1 0 0,-1-1-1 0 0,1 1 1 0 0,-1-1 0 0 0,0 4-1 0 0,0-1-97 0 0,-1 0 0 0 0,0-1 1 0 0,-1 1-1 0 0,1 0 0 0 0,-1 0 0 0 0,1-1 0 0 0,-1 1 0 0 0,0-1 0 0 0,0 1 0 0 0,-1-1 0 0 0,1 0 0 0 0,-5 5 0 0 0,-28 28-531 0 0,-43 35 1 0 0,-3 3 2097 0 0,79-72-1425 0 0,0 0 0 0 0,0 0-1 0 0,0 0 1 0 0,1 0 0 0 0,-1 0 0 0 0,1 0 0 0 0,0 1-1 0 0,-2 4 1 0 0,2-7-61 0 0,1 1 1 0 0,0 0-1 0 0,0 0 0 0 0,0-1 1 0 0,0 1-1 0 0,-1 0 0 0 0,1 0 1 0 0,1 0-1 0 0,-1-1 0 0 0,0 1 0 0 0,0 0 1 0 0,0 0-1 0 0,0-1 0 0 0,0 1 1 0 0,1 0-1 0 0,-1 0 0 0 0,0-1 1 0 0,1 1-1 0 0,-1 0 0 0 0,1 1 1 0 0,1-1-9 0 0,0 1 1 0 0,0 0-1 0 0,1-1 1 0 0,-1 0-1 0 0,0 1 0 0 0,1-1 1 0 0,-1 0-1 0 0,1 0 1 0 0,-1 0-1 0 0,1-1 1 0 0,0 1-1 0 0,-1-1 1 0 0,1 1-1 0 0,-1-1 1 0 0,6 0-1 0 0,13 0 641 0 0,38-4 0 0 0,-40 1-82 0 0,-1 2 0 0 0,35 1 0 0 0,-52 0-579 0 0,0 0-1 0 0,0 0 0 0 0,0 0 1 0 0,0 0-1 0 0,0 0 0 0 0,1 0 1 0 0,-1 1-1 0 0,0-1 1 0 0,0 0-1 0 0,0 1 0 0 0,0-1 1 0 0,0 1-1 0 0,0-1 0 0 0,0 1 1 0 0,0-1-1 0 0,0 1 0 0 0,0 0 1 0 0,0 0-1 0 0,-1-1 1 0 0,1 1-1 0 0,0 0 0 0 0,1 2 1 0 0,-2-2-22 0 0,0 0 0 0 0,0 0 0 0 0,0 0 0 0 0,0 0 0 0 0,0 0 1 0 0,0 0-1 0 0,0 0 0 0 0,0 0 0 0 0,0 0 0 0 0,-1 1 0 0 0,1-1 0 0 0,0 0 1 0 0,-1 0-1 0 0,1 0 0 0 0,-1 0 0 0 0,1 0 0 0 0,-1 0 0 0 0,-1 1 0 0 0,-5 7-44 0 0,0 0-1 0 0,-1-1 1 0 0,-14 12-1 0 0,14-13 270 0 0,-1 1-138 0 0,-1 0 188 0 0,1 1-1 0 0,0 1 1 0 0,-14 17 0 0 0,22-25-242 0 0,-1 0 0 0 0,1 0 1 0 0,0-1-1 0 0,0 1 0 0 0,0 0 1 0 0,0 0-1 0 0,0 0 0 0 0,0 0 1 0 0,1 0-1 0 0,-1 1 0 0 0,1-1 1 0 0,-1 0-1 0 0,1 0 0 0 0,0 0 1 0 0,0 0-1 0 0,0 1 0 0 0,0-1 1 0 0,0 0-1 0 0,0 0 0 0 0,0 0 1 0 0,1 0-1 0 0,0 1 0 0 0,-1-1 1 0 0,1 0-1 0 0,0 0 0 0 0,0 0 1 0 0,0 0-1 0 0,0 0 0 0 0,2 2 1 0 0,1 0-43 0 0,0 0 0 0 0,1-1 0 0 0,0 0 0 0 0,-1 0 0 0 0,1 0 0 0 0,0-1 0 0 0,1 1 0 0 0,-1-1 0 0 0,0 0 0 0 0,1-1 0 0 0,-1 1 0 0 0,1-1 0 0 0,-1 0 0 0 0,1-1-1 0 0,-1 1 1 0 0,8-1 0 0 0,-6 0 0 0 0,0 1 1 0 0,0 0-1 0 0,1 0 0 0 0,-1 0 0 0 0,0 1 0 0 0,0 0 0 0 0,0 1 0 0 0,12 6 0 0 0,-18-9 10 0 0,-1 1-1 0 0,0-1 1 0 0,0 1 0 0 0,0-1 0 0 0,1 1 0 0 0,-1-1 0 0 0,0 1 0 0 0,0-1-1 0 0,0 1 1 0 0,0-1 0 0 0,0 1 0 0 0,0-1 0 0 0,0 1 0 0 0,0-1-1 0 0,0 1 1 0 0,0-1 0 0 0,0 1 0 0 0,-1-1 0 0 0,1 1 0 0 0,0-1 0 0 0,0 0-1 0 0,0 1 1 0 0,-1-1 0 0 0,1 1 0 0 0,0-1 0 0 0,0 1 0 0 0,-1-1 0 0 0,1 0-1 0 0,0 1 1 0 0,-1-1 0 0 0,1 0 0 0 0,-1 1 0 0 0,1-1 0 0 0,0 0 0 0 0,-1 1-1 0 0,1-1 1 0 0,-1 0 0 0 0,1 0 0 0 0,-1 1 0 0 0,-25 18-444 0 0,17-13 353 0 0,8-5 60 0 0,0 0-1 0 0,0-1 0 0 0,0 1 0 0 0,0 0 0 0 0,0 1 0 0 0,0-1 0 0 0,0 0 1 0 0,0 0-1 0 0,0 0 0 0 0,0 0 0 0 0,1 1 0 0 0,-1-1 0 0 0,1 0 0 0 0,-1 1 0 0 0,0 1 1 0 0,1-2-20 0 0,0 0 0 0 0,0-1 0 0 0,0 1 1 0 0,0 0-1 0 0,1-1 0 0 0,-1 1 1 0 0,0-1-1 0 0,0 1 0 0 0,1 0 0 0 0,-1-1 1 0 0,0 1-1 0 0,1-1 0 0 0,-1 1 0 0 0,0-1 1 0 0,1 1-1 0 0,-1-1 0 0 0,1 1 1 0 0,-1-1-1 0 0,1 1 0 0 0,-1-1 0 0 0,1 1 1 0 0,-1-1-1 0 0,2 1 0 0 0,4 2-318 0 0,0-1 0 0 0,0 0-1 0 0,0 0 1 0 0,0 0 0 0 0,10 1-1 0 0,-12-2 347 0 0,16 3 340 0 0,-13-2 265 0 0,1 0-1 0 0,0 0 1 0 0,0-1 0 0 0,-1 0 0 0 0,1-1-1 0 0,0 0 1 0 0,0 0 0 0 0,13-2 0 0 0,-11-4-40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25 2761 0 0,'-42'-18'249'0'0,"30"12"-221"0"0,11 6-60 0 0,15 28 4974 0 0,29 57 701 0 0,-28-52-5269 0 0,2-2 0 0 0,1 1 0 0 0,1-2 0 0 0,30 35 0 0 0,-11-27-162 0 0,2-1 1 0 0,2-2 0 0 0,1-2-1 0 0,1-2 1 0 0,88 46 0 0 0,-113-71-569 0 0,-15-6 347 0 0,-13-4 10 0 0,4 2-71 0 0,-1 1 0 0 0,0 0 1 0 0,1 0-1 0 0,-1 1 0 0 0,0-1 1 0 0,0 1-1 0 0,1 0 0 0 0,-1 1 0 0 0,0-1 1 0 0,1 1-1 0 0,-10 3 0 0 0,-64 23-923 0 0,62-21 933 0 0,-550 226 4422 0 0,494-202-3668 0 0,-27 11-1342 0 0,35-7-3349 0 0,46-23-1559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73 2761 0 0,'-8'-32'2167'0'0,"8"29"-2020"0"0,0 0-1 0 0,0 0 1 0 0,-1 0-1 0 0,1 0 1 0 0,-1 0 0 0 0,0 0-1 0 0,0 0 1 0 0,0 0-1 0 0,-1 0 1 0 0,1 0-1 0 0,-3-4 1 0 0,3 7-73 0 0,0 0 0 0 0,-1 0 0 0 0,1-1 1 0 0,0 1-1 0 0,0 0 0 0 0,-1 0 0 0 0,1 0 0 0 0,0 0 0 0 0,-1 0 1 0 0,1 0-1 0 0,0 1 0 0 0,0-1 0 0 0,0 0 0 0 0,-1 1 1 0 0,1-1-1 0 0,0 1 0 0 0,0-1 0 0 0,-2 2 0 0 0,-26 13 2054 0 0,27-14-1883 0 0,-12 8 42 0 0,-1 1 1 0 0,2 0-1 0 0,-1 1 0 0 0,2 1 1 0 0,-1 0-1 0 0,2 1 1 0 0,-14 17-1 0 0,-64 106 303 0 0,77-115-272 0 0,-7 9-49 0 0,-11 19 621 0 0,-44 95 0 0 0,68-130-766 0 0,1 0 0 0 0,0 0 1 0 0,1 0-1 0 0,1 1 0 0 0,0-1 0 0 0,1 1 0 0 0,0 0 0 0 0,2 0 0 0 0,-1-1 0 0 0,2 1 0 0 0,0 0 0 0 0,4 20 0 0 0,-2-26-108 0 0,0 0-1 0 0,0 0 1 0 0,1 0-1 0 0,1-1 1 0 0,0 1-1 0 0,0-1 0 0 0,0 0 1 0 0,1-1-1 0 0,0 1 1 0 0,0-1-1 0 0,1 0 1 0 0,0-1-1 0 0,0 1 0 0 0,1-1 1 0 0,0-1-1 0 0,0 0 1 0 0,0 0-1 0 0,1 0 1 0 0,10 3-1 0 0,-11-4-31 0 0,1-1 0 0 0,0 0 0 0 0,1 0 0 0 0,-1-1 0 0 0,0 0-1 0 0,1-1 1 0 0,-1 0 0 0 0,1-1 0 0 0,-1 0 0 0 0,1 0 0 0 0,-1-1 0 0 0,1 0 0 0 0,-1-1 0 0 0,1 0 0 0 0,-1 0-1 0 0,0-1 1 0 0,0 0 0 0 0,0 0 0 0 0,11-8 0 0 0,-13 7-252 0 0,-1-1-1 0 0,0 0 1 0 0,0 0-1 0 0,0-1 1 0 0,-1 1-1 0 0,1-1 1 0 0,-2-1 0 0 0,1 1-1 0 0,-1-1 1 0 0,0 1-1 0 0,0-1 1 0 0,0-1-1 0 0,-1 1 1 0 0,0 0-1 0 0,-1-1 1 0 0,0 1 0 0 0,2-11-1 0 0,-3 13 86 0 0,0-1-1 0 0,-1 1 1 0 0,0 0 0 0 0,1 0-1 0 0,-2 0 1 0 0,1 0 0 0 0,-1 0-1 0 0,1 0 1 0 0,-1 0 0 0 0,-1 0-1 0 0,1 0 1 0 0,-1 0-1 0 0,0 0 1 0 0,0 1 0 0 0,0-1-1 0 0,-1 1 1 0 0,1-1 0 0 0,-1 1-1 0 0,0 0 1 0 0,0 0-1 0 0,-1 0 1 0 0,1 0 0 0 0,-1 1-1 0 0,0-1 1 0 0,0 1 0 0 0,0 0-1 0 0,-7-3 1 0 0,7 3 161 0 0,-1 1 0 0 0,1 0 0 0 0,0-1 1 0 0,0 0-1 0 0,0 0 0 0 0,0 0 0 0 0,-5-6 0 0 0,9 8 23 0 0,-1 0-1 0 0,1 1 0 0 0,-1-1 1 0 0,1 0-1 0 0,0 0 1 0 0,-1 0-1 0 0,1 1 0 0 0,0-1 1 0 0,0 0-1 0 0,-1 0 1 0 0,1 0-1 0 0,0 0 0 0 0,0 0 1 0 0,0 1-1 0 0,0-1 1 0 0,0 0-1 0 0,0 0 0 0 0,0 0 1 0 0,1-1-1 0 0,-1 1-2 0 0,1-1 0 0 0,0 0-1 0 0,0 1 1 0 0,0-1 0 0 0,0 1-1 0 0,0 0 1 0 0,0-1 0 0 0,0 1 0 0 0,1 0-1 0 0,-1 0 1 0 0,0-1 0 0 0,1 1-1 0 0,1-1 1 0 0,10-6-202 0 0,0 1 1 0 0,1 0-1 0 0,-1 1 0 0 0,2 0 1 0 0,-1 1-1 0 0,1 1 0 0 0,-1 0 1 0 0,22-2-1 0 0,-15 3 272 0 0,0 1 1 0 0,0 1-1 0 0,0 1 0 0 0,1 1 1 0 0,30 6-1 0 0,-48-7 165 0 0,0 1 0 0 0,-1 0 0 0 0,1 1-1 0 0,0-1 1 0 0,-1 1 0 0 0,1-1 0 0 0,-1 1 0 0 0,1 0-1 0 0,-1 1 1 0 0,0-1 0 0 0,0 0 0 0 0,0 1-1 0 0,0 0 1 0 0,0 0 0 0 0,-1-1 0 0 0,1 2 0 0 0,-1-1-1 0 0,0 0 1 0 0,0 0 0 0 0,0 1 0 0 0,0-1 0 0 0,-1 1-1 0 0,1 0 1 0 0,-1-1 0 0 0,0 1 0 0 0,1 6 0 0 0,1 9 584 0 0,-1 1 0 0 0,0-1 1 0 0,-2 1-1 0 0,-2 24 1 0 0,1-2-496 0 0,1-38-299 0 0,0 29 405 0 0,4 34 0 0 0,-2-57-439 0 0,-1-1 0 0 0,1 1 0 0 0,1-1-1 0 0,-1 0 1 0 0,2 1 0 0 0,-1-2 0 0 0,1 1 0 0 0,7 11-1 0 0,-10-19-110 0 0,-1 0 0 0 0,1-1 1 0 0,-1 1-1 0 0,0-1 0 0 0,1 1 0 0 0,-1-1 0 0 0,1 1 0 0 0,-1-1 0 0 0,1 1 0 0 0,-1-1 0 0 0,1 1 0 0 0,0-1 0 0 0,-1 0 0 0 0,1 1 0 0 0,0-1 0 0 0,-1 0 1 0 0,1 1-1 0 0,0-1 0 0 0,-1 0 0 0 0,1 0 0 0 0,0 0 0 0 0,-1 0 0 0 0,1 0 0 0 0,0 0 0 0 0,-1 0 0 0 0,1 0 0 0 0,1 0 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16067 0 0,'-1'1'15'0'0,"-1"-1"1"0"0,1 1-1 0 0,0 0 0 0 0,-1 0 0 0 0,1-1 0 0 0,0 1 0 0 0,-1 0 0 0 0,1 0 0 0 0,0 0 0 0 0,0 0 0 0 0,0 0 0 0 0,0 1 0 0 0,0-1 0 0 0,0 0 0 0 0,0 0 0 0 0,0 1 0 0 0,1-1 0 0 0,-1 1 0 0 0,0-1 0 0 0,1 0 0 0 0,-1 1 0 0 0,1-1 0 0 0,0 1 0 0 0,-1 0 0 0 0,1 1 0 0 0,-10 49-2944 0 0,9-45 3028 0 0,-4 40-328 0 0,1 59 0 0 0,7-34 2605 0 0,3 0 1 0 0,30 139-1 0 0,-35-207-2518 0 0,-1 0-189 0 0,1 1-1 0 0,0-1 1 0 0,0 1 0 0 0,1-1-1 0 0,-1 0 1 0 0,1 0 0 0 0,0 1-1 0 0,0-1 1 0 0,5 7 0 0 0,-3-10-1118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17972 0 0,'3'3'1185'0'0,"12"8"-4914"0"0,1 0 222 0 0,-6-1 2600 0 0,-1 1-1 0 0,0 0 0 0 0,0 1 1 0 0,-1 0-1 0 0,12 23 1 0 0,22 31 1184 0 0,-20-41 672 0 0,1 0 0 0 0,2-2-1 0 0,0-1 1 0 0,2 0-1 0 0,0-2 1 0 0,1-1-1 0 0,1-2 1 0 0,1 0 0 0 0,0-2-1 0 0,35 11 1 0 0,-57-23-936 0 0,-1-1 0 0 0,1 0 0 0 0,0-1 0 0 0,-1 0 0 0 0,1 0 1 0 0,0 0-1 0 0,0-1 0 0 0,0 0 0 0 0,-1-1 0 0 0,1 0 0 0 0,0 0 1 0 0,0-1-1 0 0,-1 0 0 0 0,1 0 0 0 0,-1 0 0 0 0,0-1 0 0 0,0-1 0 0 0,0 1 1 0 0,0-1-1 0 0,12-9 0 0 0,-11 7-50 0 0,-1 0 1 0 0,0-1-1 0 0,0 0 1 0 0,0-1-1 0 0,-1 1 1 0 0,-1-1-1 0 0,1-1 0 0 0,-1 1 1 0 0,0-1-1 0 0,-1 0 1 0 0,0 0-1 0 0,0 0 1 0 0,-1 0-1 0 0,0-1 0 0 0,-1 1 1 0 0,1-11-1 0 0,1-15 23 0 0,-3 0 0 0 0,-1 0 0 0 0,-1 0 1 0 0,-2 0-1 0 0,-13-61 0 0 0,8 65-2603 0 0,-18-47 0 0 0,18 58-2347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6449 0 0,'-2'0'31'0'0,"0"0"-1"0"0,0 0 0 0 0,0 0 0 0 0,0 0 0 0 0,0 0 0 0 0,0 0 1 0 0,0 0-1 0 0,0 1 0 0 0,0-1 0 0 0,0 1 0 0 0,1 0 0 0 0,-1-1 1 0 0,0 1-1 0 0,0 0 0 0 0,1 0 0 0 0,-1 0 0 0 0,0 0 0 0 0,1 1 1 0 0,-1-1-1 0 0,1 0 0 0 0,-1 1 0 0 0,1-1 0 0 0,0 1 1 0 0,0-1-1 0 0,-1 1 0 0 0,1-1 0 0 0,0 1 0 0 0,1 0 0 0 0,-1 0 1 0 0,0 0-1 0 0,-1 3 0 0 0,7 135 4545 0 0,0-74-3456 0 0,3 0-1 0 0,32 124 1 0 0,-31-154-1315 0 0,-6-21-569 0 0,1-1-1 0 0,0 0 0 0 0,1 0 0 0 0,7 15 0 0 0,-7-22-409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1840 0 0,'0'-1'54'0'0,"-1"-1"-1"0"0,0 1 1 0 0,1 0-1 0 0,-1-1 1 0 0,1 1-1 0 0,-1-1 1 0 0,1 1-1 0 0,0-1 1 0 0,-1 1-1 0 0,1-1 1 0 0,0 1-1 0 0,0-3 1 0 0,0 3 3 0 0,1 1 0 0 0,-1-1 0 0 0,0 1 0 0 0,0-1 0 0 0,0 1 0 0 0,1-1 0 0 0,-1 1 0 0 0,0-1 0 0 0,0 1 0 0 0,1 0 0 0 0,-1-1 0 0 0,1 1 0 0 0,-1-1 0 0 0,0 1 0 0 0,1 0 0 0 0,-1-1 0 0 0,1 1 0 0 0,-1 0 0 0 0,0 0 0 0 0,1-1 0 0 0,-1 1 0 0 0,1 0 0 0 0,-1 0 0 0 0,2-1 0 0 0,1 1 128 0 0,0 0 1 0 0,0 0-1 0 0,1 0 1 0 0,-1 0-1 0 0,0 0 1 0 0,0 1-1 0 0,1-1 1 0 0,-1 1-1 0 0,0 0 1 0 0,5 2-1 0 0,15 5 444 0 0,0 2 0 0 0,0 0-1 0 0,-1 1 1 0 0,-1 2 0 0 0,0 0-1 0 0,0 1 1 0 0,-1 1 0 0 0,-1 1 0 0 0,20 22-1 0 0,-29-28-278 0 0,-1 1 0 0 0,-1 0-1 0 0,0 1 1 0 0,0 0-1 0 0,-1 0 1 0 0,-1 0 0 0 0,0 1-1 0 0,0 0 1 0 0,-1 0-1 0 0,-1 0 1 0 0,-1 1 0 0 0,0-1-1 0 0,0 1 1 0 0,-1 0-1 0 0,-1 0 1 0 0,0 0 0 0 0,-3 27-1 0 0,-1-26-418 0 0,0 0-1 0 0,0 0 0 0 0,-2 0 0 0 0,0-1 0 0 0,-1 1 0 0 0,0-1 1 0 0,-1-1-1 0 0,0 1 0 0 0,-1-1 0 0 0,-17 20 0 0 0,-31 29-5035 0 0,28-36-353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1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63 10594 0 0,'-1'-2'88'0'0,"-1"0"0"0"0,0-1 1 0 0,1 1-1 0 0,-1-1 0 0 0,1 0 0 0 0,0 0 0 0 0,0 1 0 0 0,0-1 0 0 0,-1-5 0 0 0,2 5 226 0 0,-1 0 1 0 0,0 0-1 0 0,0 1 0 0 0,0-1 0 0 0,0 0 0 0 0,0 0 0 0 0,-1 1 0 0 0,1-1 0 0 0,-4-3 0 0 0,4 9-185 0 0,0 0 0 0 0,0-1 0 0 0,0 1 0 0 0,0 0-1 0 0,1 0 1 0 0,-1 0 0 0 0,1 0 0 0 0,-1 4-1 0 0,1-1-87 0 0,0 188 1341 0 0,27 202 0 0 0,-20-328-1400 0 0,-5-40-376 0 0,1 0 1 0 0,1 0-1 0 0,1-1 1 0 0,10 28-1 0 0,-10-46-1195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83 192 3225 0 0,'-9'-5'-128'0'0,"-36"-19"626"0"0,43 23-312 0 0,0-1-1 0 0,-1 1 1 0 0,1-1-1 0 0,1 1 1 0 0,-1-1-1 0 0,0 0 1 0 0,0 1-1 0 0,1-1 0 0 0,-1 0 1 0 0,0 0-1 0 0,1 0 1 0 0,0 0-1 0 0,0-1 1 0 0,0 1-1 0 0,0 0 1 0 0,-1-3-1 0 0,2 3-126 0 0,0 0 0 0 0,0 0 0 0 0,1 1 0 0 0,-1-1 0 0 0,0 0 0 0 0,1 0 0 0 0,0 1 0 0 0,-1-1 0 0 0,1 0 1 0 0,0 1-1 0 0,0-1 0 0 0,0 0 0 0 0,0 1 0 0 0,0 0 0 0 0,0-1 0 0 0,0 1 0 0 0,1-1 0 0 0,-1 1 0 0 0,0 0 0 0 0,1 0 0 0 0,-1 0 0 0 0,1 0 0 0 0,2-1 0 0 0,43-21 100 0 0,-40 20 96 0 0,36-13 179 0 0,1 3 0 0 0,0 1-1 0 0,68-9 1 0 0,-107 20-467 0 0,0 0 0 0 0,0 0 0 0 0,0 1 1 0 0,0 0-1 0 0,0 0 0 0 0,0 0 0 0 0,1 1 0 0 0,-1 0 0 0 0,0 0 0 0 0,0 0 0 0 0,-1 1 0 0 0,9 2 0 0 0,-11-2-28 0 0,1 0-1 0 0,-1-1 1 0 0,0 1 0 0 0,1 0-1 0 0,-1 0 1 0 0,0 0-1 0 0,0 1 1 0 0,-1-1 0 0 0,1 0-1 0 0,0 1 1 0 0,-1-1-1 0 0,1 1 1 0 0,-1 0-1 0 0,0-1 1 0 0,0 1 0 0 0,0 0-1 0 0,0 0 1 0 0,0 0-1 0 0,-1-1 1 0 0,1 1 0 0 0,-1 0-1 0 0,0 6 1 0 0,1 9 194 0 0,-2 0 1 0 0,0 1 0 0 0,-1-1-1 0 0,0 0 1 0 0,-2 0-1 0 0,0-1 1 0 0,-1 1 0 0 0,0-1-1 0 0,-2 0 1 0 0,0 0-1 0 0,-1 0 1 0 0,-1-1 0 0 0,0-1-1 0 0,-1 1 1 0 0,-1-2-1 0 0,0 1 1 0 0,-1-1-1 0 0,0-1 1 0 0,-2 0 0 0 0,1-1-1 0 0,-1-1 1 0 0,-17 11-1 0 0,15-8 287 0 0,16-14-388 0 0,0 1 0 0 0,0-1-1 0 0,0 0 1 0 0,0 0-1 0 0,0 1 1 0 0,0-1 0 0 0,0 0-1 0 0,0 0 1 0 0,1 1-1 0 0,-1-1 1 0 0,0 0-1 0 0,0 0 1 0 0,0 0 0 0 0,0 0-1 0 0,0 1 1 0 0,1-1-1 0 0,-1 0 1 0 0,0 0-1 0 0,0 0 1 0 0,0 0 0 0 0,1 1-1 0 0,-1-1 1 0 0,0 0-1 0 0,0 0 1 0 0,1 0-1 0 0,-1 0 1 0 0,0 0 0 0 0,0 0-1 0 0,1 0 1 0 0,-1 0-1 0 0,0 0 1 0 0,0 0 0 0 0,0 0-1 0 0,1 0 1 0 0,-1 0-1 0 0,0 0 1 0 0,0 0-1 0 0,1 0 1 0 0,-1 0 0 0 0,44-5 2231 0 0,-34 4-2286 0 0,54-8 205 0 0,0 4 1 0 0,1 2-1 0 0,-1 3 1 0 0,121 15-1 0 0,-133-6-3132 0 0,-36-6-2008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 6273 0 0,'-3'-2'723'0'0,"-6"9"284"0"0,5 3-552 0 0,1-1 0 0 0,0 1 0 0 0,0 0 0 0 0,1 0 0 0 0,1 0 0 0 0,-1 0 0 0 0,1 18 0 0 0,6 72 3171 0 0,24 80-1129 0 0,-19-132-6843 0 0,-5-19-1408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27 12267 0 0,'-13'-12'975'0'0,"13"12"-954"0"0,0-1 0 0 0,0 0 0 0 0,0 1 0 0 0,0-1 0 0 0,0 0 0 0 0,0 1 0 0 0,0-1 0 0 0,0 0 0 0 0,0 1 0 0 0,0-1 0 0 0,0 0 0 0 0,0 1 0 0 0,1-1 0 0 0,-1 1 0 0 0,0-1 0 0 0,0 0 0 0 0,1 1 0 0 0,-1-1 0 0 0,0 1 0 0 0,1-1 0 0 0,0 0 0 0 0,3 1 45 0 0,-1 8-25 0 0,-1 10 11 0 0,-2 47 252 0 0,7 236 3790 0 0,14-112-3338 0 0,5-65-3341 0 0,-19-110-2655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11522 0 0,'-1'0'382'0'0,"0"0"-1"0"0,0 0 1 0 0,0 1-1 0 0,0-1 1 0 0,0 0-1 0 0,-7 5 3053 0 0,7-3-3053 0 0,-21 28-3063 0 0,12-16 997 0 0,0 2 2825 0 0,0 0 0 0 0,1 0 0 0 0,1 1 0 0 0,0 0 0 0 0,-6 24 1 0 0,4-14-1149 0 0,4-10 56 0 0,1-1 0 0 0,1 1 0 0 0,1 0 0 0 0,-2 32 0 0 0,4 74 720 0 0,2-68-519 0 0,20 266-223 0 0,26-2 180 0 0,-29-207-158 0 0,-10-39 4 0 0,-4 143 0 0 0,1 11 4 0 0,0-177-897 0 0,4 50-4996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2304 0 0,'1'-5'53'0'0,"1"0"0"0"0,1 0 0 0 0,-1 0 0 0 0,1 0 0 0 0,0 0 0 0 0,0 1 0 0 0,0-1 0 0 0,1 1 0 0 0,-1 0 0 0 0,1 0 0 0 0,0 1 0 0 0,0-1 0 0 0,1 1 0 0 0,6-5 0 0 0,8-4 637 0 0,1 0 1 0 0,22-9-1 0 0,-17 9 48 0 0,1 1-1 0 0,0 1 0 0 0,0 1 1 0 0,1 1-1 0 0,29-4 0 0 0,-55 12-701 0 0,1-1 1 0 0,-1 1-1 0 0,1 0 1 0 0,-1 0-1 0 0,1 0 1 0 0,-1 0-1 0 0,1 0 0 0 0,-1 0 1 0 0,1 0-1 0 0,-1 1 1 0 0,1-1-1 0 0,-1 1 0 0 0,1-1 1 0 0,-1 1-1 0 0,0-1 1 0 0,1 1-1 0 0,-1 0 0 0 0,0-1 1 0 0,1 1-1 0 0,-1 0 1 0 0,0 0-1 0 0,0 0 0 0 0,2 2 1 0 0,-2-1-40 0 0,0 0 0 0 0,0 0 0 0 0,0 0 0 0 0,-1 0 0 0 0,1 0 0 0 0,0 1 0 0 0,-1-1 0 0 0,0 0 1 0 0,1 0-1 0 0,-1 1 0 0 0,0-1 0 0 0,0 0 0 0 0,-1 0 0 0 0,1 3 0 0 0,-2 7-105 0 0,-1 1-1 0 0,-1-1 1 0 0,0 1-1 0 0,-6 13 1 0 0,-12 19 438 0 0,-2-1-1 0 0,-1-2 0 0 0,-3 0 1 0 0,-59 69-1 0 0,81-104-246 0 0,-19 26 343 0 0,24-31-327 0 0,-1 0 1 0 0,1-1 0 0 0,0 1 0 0 0,0 0 0 0 0,1 0 0 0 0,-1 0-1 0 0,0 0 1 0 0,1 0 0 0 0,-1 1 0 0 0,1-1 0 0 0,-1 0 0 0 0,1 0-1 0 0,0 0 1 0 0,0 0 0 0 0,0 3 0 0 0,1-4-62 0 0,-1 0-1 0 0,1 0 1 0 0,-1 0 0 0 0,1-1-1 0 0,-1 1 1 0 0,1 0 0 0 0,0-1-1 0 0,-1 1 1 0 0,1-1 0 0 0,0 1-1 0 0,0-1 1 0 0,-1 1 0 0 0,1-1-1 0 0,0 1 1 0 0,0-1-1 0 0,0 0 1 0 0,0 1 0 0 0,-1-1-1 0 0,1 0 1 0 0,0 0 0 0 0,0 1-1 0 0,0-1 1 0 0,0 0 0 0 0,0 0-1 0 0,0 0 1 0 0,0 0 0 0 0,-1 0-1 0 0,1-1 1 0 0,1 1 0 0 0,32-5 702 0 0,-27 3-514 0 0,59-12 1079 0 0,26-5-97 0 0,-32 14-4141 0 0,-44 5-2688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 11522 0 0,'4'-6'1250'0'0,"17"-7"-939"0"0,-18 11-359 0 0,0 1 0 0 0,0-1 0 0 0,0 1 0 0 0,0-1 0 0 0,0 1 0 0 0,0 0 0 0 0,1 1 0 0 0,-1-1 0 0 0,0 0 0 0 0,0 1 0 0 0,1 0 0 0 0,-1-1 0 0 0,7 2 0 0 0,-9 0 38 0 0,0-1 1 0 0,0 1 0 0 0,0 0 0 0 0,-1 0 0 0 0,1-1 0 0 0,0 1 0 0 0,0 0-1 0 0,-1 0 1 0 0,1 0 0 0 0,-1 0 0 0 0,1 0 0 0 0,-1 0 0 0 0,1 0 0 0 0,-1 0-1 0 0,0 0 1 0 0,1 0 0 0 0,-1 0 0 0 0,0 1 0 0 0,0 1 0 0 0,3 28 374 0 0,-3-18 15 0 0,6 163 4191 0 0,-6-133-3206 0 0,-1-42-1252 0 0,1 0 0 0 0,0 0 0 0 0,0 0 0 0 0,0 1 0 0 0,0-1 0 0 0,1 0-1 0 0,-1 0 1 0 0,0 0 0 0 0,0 0 0 0 0,1 0 0 0 0,-1 0 0 0 0,0-1 0 0 0,1 1-1 0 0,-1 0 1 0 0,1 0 0 0 0,-1 0 0 0 0,1 0 0 0 0,0 0 0 0 0,0 0 0 0 0,0 0-66 0 0,-1-1 1 0 0,1 0 0 0 0,0 1-1 0 0,-1-1 1 0 0,1 0 0 0 0,0 0 0 0 0,0 0-1 0 0,-1 0 1 0 0,1 0 0 0 0,0 0-1 0 0,0 0 1 0 0,-1 0 0 0 0,1 0 0 0 0,0 0-1 0 0,0 0 1 0 0,-1 0 0 0 0,1 0 0 0 0,0 0-1 0 0,0-1 1 0 0,0 0 0 0 0,7-3-68 0 0,0 0 1 0 0,-1-1-1 0 0,0 0 1 0 0,7-6 0 0 0,9-5-267 0 0,-6 8-347 0 0,2 1-180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30 11979 0 0,'0'-3'201'0'0,"-1"1"1"0"0,1-1 0 0 0,0 0 0 0 0,-1 1 0 0 0,1-1 0 0 0,1 1 0 0 0,-1-1 0 0 0,1-5-1 0 0,1 8 244 0 0,-4 15-185 0 0,-7 35 107 0 0,3 0 0 0 0,1 0 0 0 0,3 0-1 0 0,2 1 1 0 0,2-1 0 0 0,2 1 0 0 0,16 68-1 0 0,16 34-4783 0 0,-31-135-446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1 151 1872 0 0,'0'-3'56'0'0,"1"0"-1"0"0,-1 0 1 0 0,1 0-1 0 0,0 0 1 0 0,0 0-1 0 0,1 0 1 0 0,-1 0-1 0 0,1 1 1 0 0,-1-1-1 0 0,1 1 1 0 0,0-1-1 0 0,3-3 1 0 0,28-28 495 0 0,-30 31-482 0 0,7-5 221 0 0,1 0 1 0 0,-1 1-1 0 0,1 0 1 0 0,0 0-1 0 0,1 1 0 0 0,-1 1 1 0 0,1 0-1 0 0,0 0 0 0 0,0 2 1 0 0,1-1-1 0 0,0 1 0 0 0,-1 1 1 0 0,1 1-1 0 0,25-1 1 0 0,-36 2-251 0 0,0 0 1 0 0,0 0-1 0 0,0 1 0 0 0,-1-1 1 0 0,1 1-1 0 0,0-1 1 0 0,0 1-1 0 0,0 0 1 0 0,0 0-1 0 0,-1 0 1 0 0,1 0-1 0 0,0 0 1 0 0,-1 0-1 0 0,1 0 1 0 0,-1 0-1 0 0,1 1 1 0 0,-1-1-1 0 0,0 1 0 0 0,1-1 1 0 0,0 3-1 0 0,0 0 8 0 0,0 0-1 0 0,0-1 0 0 0,-1 1 1 0 0,1 0-1 0 0,-1 0 0 0 0,0 1 0 0 0,0-1 1 0 0,-1 0-1 0 0,1 5 0 0 0,-1 2 105 0 0,0 0 0 0 0,-1 0-1 0 0,0-1 1 0 0,0 1 0 0 0,-2 0-1 0 0,-5 18 1 0 0,-4-4 232 0 0,-1 0-1 0 0,-1-1 1 0 0,0-1-1 0 0,-2-1 1 0 0,-1 0 0 0 0,-32 32-1 0 0,7-6 1565 0 0,34-37 192 0 0,21-17-562 0 0,4-2-1618 0 0,232-68-428 0 0,-173 55-4051 0 0,-57 16-1181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7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0 105 456 0 0,'7'-25'720'0'0,"-6"24"-632"0"0,-1 0 0 0 0,1 0 0 0 0,0-1-1 0 0,-1 1 1 0 0,1 0 0 0 0,-1 0-1 0 0,1-1 1 0 0,-1 1 0 0 0,0 0 0 0 0,0-1-1 0 0,1 1 1 0 0,-1 0 0 0 0,0-1-1 0 0,0 1 1 0 0,0 0 0 0 0,0-1 0 0 0,-1 1-1 0 0,1 0 1 0 0,0-1 0 0 0,-1 1-1 0 0,1 0 1 0 0,0 0 0 0 0,-1-1 0 0 0,0 1-1 0 0,1 0 1 0 0,-1 0 0 0 0,0 0-1 0 0,1-1 1 0 0,-1 1 0 0 0,-2-1 0 0 0,4 1 57 0 0,-1 0 1 0 0,0 0-1 0 0,1 1 1 0 0,-1-1-1 0 0,0 0 1 0 0,1 0 0 0 0,-1 1-1 0 0,1-1 1 0 0,-1 0-1 0 0,1 1 1 0 0,0-1-1 0 0,-1 1 1 0 0,1-1 0 0 0,-1 0-1 0 0,1 1 1 0 0,0 0-1 0 0,0-1 1 0 0,-1 1-1 0 0,1-1 1 0 0,0 1 0 0 0,0 0-1 0 0,-1-1 1 0 0,1 1-1 0 0,1 0 1 0 0,19-9-70 0 0,-14 6 30 0 0,1 0 0 0 0,0 0 0 0 0,0 1 0 0 0,0 0 0 0 0,0 1 0 0 0,0 0 0 0 0,0 0 0 0 0,0 1 0 0 0,0 0 0 0 0,0 0 1 0 0,12 2-1 0 0,-18-2-88 0 0,1 1 1 0 0,-1-1 0 0 0,1 1 0 0 0,-1 0 0 0 0,1 0 0 0 0,-1 0-1 0 0,0 0 1 0 0,1 0 0 0 0,-1 0 0 0 0,0 0 0 0 0,0 1 0 0 0,0-1-1 0 0,0 1 1 0 0,0 0 0 0 0,0-1 0 0 0,0 1 0 0 0,-1 0 0 0 0,1 0-1 0 0,-1 0 1 0 0,1 0 0 0 0,-1 0 0 0 0,0 1 0 0 0,0-1 0 0 0,0 0-1 0 0,0 1 1 0 0,0-1 0 0 0,0 1 0 0 0,-1-1 0 0 0,1 1 0 0 0,-1-1-1 0 0,0 1 1 0 0,0-1 0 0 0,0 1 0 0 0,0-1 0 0 0,0 1 0 0 0,0-1-1 0 0,-1 1 1 0 0,0 2 0 0 0,-2 8 159 0 0,-1 0-1 0 0,-1-1 1 0 0,0 0-1 0 0,-1 1 1 0 0,0-2-1 0 0,-1 1 0 0 0,0-1 1 0 0,-1 0-1 0 0,-9 10 1 0 0,-13 21 448 0 0,29-42-620 0 0,1 0 0 0 0,-1 0-1 0 0,1 1 1 0 0,0-1 0 0 0,-1 0 0 0 0,1 1 0 0 0,0-1 0 0 0,-1 1 0 0 0,1-1 0 0 0,0 0 0 0 0,-1 1 0 0 0,1-1 0 0 0,0 1 0 0 0,0-1 0 0 0,0 1 0 0 0,-1-1 0 0 0,1 1 0 0 0,0-1 0 0 0,0 1 0 0 0,0-1 0 0 0,0 1 0 0 0,0-1 0 0 0,0 1 0 0 0,0-1 0 0 0,0 1 0 0 0,0-1 0 0 0,0 1 0 0 0,0-1 0 0 0,0 1-1 0 0,0-1 1 0 0,0 0 0 0 0,1 1 0 0 0,-1-1 0 0 0,0 1 0 0 0,0-1 0 0 0,1 1 0 0 0,-1-1 0 0 0,0 1 0 0 0,1-1 0 0 0,-1 0 0 0 0,0 1 0 0 0,1-1 0 0 0,-1 0 0 0 0,0 1 0 0 0,1-1 0 0 0,-1 0 0 0 0,1 1 0 0 0,-1-1 0 0 0,0 0 0 0 0,1 0 0 0 0,-1 0 0 0 0,1 1 0 0 0,-1-1 0 0 0,1 0 0 0 0,-1 0 0 0 0,1 0 0 0 0,-1 0-1 0 0,1 0 1 0 0,-1 0 0 0 0,1 0 0 0 0,-1 0 0 0 0,1 0 0 0 0,-1 0 0 0 0,1 0 0 0 0,-1 0 0 0 0,1 0 0 0 0,-1-1 0 0 0,1 1 0 0 0,45-9 458 0 0,-36 7-419 0 0,-6 1-46 0 0,22-5-123 0 0,48-3-1 0 0,-68 8 115 0 0,0 1 0 0 0,1 0 0 0 0,-1 0 0 0 0,0 1 0 0 0,0-1 0 0 0,0 1 0 0 0,0 1 0 0 0,0-1 0 0 0,0 1 0 0 0,-1 0 0 0 0,1 1 0 0 0,0-1 0 0 0,-1 1 0 0 0,6 4 0 0 0,-9-6 83 0 0,0 1-1 0 0,0-1 1 0 0,0 1 0 0 0,0 0 0 0 0,-1-1 0 0 0,1 1 0 0 0,-1 0 0 0 0,1 0 0 0 0,-1 0 0 0 0,0 1 0 0 0,1-1-1 0 0,-1 0 1 0 0,0 0 0 0 0,-1 1 0 0 0,1-1 0 0 0,0 1 0 0 0,-1-1 0 0 0,1 1 0 0 0,-1-1 0 0 0,1 4 0 0 0,-2-2 87 0 0,1-1 0 0 0,-1 1 0 0 0,0-1 0 0 0,0 1 0 0 0,0-1 0 0 0,-1 0 1 0 0,1 1-1 0 0,-1-1 0 0 0,0 0 0 0 0,0 0 0 0 0,0 0 0 0 0,-4 4 0 0 0,-6 6-97 0 0,-1 0-1 0 0,-1-1 0 0 0,0-1 0 0 0,-22 14 1 0 0,32-23-360 0 0,-9 6-3658 0 0,0 0-1295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4 10594 0 0,'-2'-4'794'0'0,"2"5"-793"0"0,0-1 1 0 0,0 0-1 0 0,0 0 1 0 0,0 0-1 0 0,0 0 0 0 0,-1 0 1 0 0,1 0-1 0 0,0 0 1 0 0,0 0-1 0 0,0 1 0 0 0,0-1 1 0 0,0 0-1 0 0,0 0 0 0 0,0 0 1 0 0,0 0-1 0 0,0 0 1 0 0,-1 0-1 0 0,1 0 0 0 0,0 0 1 0 0,0 0-1 0 0,0 0 1 0 0,0 0-1 0 0,0 0 0 0 0,0 0 1 0 0,0 0-1 0 0,-1 0 0 0 0,1 0 1 0 0,0 0-1 0 0,0 0 1 0 0,0 0-1 0 0,0 0 0 0 0,0 0 1 0 0,0 0-1 0 0,-1 0 1 0 0,1 0-1 0 0,0 0 0 0 0,0 0 1 0 0,0 0-1 0 0,0 0 0 0 0,0 0 1 0 0,0 0-1 0 0,0 0 1 0 0,0 0-1 0 0,-1 0 0 0 0,1-1 1 0 0,0 1-1 0 0,-7 181 2894 0 0,16 184-1 0 0,-7-346-3376 0 0,-1 0 1 0 0,2 0-1 0 0,1-1 0 0 0,0 1 0 0 0,12 30 0 0 0,-13-44-1300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8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6 160 2761 0 0,'0'-2'-13'0'0,"-1"1"-1"0"0,1-1 1 0 0,0 0 0 0 0,-1 1 0 0 0,1-1 0 0 0,0 0 0 0 0,0 0 0 0 0,0 0 0 0 0,0 1 0 0 0,1-1 0 0 0,-1 0 0 0 0,0 1 0 0 0,1-1 0 0 0,-1 0 0 0 0,1 1 0 0 0,0-1 0 0 0,0 0-1 0 0,-1 1 1 0 0,1-1 0 0 0,0 1 0 0 0,0-1 0 0 0,0 1 0 0 0,0 0 0 0 0,1-1 0 0 0,-1 1 0 0 0,0 0 0 0 0,2-1 0 0 0,45-35-1347 0 0,-36 29 1383 0 0,3-2 336 0 0,0 0 1 0 0,1 2-1 0 0,0 0 1 0 0,0 0-1 0 0,1 2 1 0 0,17-5-1 0 0,-28 9 103 0 0,1 0-1 0 0,0 0 0 0 0,-1 1 1 0 0,1 0-1 0 0,0 0 0 0 0,-1 1 1 0 0,1 0-1 0 0,0 0 0 0 0,0 1 1 0 0,-1 0-1 0 0,1 0 1 0 0,0 0-1 0 0,-1 1 0 0 0,1 0 1 0 0,-1 0-1 0 0,0 1 0 0 0,0-1 1 0 0,11 8-1 0 0,-15-9-440 0 0,0 1 1 0 0,1 0-1 0 0,-1 1 1 0 0,0-1-1 0 0,0 0 1 0 0,0 1-1 0 0,-1-1 1 0 0,1 1-1 0 0,-1 0 1 0 0,1-1-1 0 0,-1 1 1 0 0,0 0-1 0 0,0 0 1 0 0,0 0-1 0 0,0 0 0 0 0,0 5 1 0 0,-1-1-97 0 0,1-1 1 0 0,-2 0-1 0 0,1 0 1 0 0,-1 0-1 0 0,0 1 1 0 0,0-1-1 0 0,-4 11 0 0 0,-2 1-314 0 0,-1-1-1 0 0,0 1 1 0 0,-2-2-1 0 0,-15 23 1 0 0,9-18 405 0 0,-1 0 1 0 0,-1-1-1 0 0,-38 32 1 0 0,-69 43 2722 0 0,56-45-2502 0 0,64-45-116 0 0,7-3 113 0 0,14-5 405 0 0,22-9 183 0 0,-11 3-819 0 0,1 0 1 0 0,0 2-1 0 0,0 1 0 0 0,1 1 0 0 0,0 1 0 0 0,0 2 0 0 0,0 1 0 0 0,0 1 1 0 0,0 1-1 0 0,42 8 0 0 0,-40-3-3707 0 0,-1 1-1181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7370 0 0,'0'0'666'0'0,"16"18"-4"0"0,-13-13-639 0 0,0 1 0 0 0,0 0 0 0 0,-1 0 0 0 0,0-1 0 0 0,0 2 0 0 0,-1-1 0 0 0,1 0 0 0 0,-1 0 0 0 0,0 0 0 0 0,-1 1 0 0 0,0-1 0 0 0,0 11 0 0 0,-3 9 58 0 0,-10 45 1 0 0,5-35 152 0 0,3-12 46 0 0,1-11 34 0 0,2 0 0 0 0,-2 24 0 0 0,4-34-106 0 0,-1 0-1 0 0,2 1 0 0 0,-1-1 0 0 0,0 0 0 0 0,1 0 1 0 0,-1 0-1 0 0,1 0 0 0 0,0 0 0 0 0,0 0 1 0 0,0 0-1 0 0,1 0 0 0 0,-1 0 0 0 0,1 0 0 0 0,-1-1 1 0 0,1 1-1 0 0,4 4 0 0 0,-5-6-130 0 0,0 0 0 0 0,1-1 0 0 0,-1 1 1 0 0,0 0-1 0 0,1-1 0 0 0,-1 1 0 0 0,1-1 0 0 0,-1 1 0 0 0,1-1 1 0 0,-1 1-1 0 0,1-1 0 0 0,-1 0 0 0 0,1 0 0 0 0,-1 0 0 0 0,1 0 1 0 0,-1 0-1 0 0,1 0 0 0 0,-1 0 0 0 0,1-1 0 0 0,2 0 0 0 0,34-12-328 0 0,-24 7-23 0 0,86-30-3990 0 0,-91 32 3408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10138 0 0,'-1'3'182'0'0,"0"0"-1"0"0,0 1 0 0 0,1-1 1 0 0,-1 1-1 0 0,1 0 1 0 0,0-1-1 0 0,0 1 0 0 0,0-1 1 0 0,0 1-1 0 0,2 6 0 0 0,-1 3-165 0 0,-1-10 6 0 0,-5 156 1645 0 0,2-122-672 0 0,3 47 1 0 0,4-32-5159 0 0,0-24-838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0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8754 0 0,'0'0'9'0'0,"0"0"0"0"0,0-1-1 0 0,0 1 1 0 0,0 0 0 0 0,0 0 0 0 0,0 0 0 0 0,0-1 0 0 0,0 1-1 0 0,1 0 1 0 0,-1 0 0 0 0,0 0 0 0 0,0-1 0 0 0,0 1 0 0 0,0 0-1 0 0,0 0 1 0 0,0 0 0 0 0,0-1 0 0 0,0 1 0 0 0,0 0 0 0 0,1 0-1 0 0,-1 0 1 0 0,0 0 0 0 0,0-1 0 0 0,0 1 0 0 0,0 0 0 0 0,1 0-1 0 0,-1 0 1 0 0,0 0 0 0 0,0 0 0 0 0,0 0 0 0 0,1-1 0 0 0,-1 1-1 0 0,0 0 1 0 0,0 0 0 0 0,0 0 0 0 0,1 0 0 0 0,-1 0 0 0 0,0 0-1 0 0,1 0 1 0 0,10 4 264 0 0,9 12-35 0 0,-14-1 93 0 0,-1 0-1 0 0,-1 0 1 0 0,0 0 0 0 0,-1 0-1 0 0,-1 1 1 0 0,0-1 0 0 0,-1 21-1 0 0,2 3 260 0 0,24 198 2663 0 0,-2-79-5221 0 0,-24-155 1835 0 0,-1 1-242 0 0,1 1 0 0 0,-1-1 0 0 0,1 0-1 0 0,0 0 1 0 0,1 0 0 0 0,-1 0 0 0 0,1 0 0 0 0,-1 0 0 0 0,1 0 0 0 0,1-1 0 0 0,-1 1 0 0 0,0-1 0 0 0,4 4 0 0 0,-3-5-811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1006 3225 0 0,'3'-19'1347'0'0,"-2"18"-1196"0"0,-1-1 1 0 0,1 1 0 0 0,-1-1-1 0 0,0 1 1 0 0,1 0-1 0 0,-1-1 1 0 0,0 1 0 0 0,0-1-1 0 0,0 1 1 0 0,0-1 0 0 0,0 1-1 0 0,-1-3 1 0 0,0 3-41 0 0,0 1 0 0 0,0-1 1 0 0,1 0-1 0 0,-1 1 0 0 0,0-1 0 0 0,0 1 0 0 0,0 0 1 0 0,0-1-1 0 0,0 1 0 0 0,0 0 0 0 0,0-1 0 0 0,0 1 1 0 0,0 0-1 0 0,0 0 0 0 0,0 0 0 0 0,0 0 0 0 0,0 0 0 0 0,0 0 1 0 0,0 0-1 0 0,0 0 0 0 0,0 0 0 0 0,0 1 0 0 0,0-1 1 0 0,1 0-1 0 0,-3 1 0 0 0,0 0 200 0 0,1-1 0 0 0,-1 1 0 0 0,1-1 0 0 0,-1 0 0 0 0,0 0 0 0 0,1 0 0 0 0,-1-1 0 0 0,1 1 0 0 0,-1-1 0 0 0,1 1 0 0 0,-1-1 0 0 0,1 0 0 0 0,-1 0 0 0 0,1 0 0 0 0,0 0 0 0 0,-1 0 1 0 0,1-1-1 0 0,-3-1 0 0 0,-2-4 521 0 0,0 1 1 0 0,1-1 0 0 0,-11-14 0 0 0,12 14-689 0 0,-1 0 0 0 0,1 0 1 0 0,-1 1-1 0 0,0 0 0 0 0,-9-6 0 0 0,-26-18 86 0 0,0-2 0 0 0,2-2 1 0 0,2-1-1 0 0,1-3 0 0 0,2 0 0 0 0,-48-70 0 0 0,5 0 138 0 0,-5 4-1 0 0,-4 4 0 0 0,-122-111 1 0 0,172 185-3177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86 6913 0 0,'8'-6'10'0'0,"0"0"-1"0"0,1 1 1 0 0,0 0-1 0 0,0 1 0 0 0,0-1 1 0 0,13-3-1 0 0,7-3-99 0 0,-18 5-23 0 0,47-18-52 0 0,-56 22 70 0 0,1 1 0 0 0,0 1 0 0 0,0-1 1 0 0,-1 0-1 0 0,1 1 0 0 0,0-1 0 0 0,0 1 1 0 0,0 0-1 0 0,-1 0 0 0 0,1 0 0 0 0,0 1 1 0 0,0-1-1 0 0,0 0 0 0 0,-1 1 0 0 0,1 0 1 0 0,0 0-1 0 0,4 2 0 0 0,-5-1 66 0 0,0 0-1 0 0,0 0 1 0 0,-1 0-1 0 0,1 0 1 0 0,-1 0-1 0 0,0 0 1 0 0,1 1-1 0 0,-1-1 1 0 0,0 1 0 0 0,0-1-1 0 0,-1 1 1 0 0,1-1-1 0 0,0 1 1 0 0,-1-1-1 0 0,1 1 1 0 0,-1-1-1 0 0,0 1 1 0 0,0 0 0 0 0,0-1-1 0 0,0 1 1 0 0,-2 4-1 0 0,0 9 435 0 0,-1 0-1 0 0,-6 19 1 0 0,6-26-145 0 0,-3 11 21 0 0,-1 0 1 0 0,-1 0 0 0 0,-1-1-1 0 0,-1 0 1 0 0,0 0 0 0 0,-2-1-1 0 0,-14 17 1 0 0,-13 12 631 0 0,-51 46 1 0 0,55-59 844 0 0,35-34-1729 0 0,0 0 0 0 0,-1 0 0 0 0,1 0 0 0 0,0 0 0 0 0,0 1 0 0 0,0-1 0 0 0,0 0 0 0 0,0 0-1 0 0,0 0 1 0 0,-1 0 0 0 0,1 0 0 0 0,0 0 0 0 0,0 0 0 0 0,0 1 0 0 0,0-1 0 0 0,0 0 0 0 0,0 0 0 0 0,0 0 0 0 0,0 0 0 0 0,0 0 0 0 0,0 0-1 0 0,0 1 1 0 0,0-1 0 0 0,0 0 0 0 0,0 0 0 0 0,0 0 0 0 0,0 0 0 0 0,0 1 0 0 0,0-1 0 0 0,0 0 0 0 0,0 0 0 0 0,0 0 0 0 0,0 0 0 0 0,0 0-1 0 0,0 1 1 0 0,0-1 0 0 0,0 0 0 0 0,0 0 0 0 0,0 0 0 0 0,0 0 0 0 0,0 0 0 0 0,0 1 0 0 0,0-1 0 0 0,0 0 0 0 0,0 0 0 0 0,1 0 0 0 0,-1 0-1 0 0,0 0 1 0 0,0 0 0 0 0,0 0 0 0 0,0 0 0 0 0,0 0 0 0 0,0 1 0 0 0,1-1 0 0 0,-1 0 0 0 0,15 1 580 0 0,30-5-624 0 0,-27 3 355 0 0,3 0 173 0 0,1 2 0 0 0,40 7-1 0 0,3 1-2302 0 0,-53-8-3231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1 121 6913 0 0,'2'-2'201'0'0,"0"0"0"0"0,1 0-1 0 0,-1 0 1 0 0,1 1-1 0 0,-1-1 1 0 0,1 1-1 0 0,0-1 1 0 0,0 1-1 0 0,-1 0 1 0 0,1 0-1 0 0,5-1 1 0 0,3-2 398 0 0,38-18 1601 0 0,82-27 0 0 0,-103 42-3578 0 0,0 0 0 0 0,42-4 0 0 0,-51 10 299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2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6913 0 0,'-12'22'3288'0'0,"0"24"-4128"0"0,5-17-151 0 0,6-27 1099 0 0,0 1 1 0 0,0-1-1 0 0,0 1 0 0 0,1-1 1 0 0,-1 0-1 0 0,1 1 0 0 0,0-1 1 0 0,0 1-1 0 0,0-1 0 0 0,0 1 1 0 0,0-1-1 0 0,0 1 1 0 0,0-1-1 0 0,1 1 0 0 0,0-1 1 0 0,-1 1-1 0 0,2 2 0 0 0,0-3 72 0 0,-1-1 0 0 0,1 0 0 0 0,-1 0 0 0 0,1 0-1 0 0,-1 0 1 0 0,1 0 0 0 0,-1 0 0 0 0,1 0-1 0 0,0-1 1 0 0,0 1 0 0 0,-1 0 0 0 0,1-1 0 0 0,0 1-1 0 0,0-1 1 0 0,0 0 0 0 0,0 0 0 0 0,0 0-1 0 0,-1 0 1 0 0,1 0 0 0 0,0 0 0 0 0,0 0 0 0 0,0-1-1 0 0,3 0 1 0 0,13-2-173 0 0,-11 2-97 0 0,1-1 1 0 0,-1 1-1 0 0,1 1 0 0 0,-1-1 1 0 0,1 1-1 0 0,14 2 1 0 0,-20-1 71 0 0,0-1 0 0 0,0 1 0 0 0,0 0 0 0 0,0 0 0 0 0,-1 0 0 0 0,1 0 0 0 0,0 0 0 0 0,0 1 0 0 0,-1-1 0 0 0,1 0 0 0 0,-1 1 0 0 0,1-1 0 0 0,-1 1 0 0 0,1 0 0 0 0,-1-1 0 0 0,0 1 0 0 0,0 0 0 0 0,0 0 0 0 0,0 0 0 0 0,0 0 0 0 0,0 0 0 0 0,-1 0 0 0 0,1 0 0 0 0,-1 0 0 0 0,1 0 0 0 0,-1 0 0 0 0,0 0 0 0 0,0 0 0 0 0,0 4 0 0 0,0 4 100 0 0,-1 0-1 0 0,0-1 1 0 0,0 1 0 0 0,-1-1-1 0 0,0 0 1 0 0,-1 1 0 0 0,0-1-1 0 0,0 0 1 0 0,-1-1 0 0 0,0 1 0 0 0,-1-1-1 0 0,0 1 1 0 0,0-2 0 0 0,-1 1-1 0 0,0 0 1 0 0,0-1 0 0 0,-1 0-1 0 0,0-1 1 0 0,0 1 0 0 0,0-1-1 0 0,-1 0 1 0 0,0-1 0 0 0,0 0 0 0 0,-1-1-1 0 0,1 1 1 0 0,-13 3 0 0 0,21-8-124 0 0,-1 1-69 0 0,0-1-1 0 0,1 0 1 0 0,-1 0 0 0 0,0 1 0 0 0,1-1 0 0 0,-1 0 0 0 0,0 0 0 0 0,0 0-1 0 0,1 0 1 0 0,-1 0 0 0 0,0 0 0 0 0,0 0 0 0 0,1 0 0 0 0,-1 0 0 0 0,0 0-1 0 0,1 0 1 0 0,-1-1 0 0 0,0 1 0 0 0,1 0 0 0 0,-1 0 0 0 0,-1-1-1 0 0,0-4-846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3681 0 0,'0'0'753'0'0,"4"-7"1052"0"0,0 27 4296 0 0,-2-15-6173 0 0,-2-5-19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5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0 1 3321 0 0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6449 0 0,'-3'4'4267'0'0,"4"3"-2663"0"0,5 30-658 0 0,2-1 1 0 0,2 0-1 0 0,1 0 0 0 0,2-1 0 0 0,21 39 1 0 0,34 48-223 0 0,11-12-5188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8 181 1928 0 0,'-2'-2'56'0'0,"1"-1"-1"0"0,0 0 1 0 0,0 0-1 0 0,0 1 1 0 0,1-1-1 0 0,-1 0 1 0 0,1 0-1 0 0,-1 0 1 0 0,1 0-1 0 0,0 0 1 0 0,0 0-1 0 0,0 0 1 0 0,1 0-1 0 0,-1 0 1 0 0,1 0-1 0 0,-1 0 1 0 0,2-3-1 0 0,1 0 356 0 0,0 0-1 0 0,0 0 1 0 0,1 0 0 0 0,-1 1-1 0 0,1-1 1 0 0,8-8-1 0 0,-4 6-158 0 0,0 1-1 0 0,0 0 0 0 0,1 1 0 0 0,0-1 1 0 0,0 2-1 0 0,1-1 0 0 0,-1 1 1 0 0,1 1-1 0 0,0 0 0 0 0,15-4 0 0 0,-18 5-175 0 0,0 1 0 0 0,0 1-1 0 0,1 0 1 0 0,-1 0-1 0 0,0 0 1 0 0,0 1-1 0 0,0 0 1 0 0,1 0 0 0 0,-1 0-1 0 0,0 1 1 0 0,0 1-1 0 0,0-1 1 0 0,0 1-1 0 0,0 0 1 0 0,0 1 0 0 0,10 4-1 0 0,-14-5-49 0 0,0 1 0 0 0,0 0 0 0 0,0 0 0 0 0,-1 0 0 0 0,1 0 0 0 0,-1 0 0 0 0,1 0 0 0 0,-1 1-1 0 0,0-1 1 0 0,0 1 0 0 0,-1-1 0 0 0,1 1 0 0 0,-1 0 0 0 0,0 0 0 0 0,0 0 0 0 0,0 0 0 0 0,0 0 0 0 0,0 0 0 0 0,-1 0 0 0 0,0 0 0 0 0,0 0 0 0 0,0 0-1 0 0,-1 0 1 0 0,1 0 0 0 0,-2 7 0 0 0,-2 6 172 0 0,0 0 0 0 0,-1 0 0 0 0,-1 0 0 0 0,-11 22 0 0 0,5-17 175 0 0,-8 20 630 0 0,19-40-917 0 0,0 1-1 0 0,0 0 0 0 0,0-1 0 0 0,1 1 1 0 0,-1 0-1 0 0,1 0 0 0 0,0-1 1 0 0,0 1-1 0 0,0 0 0 0 0,0 0 0 0 0,0-1 1 0 0,0 1-1 0 0,2 3 0 0 0,-2-5-22 0 0,1-1-1 0 0,-1 1 1 0 0,1-1 0 0 0,0 0-1 0 0,-1 1 1 0 0,1-1-1 0 0,0 1 1 0 0,-1-1 0 0 0,1 0-1 0 0,0 0 1 0 0,-1 1-1 0 0,1-1 1 0 0,0 0-1 0 0,0 0 1 0 0,-1 0 0 0 0,1 0-1 0 0,0 0 1 0 0,-1 0-1 0 0,1 0 1 0 0,0 0-1 0 0,0 0 1 0 0,-1 0 0 0 0,1-1-1 0 0,0 1 1 0 0,-1 0-1 0 0,2-1 1 0 0,23-6 983 0 0,-21 6-814 0 0,8-3 294 0 0,24-8-262 0 0,1 1 0 0 0,0 2 0 0 0,1 2 1 0 0,65-5-1 0 0,-95 12-764 0 0,1 1 0 0 0,-1 0 0 0 0,0 1 0 0 0,0-1 1 0 0,0 1-1 0 0,0 1 0 0 0,0 0 0 0 0,0 0 0 0 0,-1 0 0 0 0,1 1 0 0 0,-1 0 1 0 0,0 1-1 0 0,0 0 0 0 0,8 7 0 0 0,-4 0-971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3 5529 0 0,'-2'-1'0'0'0,"1"1"1"0"0,-1-1-1 0 0,0 1 0 0 0,0 0 1 0 0,0 0-1 0 0,0 0 0 0 0,0 0 1 0 0,0 0-1 0 0,1 0 0 0 0,-1 1 0 0 0,0-1 1 0 0,0 1-1 0 0,0-1 0 0 0,1 1 1 0 0,-1 0-1 0 0,0-1 0 0 0,0 1 1 0 0,1 0-1 0 0,-1 0 0 0 0,1 0 0 0 0,-1 1 1 0 0,1-1-1 0 0,-1 0 0 0 0,1 0 1 0 0,0 1-1 0 0,0-1 0 0 0,-2 3 1 0 0,-7 7 27 0 0,2 1 0 0 0,-12 18 0 0 0,17-26 121 0 0,-11 20 928 0 0,1 1 0 0 0,0 1 0 0 0,-16 52 0 0 0,25-66-747 0 0,1 0 0 0 0,0 0 0 0 0,1 0 1 0 0,0 1-1 0 0,1-1 0 0 0,0 1 0 0 0,1-1 1 0 0,0 1-1 0 0,2-1 0 0 0,-1 1 0 0 0,5 15 1 0 0,-5-23-334 0 0,1-1 1 0 0,0 1 0 0 0,0-1 0 0 0,0 0 0 0 0,1 0 0 0 0,-1 0-1 0 0,1 0 1 0 0,0-1 0 0 0,0 1 0 0 0,1-1 0 0 0,-1 0-1 0 0,0 1 1 0 0,1-2 0 0 0,0 1 0 0 0,0 0 0 0 0,0-1 0 0 0,0 1-1 0 0,0-1 1 0 0,1 0 0 0 0,-1-1 0 0 0,0 1 0 0 0,1-1-1 0 0,-1 0 1 0 0,1 0 0 0 0,0 0 0 0 0,-1-1 0 0 0,1 1 0 0 0,0-1-1 0 0,0 0 1 0 0,-1-1 0 0 0,1 1 0 0 0,0-1 0 0 0,-1 0-1 0 0,1 0 1 0 0,-1 0 0 0 0,1-1 0 0 0,-1 0 0 0 0,0 1-1 0 0,1-1 1 0 0,-1-1 0 0 0,0 1 0 0 0,0-1 0 0 0,-1 0 0 0 0,1 0-1 0 0,0 0 1 0 0,2-3 0 0 0,4-3-35 0 0,-1-1 1 0 0,-1 1-1 0 0,0-2 1 0 0,0 1-1 0 0,-1-1 0 0 0,0 0 1 0 0,-1 0-1 0 0,-1-1 0 0 0,1 0 1 0 0,6-23-1 0 0,-12 34 10 0 0,0 0-1 0 0,1-1 0 0 0,-1 1 0 0 0,0 0 1 0 0,0 0-1 0 0,0 0 0 0 0,0 0 0 0 0,0 0 1 0 0,0 0-1 0 0,0 0 0 0 0,0-1 1 0 0,0 1-1 0 0,0 0 0 0 0,-1 0 0 0 0,1 0 1 0 0,0 0-1 0 0,-1 0 0 0 0,1 0 1 0 0,-1 0-1 0 0,1 0 0 0 0,-1 0 0 0 0,0 0 1 0 0,1 0-1 0 0,-1 1 0 0 0,0-1 1 0 0,-1-1-1 0 0,1 1 4 0 0,-1 1 1 0 0,1 0 0 0 0,-1-1-1 0 0,1 1 1 0 0,-1 0 0 0 0,0 0-1 0 0,1 0 1 0 0,-1 0-1 0 0,1 0 1 0 0,-1 0 0 0 0,1 0-1 0 0,-1 0 1 0 0,1 1-1 0 0,-1-1 1 0 0,1 0 0 0 0,-3 2-1 0 0,-4 1-102 0 0,0 1 0 0 0,0 0 0 0 0,0 0 0 0 0,0 1-1 0 0,-9 7 1 0 0,-24 28-3372 0 0,20-17-12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7858 0 0,'-1'-1'88'0'0,"0"1"1"0"0,0-1 0 0 0,0 1 0 0 0,0-1 0 0 0,0 1 0 0 0,-1 0-1 0 0,1-1 1 0 0,0 1 0 0 0,0 0 0 0 0,0 0 0 0 0,0 0-1 0 0,0 0 1 0 0,0 0 0 0 0,0 0 0 0 0,0 0 0 0 0,0 1-1 0 0,-1-1 1 0 0,1 0 0 0 0,0 0 0 0 0,0 1 0 0 0,0-1-1 0 0,0 1 1 0 0,0-1 0 0 0,0 1 0 0 0,0-1 0 0 0,1 1 0 0 0,-1 0-1 0 0,0-1 1 0 0,0 1 0 0 0,0 0 0 0 0,0 0 0 0 0,1 0-1 0 0,-1 0 1 0 0,0-1 0 0 0,1 1 0 0 0,-1 0 0 0 0,1 0-1 0 0,-1 0 1 0 0,1 0 0 0 0,0 0 0 0 0,-1 0 0 0 0,1 1 0 0 0,0-1-1 0 0,0 0 1 0 0,-1 0 0 0 0,1 0 0 0 0,0 0 0 0 0,0 1-1 0 0,0 9 153 0 0,0 0-1 0 0,1 0 1 0 0,0 0-1 0 0,3 12 1 0 0,-1-3-90 0 0,6 42 14 0 0,3 0 0 0 0,26 81 1 0 0,-1-32-4903 0 0,-30-91 720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7 155 5985 0 0,'-1'-1'20'0'0,"0"0"0"0"0,1 0 1 0 0,-1-1-1 0 0,0 1 0 0 0,1 0 0 0 0,-1-1 0 0 0,1 1 0 0 0,0-1 0 0 0,-1 1 0 0 0,1-1 0 0 0,0 1 0 0 0,0 0 0 0 0,0-1 0 0 0,0 1 1 0 0,0-1-1 0 0,0 1 0 0 0,0-1 0 0 0,0 1 0 0 0,1-1 0 0 0,0-1 0 0 0,1-1-103 0 0,-1-1 1 0 0,1 1-1 0 0,1 0 1 0 0,-1 0-1 0 0,1 0 1 0 0,4-6-1 0 0,3-1-286 0 0,1-1 0 0 0,1 2 0 0 0,13-11 0 0 0,-18 17 492 0 0,0-1 1 0 0,0 1-1 0 0,1 0 1 0 0,0 1-1 0 0,0 0 1 0 0,0 0-1 0 0,0 1 1 0 0,0 0-1 0 0,0 0 1 0 0,1 1-1 0 0,15 0 1 0 0,-17 0 162 0 0,0 1 1 0 0,1 1 0 0 0,-1-1 0 0 0,0 1-1 0 0,0 1 1 0 0,0-1 0 0 0,0 1-1 0 0,0 0 1 0 0,0 1 0 0 0,0 0 0 0 0,0 0-1 0 0,-1 0 1 0 0,0 1 0 0 0,7 4-1 0 0,-10-4-240 0 0,0-1 0 0 0,-1 1-1 0 0,1 0 1 0 0,0 0 0 0 0,-1 0-1 0 0,0 0 1 0 0,0 0-1 0 0,0 1 1 0 0,-1-1 0 0 0,1 1-1 0 0,-1-1 1 0 0,0 1-1 0 0,0 0 1 0 0,-1-1 0 0 0,1 1-1 0 0,-1 0 1 0 0,0-1 0 0 0,0 1-1 0 0,-2 7 1 0 0,0 7-128 0 0,-2 0 0 0 0,0 0 1 0 0,-9 25-1 0 0,6-26 462 0 0,-1-1 0 0 0,-1 0 0 0 0,0 0 0 0 0,-1-1 0 0 0,-17 21 0 0 0,11-17-208 0 0,2 1 1 0 0,-12 23-1 0 0,25-43-144 0 0,1-1 0 0 0,-1 1 0 0 0,1 0 0 0 0,0 0 0 0 0,-1-1 0 0 0,1 1 1 0 0,0 0-1 0 0,-1 0 0 0 0,1 0 0 0 0,0-1 0 0 0,0 1 0 0 0,0 0 1 0 0,0 0-1 0 0,0 0 0 0 0,0 0 0 0 0,0 0 0 0 0,0-1 0 0 0,0 1 0 0 0,0 0 1 0 0,0 0-1 0 0,1 0 0 0 0,-1 0 0 0 0,0-1 0 0 0,1 1 0 0 0,-1 0 0 0 0,0 0 1 0 0,1-1-1 0 0,-1 1 0 0 0,1 0 0 0 0,-1 0 0 0 0,1-1 0 0 0,0 1 1 0 0,-1-1-1 0 0,1 1 0 0 0,-1-1 0 0 0,1 1 0 0 0,0-1 0 0 0,0 1 0 0 0,-1-1 1 0 0,1 1-1 0 0,0-1 0 0 0,0 0 0 0 0,0 1 0 0 0,-1-1 0 0 0,1 0 0 0 0,0 0 1 0 0,0 0-1 0 0,0 0 0 0 0,0 1 0 0 0,-1-1 0 0 0,1 0 0 0 0,0-1 1 0 0,1 1-1 0 0,8 1 263 0 0,0-1 1 0 0,-1-1 0 0 0,16-2 0 0 0,-22 3-280 0 0,78-14 1 0 0,19-3-1344 0 0,-31 13-3994 0 0,-53 4 1192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1845 10 10594 0 0,'0'-1'17'0'0,"0"1"0"0"0,-1-1 0 0 0,1 1 0 0 0,0-1 0 0 0,0 1 1 0 0,0-1-1 0 0,-1 1 0 0 0,1-1 0 0 0,0 1 0 0 0,-1 0 0 0 0,1-1 0 0 0,-1 1 0 0 0,1-1 0 0 0,0 1 0 0 0,-1 0 0 0 0,1-1 0 0 0,-1 1 0 0 0,1 0 0 0 0,-1-1 0 0 0,1 1 0 0 0,-1 0 0 0 0,1 0 0 0 0,-1 0 0 0 0,1 0 0 0 0,-1-1 0 0 0,1 1 0 0 0,-1 0 0 0 0,0 0 0 0 0,1 0 0 0 0,-1 0 1 0 0,1 0-1 0 0,-1 0 0 0 0,1 0 0 0 0,-1 0 0 0 0,1 0 0 0 0,-1 1 0 0 0,1-1 0 0 0,-2 0 0 0 0,-20 6-95 0 0,7 1 71 0 0,1 1 0 0 0,0 1 0 0 0,0 0-1 0 0,1 1 1 0 0,0 0 0 0 0,1 1 0 0 0,-15 17 0 0 0,-72 95 1525 0 0,77-93-1373 0 0,-512 604 1572 0 0,498-593-1714 0 0,-344 342 313 0 0,212-222 348 0 0,-36 22 454 0 0,159-147-1210 0 0,-2-3 0 0 0,-89 47 0 0 0,125-74-1232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8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1696 0 0,'2'-5'62'0'0,"0"0"0"0"0,1 0 0 0 0,-1 0 0 0 0,1 0 0 0 0,0 0-1 0 0,1 1 1 0 0,-1-1 0 0 0,1 1 0 0 0,0 0 0 0 0,4-4 0 0 0,-3 3 11 0 0,6-6 655 0 0,1 0 1 0 0,0 1-1 0 0,1 0 0 0 0,0 0 1 0 0,28-14-1 0 0,-36 22-335 0 0,1-1 0 0 0,0 1 1 0 0,-1 0-1 0 0,1 1 0 0 0,0-1 0 0 0,0 1 1 0 0,0 0-1 0 0,10 0 0 0 0,-13 1-291 0 0,0 1 0 0 0,0-1 0 0 0,0 1 0 0 0,0-1 0 0 0,0 1 0 0 0,0 0 0 0 0,0 0 0 0 0,0 0 0 0 0,0 0 0 0 0,0 1 0 0 0,0 0 0 0 0,-1-1 0 0 0,1 1 0 0 0,0 0 0 0 0,-1 0 0 0 0,0 0 0 0 0,3 3 0 0 0,-1 0-76 0 0,-1-1 0 0 0,0 1 0 0 0,0 0 1 0 0,0 0-1 0 0,-1 0 0 0 0,0 0 1 0 0,0 0-1 0 0,2 11 0 0 0,7 49 277 0 0,-2-10 310 0 0,25 53 1006 0 0,-24-80-1576 0 0,-1-1-1 0 0,-1 1 0 0 0,-1 1 1 0 0,-1-1-1 0 0,2 48 1 0 0,-6-58-2767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9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16 184 12499 0 0,'-1'0'43'0'0,"1"0"0"0"0,-1 0 0 0 0,0 0 1 0 0,1 0-1 0 0,-1 0 0 0 0,0-1 0 0 0,0 1 0 0 0,1 0 1 0 0,-1-1-1 0 0,0 1 0 0 0,1 0 0 0 0,-1-1 1 0 0,1 1-1 0 0,-1-1 0 0 0,1 1 0 0 0,-1-1 0 0 0,0 1 1 0 0,1-1-1 0 0,0 1 0 0 0,-1-1 0 0 0,1 0 0 0 0,-1 1 1 0 0,1-1-1 0 0,0 0 0 0 0,-1 1 0 0 0,1-1 1 0 0,0 0-1 0 0,0 1 0 0 0,-1-1 0 0 0,1-1 0 0 0,0 1 25 0 0,1-1 0 0 0,-1 0 0 0 0,0 0-1 0 0,1 1 1 0 0,0-1 0 0 0,-1 0-1 0 0,1 1 1 0 0,0-1 0 0 0,0 1 0 0 0,0-1-1 0 0,0 1 1 0 0,1-3 0 0 0,5-3 54 0 0,-1 0 0 0 0,1 0 0 0 0,0 1 0 0 0,10-7 0 0 0,5-1-407 0 0,1 0 1 0 0,1 2 0 0 0,42-15-1 0 0,-4 5-3436 0 0,-57 20 3128 0 0,35-12-3667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72 920 0 0,'6'-44'-183'0'0,"-6"42"333"0"0,1-1 0 0 0,-1 1 0 0 0,1 0 0 0 0,0 0 0 0 0,0 0 0 0 0,0-1 0 0 0,0 1 0 0 0,1 0-1 0 0,-1 0 1 0 0,0 1 0 0 0,1-1 0 0 0,0 0 0 0 0,14 6 6390 0 0,-12 24-5115 0 0,-4-28-1427 0 0,3 25 916 0 0,-2 0-1 0 0,-4 47 1 0 0,1-45-555 0 0,3 43-1 0 0,7-14-186 0 0,2-1 0 0 0,3 0 0 0 0,38 102 0 0 0,-27-84-90 0 0,-8-18-1712 0 0,-12-42-3159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65 8290 0 0,'4'-4'-108'0'0,"1"0"1"0"0,0 0-1 0 0,-1 1 1 0 0,1 0-1 0 0,1 0 1 0 0,-1 0-1 0 0,0 0 1 0 0,1 1-1 0 0,9-3 1 0 0,-8 2 190 0 0,9-3-309 0 0,1 1 1 0 0,0 0-1 0 0,1 1 0 0 0,30-2 1 0 0,-40 5 546 0 0,0 1-1 0 0,0 0 1 0 0,0 0-1 0 0,0 0 1 0 0,0 1 0 0 0,0 1-1 0 0,0-1 1 0 0,0 1 0 0 0,-1 1-1 0 0,1-1 1 0 0,-1 1 0 0 0,13 7-1 0 0,-17-7-287 0 0,1 0 0 0 0,-1 0 0 0 0,0 1-1 0 0,0-1 1 0 0,0 1 0 0 0,0 0 0 0 0,-1 0 0 0 0,0-1 0 0 0,1 2-1 0 0,-1-1 1 0 0,-1 0 0 0 0,1 0 0 0 0,-1 1 0 0 0,1-1-1 0 0,-1 0 1 0 0,-1 1 0 0 0,1 0 0 0 0,0-1 0 0 0,-1 1 0 0 0,0-1-1 0 0,0 1 1 0 0,-1-1 0 0 0,0 7 0 0 0,-2 6 21 0 0,0-1 1 0 0,-1 1-1 0 0,0-1 1 0 0,-2 0 0 0 0,-7 16-1 0 0,-5 2 454 0 0,-1 0-1 0 0,-2-1 1 0 0,-1-1 0 0 0,-2-1-1 0 0,-41 41 1 0 0,64-71-415 0 0,0 0 0 0 0,0 0 0 0 0,0 0-1 0 0,0 0 1 0 0,0 1 0 0 0,0-1 0 0 0,0 0 0 0 0,0 1-1 0 0,0-1 1 0 0,1 0 0 0 0,-1 1 0 0 0,1-1 0 0 0,-1 1-1 0 0,1-1 1 0 0,-1 1 0 0 0,1 1 0 0 0,0-2-53 0 0,0-1 0 0 0,1 1 0 0 0,-1-1-1 0 0,0 1 1 0 0,1-1 0 0 0,-1 1 0 0 0,0-1 0 0 0,1 0 0 0 0,-1 1 0 0 0,1-1 0 0 0,-1 0 0 0 0,0 1 0 0 0,1-1 0 0 0,-1 0 0 0 0,1 1-1 0 0,-1-1 1 0 0,1 0 0 0 0,0 0 0 0 0,-1 0 0 0 0,1 0 0 0 0,-1 1 0 0 0,1-1 0 0 0,-1 0 0 0 0,1 0 0 0 0,-1 0 0 0 0,1 0 0 0 0,0 0-1 0 0,0-1 1 0 0,10 1 265 0 0,0-2 0 0 0,0 1-1 0 0,14-6 1 0 0,-15 5-203 0 0,68-19 564 0 0,61-12 82 0 0,-123 31-971 0 0,0 0 0 0 0,0 0 0 0 0,0 2 0 0 0,0 0 0 0 0,1 1 0 0 0,23 4 0 0 0,-13 6-1781 0 0,-13 1-2986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2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160 231 2761 0 0,'-3'-1'53'0'0,"0"-1"1"0"0,1 1-1 0 0,-1 0 0 0 0,0 0 1 0 0,0 0-1 0 0,0 0 1 0 0,0 1-1 0 0,0-1 1 0 0,0 1-1 0 0,0 0 1 0 0,-6 0-1 0 0,-1-1 7 0 0,2 0 68 0 0,-1-1 0 0 0,1 1 0 0 0,0-1 0 0 0,0-1-1 0 0,0 0 1 0 0,0 0 0 0 0,0 0 0 0 0,-7-6 0 0 0,13 8 31 0 0,0 0 0 0 0,0-1 0 0 0,0 1 0 0 0,0-1 0 0 0,0 0 0 0 0,1 0 0 0 0,-1 0 0 0 0,0 1-1 0 0,1-2 1 0 0,0 1 0 0 0,-1 0 0 0 0,1 0 0 0 0,0 0 0 0 0,0-1 0 0 0,0 1 0 0 0,0 0 0 0 0,1-1 0 0 0,-1 1 0 0 0,1-1 0 0 0,-1 1 0 0 0,1-1 0 0 0,0 1 0 0 0,0-1 0 0 0,0 1 0 0 0,0-1 0 0 0,0 1 0 0 0,1-1 0 0 0,-1 1 0 0 0,1 0 0 0 0,0-1-1 0 0,1-3 1 0 0,1-1-152 0 0,0 1-1 0 0,1-1 1 0 0,0 0-1 0 0,0 1 1 0 0,0 0-1 0 0,1 0 0 0 0,0 0 1 0 0,0 1-1 0 0,0-1 1 0 0,1 1-1 0 0,0 1 0 0 0,0-1 1 0 0,0 1-1 0 0,1 0 1 0 0,-1 0-1 0 0,9-3 1 0 0,-4 2-154 0 0,0 1-1 0 0,1 0 1 0 0,-1 1 0 0 0,1 0 0 0 0,0 1 0 0 0,0 0 0 0 0,0 1 0 0 0,0 0 0 0 0,18 1 0 0 0,-28 0 135 0 0,1 0 0 0 0,0 0 1 0 0,0 1-1 0 0,-1-1 1 0 0,1 1-1 0 0,0-1 0 0 0,-1 1 1 0 0,1 0-1 0 0,0 0 0 0 0,-1 0 1 0 0,1 0-1 0 0,-1 1 0 0 0,0-1 1 0 0,1 1-1 0 0,-1-1 0 0 0,0 1 1 0 0,0 0-1 0 0,0 0 1 0 0,0 0-1 0 0,0 0 0 0 0,-1 0 1 0 0,1 0-1 0 0,-1 1 0 0 0,1-1 1 0 0,-1 0-1 0 0,0 1 0 0 0,1-1 1 0 0,-1 1-1 0 0,-1-1 0 0 0,1 1 1 0 0,0 0-1 0 0,-1 0 1 0 0,1-1-1 0 0,-1 1 0 0 0,0 0 1 0 0,0-1-1 0 0,0 6 0 0 0,-2 9-64 0 0,0 0 0 0 0,-1 1 0 0 0,-1-1-1 0 0,-12 31 1 0 0,8-21 202 0 0,1-7 215 0 0,2 1-1 0 0,0-1 0 0 0,1 1 1 0 0,1 0-1 0 0,0 26 1 0 0,4-42-303 0 0,-1-1 0 0 0,0 1 0 0 0,1 0 0 0 0,0 0 0 0 0,0-1 0 0 0,1 1 0 0 0,-1 0 0 0 0,1-1 0 0 0,0 1 0 0 0,0-1 0 0 0,0 0 0 0 0,5 7 1 0 0,-4-9-41 0 0,-1 1 0 0 0,1 0 0 0 0,0-1 1 0 0,1 1-1 0 0,-1-1 0 0 0,0 0 0 0 0,1 0 1 0 0,-1 0-1 0 0,1-1 0 0 0,-1 1 0 0 0,1-1 1 0 0,0 0-1 0 0,0 0 0 0 0,-1 0 0 0 0,1 0 1 0 0,0-1-1 0 0,7 1 0 0 0,2-2 234 0 0,0 0 1 0 0,0-1-1 0 0,0 0 0 0 0,0-1 0 0 0,-1 0 1 0 0,1-1-1 0 0,-1 0 0 0 0,0-1 0 0 0,0-1 1 0 0,-1 0-1 0 0,1 0 0 0 0,17-14 0 0 0,-27 18-181 0 0,0 1-1 0 0,0-1 0 0 0,0 0 0 0 0,0 1 0 0 0,-1-1 0 0 0,1 0 0 0 0,0 0 0 0 0,-1 0 0 0 0,1 0 0 0 0,-1 0 0 0 0,0-1 0 0 0,0 1 0 0 0,0 0 0 0 0,0-1 1 0 0,0 1-1 0 0,0-1 0 0 0,-1 1 0 0 0,1-1 0 0 0,-1 1 0 0 0,1-1 0 0 0,-1 1 0 0 0,0-1 0 0 0,0 1 0 0 0,0-1 0 0 0,-1 0 0 0 0,1 1 0 0 0,-1-1 1 0 0,1 1-1 0 0,-2-5 0 0 0,-1 3 61 0 0,0-1-1 0 0,0 1 1 0 0,0-1 0 0 0,0 1 0 0 0,-1 0 0 0 0,0 0 0 0 0,1 1-1 0 0,-1-1 1 0 0,-1 1 0 0 0,1 0 0 0 0,0 0 0 0 0,-1 0 0 0 0,-7-3-1 0 0,-7-3 66 0 0,-1 1 0 0 0,1 1 0 0 0,-2 1 0 0 0,1 0-1 0 0,-31-3 1 0 0,31 7-885 0 0,1 0-1 0 0,0 2 1 0 0,-27 2-1 0 0,13 3-4596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37 4609 0 0,'-2'-2'421'0'0,"1"-1"0"0"0,0 1 0 0 0,0-1 0 0 0,-1 1 0 0 0,0 0 0 0 0,1 0 0 0 0,-1-1 0 0 0,0 1 1 0 0,0 0-1 0 0,0 1 0 0 0,0-1 0 0 0,-1 0 0 0 0,1 0 0 0 0,0 1 0 0 0,-1 0 0 0 0,1-1 0 0 0,-4 0 0 0 0,4 1-177 0 0,0 1 0 0 0,0 0-1 0 0,1 0 1 0 0,-1 0 0 0 0,0 1-1 0 0,1-1 1 0 0,-1 0 0 0 0,0 1 0 0 0,0-1-1 0 0,1 1 1 0 0,-1-1 0 0 0,1 1 0 0 0,-1 0-1 0 0,0 0 1 0 0,1 0 0 0 0,-1 0-1 0 0,1 0 1 0 0,0 0 0 0 0,-1 0 0 0 0,1 0-1 0 0,0 0 1 0 0,0 1 0 0 0,0-1-1 0 0,0 0 1 0 0,0 1 0 0 0,0-1 0 0 0,0 1-1 0 0,-1 2 1 0 0,-7 12-126 0 0,1 1 0 0 0,0 1 0 0 0,1 0 0 0 0,1 0 0 0 0,1 0 0 0 0,1 0 0 0 0,0 1 0 0 0,1 0 0 0 0,1 0-1 0 0,1 26 1 0 0,1-22-7 0 0,1-1 0 0 0,1 1-1 0 0,2-1 1 0 0,0 0-1 0 0,1 0 1 0 0,1 0-1 0 0,1-1 1 0 0,14 30 0 0 0,-16-42-1365 0 0,0 1 0 0 0,1-1 0 0 0,0 0 0 0 0,0-1 0 0 0,13 14 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21 220 6913 0 0,'-3'-3'3'0'0,"1"-1"-1"0"0,0 1 0 0 0,0-1 0 0 0,0 0 1 0 0,0 0-1 0 0,1 1 0 0 0,-1-1 0 0 0,1 0 1 0 0,0 0-1 0 0,0 0 0 0 0,0-1 0 0 0,1 1 1 0 0,0 0-1 0 0,0 0 0 0 0,0 0 0 0 0,0 0 0 0 0,0-1 1 0 0,1 1-1 0 0,0 0 0 0 0,0 0 0 0 0,0 0 1 0 0,0 0-1 0 0,1 0 0 0 0,1-4 0 0 0,0 2 37 0 0,0 1 1 0 0,1-1-1 0 0,-1 1 0 0 0,1-1 0 0 0,0 1 0 0 0,1 0 0 0 0,-1 0 0 0 0,1 1 1 0 0,0-1-1 0 0,0 1 0 0 0,0 0 0 0 0,1 1 0 0 0,-1-1 0 0 0,12-4 0 0 0,9-1 572 0 0,-1 1 1 0 0,1 1-1 0 0,0 1 0 0 0,0 1 0 0 0,1 2 0 0 0,36-1 1 0 0,-61 4-614 0 0,-1 0 0 0 0,1 0 0 0 0,-1 0 0 0 0,1 0 0 0 0,-1 0 0 0 0,0 0 0 0 0,1 1 0 0 0,-1-1 0 0 0,1 0 0 0 0,-1 1 0 0 0,0-1 0 0 0,1 1 0 0 0,-1-1 0 0 0,0 1 0 0 0,0 0 0 0 0,1 0 0 0 0,-1-1 0 0 0,0 1 0 0 0,0 0 0 0 0,0 0 0 0 0,0 0 0 0 0,0 0 0 0 0,0 0 0 0 0,0 0 0 0 0,1 2 0 0 0,-2-1 0 0 0,1 1 0 0 0,-1-1 0 0 0,1 0 0 0 0,-1 0 0 0 0,0 1 0 0 0,1-1 0 0 0,-1 0 0 0 0,0 1 0 0 0,-1-1 0 0 0,1 0 0 0 0,0 1 0 0 0,-1-1 0 0 0,-1 5 0 0 0,-2 4-161 0 0,0 0 0 0 0,-2 0 0 0 0,1 0 0 0 0,-14 18 0 0 0,5-10 428 0 0,-1-1 0 0 0,-1 0 0 0 0,-1-1 0 0 0,0-1 0 0 0,-1-1 0 0 0,-1 0 0 0 0,0-1 0 0 0,-25 13 1 0 0,68-31 689 0 0,41-1 1 0 0,-46 4-535 0 0,0 2 1 0 0,0 0 0 0 0,-1 0 0 0 0,1 2 0 0 0,27 7-1 0 0,-34-6-699 0 0,0 0 0 0 0,-1 1 0 0 0,0 0 0 0 0,0 0 0 0 0,0 1 0 0 0,-1 1-1 0 0,1 0 1 0 0,-2 0 0 0 0,15 13 0 0 0,-14-9-857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8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384 23 11058 0 0,'-3'3'-325'0'0,"1"0"-1"0"0,-1 0 1 0 0,1 0-1 0 0,0 1 1 0 0,0-1-1 0 0,1 1 1 0 0,-3 5-1 0 0,-6 12-1241 0 0,0-7 978 0 0,0 0 1 0 0,-1-1 0 0 0,0 0 0 0 0,-1-1-1 0 0,-1 0 1 0 0,-16 12 0 0 0,10-11 1618 0 0,0 0 1 0 0,-1-1 0 0 0,0-2-1 0 0,0 0 1 0 0,-1-1 0 0 0,-1-1 0 0 0,-30 8-1 0 0,50-16-1031 0 0,0 1 0 0 0,0-1 0 0 0,0 1 0 0 0,0-1 1 0 0,0 0-1 0 0,0 0 0 0 0,0 0 0 0 0,0 0 0 0 0,0 0 0 0 0,0 0 0 0 0,0 0 0 0 0,0-1 0 0 0,0 1 0 0 0,0-1 0 0 0,0 0 0 0 0,0 1 0 0 0,0-1 0 0 0,0 0 0 0 0,1 0 0 0 0,-1 0 0 0 0,0 0 0 0 0,0-1 0 0 0,-1-1 0 0 0,1 0-104 0 0,0 0 0 0 0,0 1-1 0 0,0-1 1 0 0,1-1 0 0 0,-1 1 0 0 0,1 0-1 0 0,0 0 1 0 0,0 0 0 0 0,0-1 0 0 0,0 1 0 0 0,0 0-1 0 0,1-7 1 0 0,-1-1-33 0 0,1 0-1 0 0,1 1 1 0 0,0-1 0 0 0,0 1-1 0 0,1-1 1 0 0,1 1 0 0 0,-1-1-1 0 0,7-12 1 0 0,-5 16 116 0 0,0 0 0 0 0,1 1 0 0 0,-1-1 0 0 0,1 1-1 0 0,1 0 1 0 0,-1 1 0 0 0,1-1 0 0 0,0 1 0 0 0,1 0 0 0 0,-1 0 0 0 0,1 1 0 0 0,0 0 0 0 0,0 0 0 0 0,0 1 0 0 0,0 0 0 0 0,10-3 0 0 0,-7 3 37 0 0,1 0-1 0 0,-1 0 1 0 0,0 2 0 0 0,1-1 0 0 0,-1 1 0 0 0,1 1 0 0 0,0-1 0 0 0,-1 2 0 0 0,1 0 0 0 0,-1 0 0 0 0,21 6 0 0 0,-25-6 186 0 0,0 2 0 0 0,0-1 0 0 0,0 1 0 0 0,0 0 1 0 0,-1 0-1 0 0,1 0 0 0 0,-1 1 0 0 0,0 0 0 0 0,0 0 0 0 0,0 1 1 0 0,0-1-1 0 0,-1 1 0 0 0,0 0 0 0 0,0 0 0 0 0,0 0 0 0 0,0 1 0 0 0,-1-1 1 0 0,0 1-1 0 0,4 10 0 0 0,-5-9 58 0 0,0 1 1 0 0,-1-1-1 0 0,1 1 0 0 0,-1-1 1 0 0,-1 1-1 0 0,1 0 1 0 0,-2-1-1 0 0,1 1 0 0 0,-1-1 1 0 0,0 1-1 0 0,0-1 0 0 0,-1 1 1 0 0,0-1-1 0 0,0 0 0 0 0,-1 1 1 0 0,-4 8-1 0 0,-26 54 212 0 0,29-56-1056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9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8290 0 0,'2'0'1853'0'0,"-2"-1"-1756"0"0,1 1-1 0 0,0 0 1 0 0,-1-1 0 0 0,1 1-1 0 0,0 0 1 0 0,-1 0 0 0 0,1-1-1 0 0,0 1 1 0 0,-1 0 0 0 0,1 0-1 0 0,0 0 1 0 0,0 0 0 0 0,-1 0-1 0 0,1 0 1 0 0,0 0 0 0 0,0 0-1 0 0,-1 0 1 0 0,1 1 0 0 0,0-1-1 0 0,-1 0 1 0 0,1 0 0 0 0,0 1-1 0 0,-1-1 1 0 0,1 0-1 0 0,0 1 1 0 0,-1-1 0 0 0,1 1-1 0 0,-1-1 1 0 0,2 1 0 0 0,2 5 140 0 0,1-1 1 0 0,-1 1-1 0 0,-1 0 1 0 0,1 1-1 0 0,-1-1 1 0 0,0 1-1 0 0,0-1 1 0 0,-1 1-1 0 0,0 0 1 0 0,0 0-1 0 0,1 13 1 0 0,6 30 961 0 0,-4-14-1053 0 0,2 0-1 0 0,1 0 1 0 0,2 0-1 0 0,26 60 1 0 0,-19-60-3731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115 215 2761 0 0,'-15'-9'-722'0'0,"2"0"669"0"0,-1 1-1 0 0,1-2 0 0 0,1 0 1 0 0,-14-13-1 0 0,24 21 242 0 0,0 0 0 0 0,1 0 1 0 0,-1 0-1 0 0,0 0 0 0 0,1 0 0 0 0,-1 0 0 0 0,1 0 0 0 0,-1 0 0 0 0,1-1 0 0 0,0 1 0 0 0,0-1 0 0 0,0 1 0 0 0,1-1 0 0 0,-1 1 0 0 0,0-1 0 0 0,1 1 1 0 0,0-1-1 0 0,0 0 0 0 0,-1 1 0 0 0,1-1 0 0 0,1 1 0 0 0,-1-1 0 0 0,0 0 0 0 0,1 1 0 0 0,-1-1 0 0 0,1 1 0 0 0,0-1 0 0 0,0 1 0 0 0,0-1 0 0 0,0 1 1 0 0,0 0-1 0 0,3-5 0 0 0,1 3-74 0 0,0-1 0 0 0,0 1 0 0 0,0 0 1 0 0,0 0-1 0 0,0 0 0 0 0,1 1 0 0 0,0 0 0 0 0,0 0 1 0 0,0 0-1 0 0,0 1 0 0 0,0 0 0 0 0,7-2 1 0 0,8-1-336 0 0,0 1 1 0 0,29-3 0 0 0,-41 6 174 0 0,-1 1 0 0 0,0 0 0 0 0,1 0 0 0 0,-1 0 0 0 0,1 1 0 0 0,-1 0 0 0 0,15 5 0 0 0,-21-5 32 0 0,1 0 1 0 0,0 1 0 0 0,-1-1 0 0 0,1 1 0 0 0,-1-1 0 0 0,1 1 0 0 0,-1 0 0 0 0,0 0-1 0 0,1 0 1 0 0,-1 0 0 0 0,0 0 0 0 0,-1 1 0 0 0,1-1 0 0 0,0 1 0 0 0,-1-1 0 0 0,1 1-1 0 0,-1-1 1 0 0,0 1 0 0 0,0 0 0 0 0,0 0 0 0 0,0 0 0 0 0,0 0 0 0 0,-1-1 0 0 0,1 1 0 0 0,-1 4-1 0 0,1 0 79 0 0,-1 0-1 0 0,-1-1 1 0 0,1 1-1 0 0,-1 0 0 0 0,0 0 1 0 0,-1-1-1 0 0,1 1 0 0 0,-2 0 1 0 0,1-1-1 0 0,0 0 1 0 0,-1 0-1 0 0,-1 0 0 0 0,1 0 1 0 0,-1 0-1 0 0,1 0 0 0 0,-2-1 1 0 0,1 0-1 0 0,-1 0 1 0 0,-8 8-1 0 0,5-6 109 0 0,0 0 0 0 0,-1-1 1 0 0,0 0-1 0 0,0-1 0 0 0,0 0 0 0 0,0 0 0 0 0,-1-1 1 0 0,0 0-1 0 0,1-1 0 0 0,-2 0 0 0 0,1 0 1 0 0,-14 1-1 0 0,22-4-180 0 0,1 1 0 0 0,-1-1 0 0 0,1 0 1 0 0,0 0-1 0 0,-1 1 0 0 0,1-1 0 0 0,-1 0 0 0 0,1 0 0 0 0,-1-1 1 0 0,1 1-1 0 0,-1 0 0 0 0,1 0 0 0 0,0-1 0 0 0,-1 1 1 0 0,-1-2-1 0 0,17-7-680 0 0,39-11-128 0 0,-10 9-76 0 0,-20 6-2398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77 210 920 0 0,'1'-1'26'0'0,"0"1"0"0"0,-1 0 0 0 0,1-1-1 0 0,0 1 1 0 0,0 0 0 0 0,0-1 0 0 0,-1 1 0 0 0,1-1-1 0 0,0 1 1 0 0,-1-1 0 0 0,1 1 0 0 0,0-1 0 0 0,-1 0-1 0 0,1 1 1 0 0,-1-1 0 0 0,1 0 0 0 0,-1 1-1 0 0,1-1 1 0 0,-1 0 0 0 0,1 0 0 0 0,-1 0 0 0 0,0 1-1 0 0,1-2 1 0 0,-1 1 46 0 0,-1 0-1 0 0,1 0 0 0 0,0 1 1 0 0,-1-1-1 0 0,1 0 1 0 0,0 1-1 0 0,-1-1 0 0 0,1 1 1 0 0,-1-1-1 0 0,1 1 0 0 0,-1-1 1 0 0,1 1-1 0 0,-1-1 1 0 0,0 1-1 0 0,1-1 0 0 0,-1 1 1 0 0,1-1-1 0 0,-1 1 1 0 0,0 0-1 0 0,-1-1 0 0 0,-2-1 252 0 0,0 1 1 0 0,-1 0-1 0 0,1 0 0 0 0,0 0 0 0 0,-1 0 0 0 0,1 0 1 0 0,-9 1-1 0 0,11 0-305 0 0,0 1 0 0 0,0-1 0 0 0,1 0 0 0 0,-1 0 0 0 0,0 0 0 0 0,0 0 0 0 0,1 0 0 0 0,-1 0 0 0 0,0-1 0 0 0,0 1 0 0 0,1-1 0 0 0,-1 1 0 0 0,0-1 0 0 0,1 0 0 0 0,-3 0 0 0 0,3 0 16 0 0,1 1 1 0 0,-1-1-1 0 0,1 1 0 0 0,-1-1 1 0 0,1 0-1 0 0,-1 1 1 0 0,1-1-1 0 0,0 0 0 0 0,-1 1 1 0 0,1-1-1 0 0,0 0 1 0 0,-1 0-1 0 0,1 1 0 0 0,0-1 1 0 0,0 0-1 0 0,0 0 1 0 0,0 0-1 0 0,0 1 0 0 0,0-1 1 0 0,0 0-1 0 0,0 0 1 0 0,0 1-1 0 0,0-3 0 0 0,1 0 165 0 0,0-1-1 0 0,1 1 0 0 0,-1-1 0 0 0,1 1 0 0 0,0-1 1 0 0,0 1-1 0 0,0 0 0 0 0,0 0 0 0 0,0 0 0 0 0,1 0 1 0 0,-1 0-1 0 0,5-3 0 0 0,7-5 74 0 0,0 2 1 0 0,0 0-1 0 0,1 0 1 0 0,0 1-1 0 0,0 1 1 0 0,1 1-1 0 0,18-6 1 0 0,3 2-111 0 0,0 2 1 0 0,42-5-1 0 0,-63 11-18 0 0,0 0-1 0 0,0 2 0 0 0,0-1 0 0 0,0 2 1 0 0,23 3-1 0 0,-35-3-110 0 0,-1 0 1 0 0,1-1-1 0 0,-1 1 0 0 0,1 1 1 0 0,-1-1-1 0 0,0 0 0 0 0,0 1 0 0 0,0-1 1 0 0,0 1-1 0 0,0 0 0 0 0,0 0 1 0 0,0 0-1 0 0,-1 1 0 0 0,1-1 1 0 0,-1 1-1 0 0,1-1 0 0 0,-1 1 1 0 0,0 0-1 0 0,0 0 0 0 0,0 0 1 0 0,0 0-1 0 0,-1 0 0 0 0,1 0 0 0 0,-1 0 1 0 0,0 1-1 0 0,0-1 0 0 0,0 1 1 0 0,0-1-1 0 0,-1 1 0 0 0,0-1 1 0 0,1 5-1 0 0,-2 9 23 0 0,0 0 0 0 0,-1 0-1 0 0,0 0 1 0 0,-2 0 0 0 0,0 0 0 0 0,-1-1 0 0 0,0 1 0 0 0,-1-1-1 0 0,-1-1 1 0 0,-17 30 0 0 0,8-21 35 0 0,0 0 0 0 0,-2-1 0 0 0,0 0 0 0 0,-2-2 0 0 0,-36 33 0 0 0,38-42-88 0 0,16-12-6 0 0,11-8-9 0 0,3-2-216 0 0,1 1 0 0 0,0 1 0 0 0,1 0 1 0 0,0 1-1 0 0,0 0 0 0 0,0 2 0 0 0,1-1 0 0 0,0 2 0 0 0,0 0 0 0 0,27-4 0 0 0,-16 5 183 0 0,1 0-1 0 0,-1 2 1 0 0,1 2 0 0 0,-1 0-1 0 0,42 7 1 0 0,-44-3 231 0 0,1 1 1 0 0,41 16-1 0 0,-60-20-114 0 0,0 0 0 0 0,0 1-1 0 0,0 0 1 0 0,0 1 0 0 0,0-1-1 0 0,-1 1 1 0 0,1 0-1 0 0,-1 0 1 0 0,0 1 0 0 0,0 0-1 0 0,-1-1 1 0 0,1 2 0 0 0,-1-1-1 0 0,0 0 1 0 0,5 11 0 0 0,-8-12 1 0 0,0-1 1 0 0,0 1 0 0 0,0-1-1 0 0,0 1 1 0 0,-1-1 0 0 0,1 1 0 0 0,-1 0-1 0 0,0-1 1 0 0,0 1 0 0 0,-1 0-1 0 0,1-1 1 0 0,-1 1 0 0 0,0-1-1 0 0,-1 7 1 0 0,-1-3 52 0 0,-1 0 0 0 0,1 0-1 0 0,-1 0 1 0 0,0-1 0 0 0,0 1 0 0 0,-9 8 0 0 0,-3 2 33 0 0,-1-1 1 0 0,-1-1 0 0 0,-31 21-1 0 0,-12 2-920 0 0,18-22-2907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6913 0 0,'4'-3'239'0'0,"0"-1"-1"0"0,0 1 1 0 0,1 1-1 0 0,-1-1 1 0 0,1 1-1 0 0,-1 0 0 0 0,1 0 1 0 0,0 0-1 0 0,0 0 1 0 0,0 1-1 0 0,0 0 1 0 0,0 0-1 0 0,0 0 0 0 0,0 1 1 0 0,0 0-1 0 0,7 0 1 0 0,-2 0 47 0 0,-1 1-1 0 0,1 1 1 0 0,0-1 0 0 0,-1 1 0 0 0,1 1 0 0 0,-1 0 0 0 0,15 7 0 0 0,191 89 1272 0 0,-68-42-7555 0 0,-129-51 2183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11979 0 0,'0'0'18'0'0,"0"0"1"0"0,0 0 0 0 0,0 0 0 0 0,0 0 0 0 0,0 0 0 0 0,1 0 0 0 0,-1-1 0 0 0,0 1-1 0 0,0 0 1 0 0,0 0 0 0 0,0 0 0 0 0,0 0 0 0 0,0 0 0 0 0,0 0 0 0 0,0 0 0 0 0,1-1-1 0 0,-1 1 1 0 0,0 0 0 0 0,0 0 0 0 0,0 0 0 0 0,0 0 0 0 0,0 0 0 0 0,0 0 0 0 0,1 0-1 0 0,-1 0 1 0 0,0 0 0 0 0,0 0 0 0 0,0 0 0 0 0,0 0 0 0 0,0 0 0 0 0,1 0 0 0 0,-1 0-1 0 0,0 0 1 0 0,0 0 0 0 0,0 0 0 0 0,0 0 0 0 0,0 0 0 0 0,1 0 0 0 0,-1 0 0 0 0,0 0-1 0 0,0 0 1 0 0,0 0 0 0 0,0 0 0 0 0,0 0 0 0 0,1 1 0 0 0,-1-1 0 0 0,0 0 0 0 0,0 0 0 0 0,0 0-1 0 0,0 0 1 0 0,0 0 0 0 0,0 0 0 0 0,0 0 0 0 0,0 0 0 0 0,0 1 0 0 0,1-1 0 0 0,-1 0-1 0 0,0 0 1 0 0,0 0 0 0 0,0 0 0 0 0,0 0 0 0 0,0 1 0 0 0,0-1 0 0 0,0 0 0 0 0,0 0-1 0 0,7 9-567 0 0,-4 1 456 0 0,-1 0 1 0 0,0 1-1 0 0,0-1 1 0 0,-1 1-1 0 0,0-1 1 0 0,-1 1-1 0 0,-2 12 1 0 0,2 15 617 0 0,2-9-455 0 0,1 0 0 0 0,2 0 0 0 0,1 0-1 0 0,1 0 1 0 0,1-1 0 0 0,2 0 0 0 0,13 28 0 0 0,-18-47-70 0 0,-1-5 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42 130 9674 0 0,'-1'1'-93'0'0,"-1"-1"0"0"0,0 1 0 0 0,1-1 0 0 0,-1 1 0 0 0,1 0 0 0 0,-1-1-1 0 0,1 1 1 0 0,-1 0 0 0 0,1 0 0 0 0,0 0 0 0 0,-1 0 0 0 0,1 1 0 0 0,0-1 0 0 0,0 0 0 0 0,0 0 0 0 0,0 1 0 0 0,0-1 0 0 0,0 1-1 0 0,0-1 1 0 0,0 1 0 0 0,1-1 0 0 0,-1 1 0 0 0,1-1 0 0 0,-1 3 0 0 0,-2 6-532 0 0,0-1 0 0 0,1 1 0 0 0,0-1 0 0 0,0 19 0 0 0,2-20 911 0 0,0 0 0 0 0,1 0 1 0 0,0 0-1 0 0,0 0 0 0 0,1 0 0 0 0,0 0 0 0 0,0 0 0 0 0,1-1 1 0 0,5 13-1 0 0,-4-14-12 0 0,0 0 0 0 0,-1 0 0 0 0,2-1 0 0 0,-1 0-1 0 0,1 1 1 0 0,0-1 0 0 0,0-1 0 0 0,0 1 0 0 0,1-1 0 0 0,-1 0 0 0 0,1 0 0 0 0,0 0 0 0 0,0-1 0 0 0,1 0 0 0 0,-1 0 0 0 0,1-1 0 0 0,-1 0 0 0 0,1 0 0 0 0,0 0 0 0 0,0-1 0 0 0,7 1 0 0 0,-4-2-281 0 0,1 0 0 0 0,-1 0-1 0 0,0-1 1 0 0,0 0 0 0 0,1-1 0 0 0,-1 0 0 0 0,0-1 0 0 0,0 0 0 0 0,-1 0 0 0 0,1-1-1 0 0,-1-1 1 0 0,0 1 0 0 0,0-1 0 0 0,0-1 0 0 0,-1 0 0 0 0,10-8 0 0 0,-13 10-12 0 0,0 0 1 0 0,-1 0-1 0 0,0-1 1 0 0,0 1 0 0 0,0-1-1 0 0,0 0 1 0 0,-1-1-1 0 0,0 1 1 0 0,0 0 0 0 0,0-1-1 0 0,-1 0 1 0 0,0 1-1 0 0,0-1 1 0 0,0 0 0 0 0,-1 0-1 0 0,1 0 1 0 0,-1-1-1 0 0,-1 1 1 0 0,0 0 0 0 0,1 0-1 0 0,-2 0 1 0 0,1 0-1 0 0,-1-1 1 0 0,0 1 0 0 0,0 0-1 0 0,-1 0 1 0 0,1 0-1 0 0,-4-7 1 0 0,0 3-106 0 0,0 0 0 0 0,-1 1 0 0 0,0 0 0 0 0,0 0 1 0 0,-1 0-1 0 0,0 0 0 0 0,0 1 0 0 0,-1 0 0 0 0,0 1 0 0 0,0 0 0 0 0,-12-8 0 0 0,6 7-282 0 0,0 0 0 0 0,-1 0 0 0 0,1 1 0 0 0,-2 1 1 0 0,1 1-1 0 0,-1 0 0 0 0,-16-3 0 0 0,-13 1-683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2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10570 0 0,'12'30'481'0'0,"-1"0"0"0"0,-1 1 1 0 0,-2 0-1 0 0,-2 1 0 0 0,5 46 0 0 0,-5-30-312 0 0,17 59 0 0 0,-13-72 7 0 0,24 53 0 0 0,-27-73-593 0 0,1-1 0 0 0,0 1-1 0 0,1-1 1 0 0,1-1 0 0 0,20 23 0 0 0,-20-26-3849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1 135 3681 0 0,'0'-3'135'0'0,"0"0"0"0"0,-1 0 0 0 0,1-1 1 0 0,1 1-1 0 0,-1 0 0 0 0,0 0 0 0 0,1-1 0 0 0,0 1 1 0 0,0 0-1 0 0,0 0 0 0 0,0 0 0 0 0,0 0 0 0 0,0 0 1 0 0,1 0-1 0 0,0 0 0 0 0,2-3 0 0 0,0 0 146 0 0,0 0 0 0 0,0 1 1 0 0,0-1-1 0 0,1 1 0 0 0,0 0 0 0 0,11-9 0 0 0,-8 10-45 0 0,1-1 0 0 0,0 1 0 0 0,0 0 0 0 0,0 1 0 0 0,1 0 0 0 0,-1 0 0 0 0,1 1 0 0 0,0 1 0 0 0,0 0 0 0 0,-1 0 0 0 0,1 0 0 0 0,0 1 0 0 0,0 1 0 0 0,0 0 0 0 0,15 3 0 0 0,-24-3-240 0 0,0-1 1 0 0,0 0 0 0 0,1 1-1 0 0,-1 0 1 0 0,0-1 0 0 0,0 1 0 0 0,0 0-1 0 0,0-1 1 0 0,0 1 0 0 0,0 0-1 0 0,0 0 1 0 0,0 0 0 0 0,0 0 0 0 0,0 0-1 0 0,0 0 1 0 0,-1 0 0 0 0,1 0 0 0 0,0 0-1 0 0,-1 0 1 0 0,1 1 0 0 0,0 1-1 0 0,0 0-26 0 0,-1 0 0 0 0,0-1 0 0 0,0 1 0 0 0,0 0 0 0 0,0 0 0 0 0,0-1 0 0 0,0 1 0 0 0,-1 0 0 0 0,1-1 0 0 0,-2 4 0 0 0,-3 7-101 0 0,0 0 0 0 0,-1-1 1 0 0,-11 17-1 0 0,13-22 154 0 0,-17 29 909 0 0,-2-1-1 0 0,-1-1 1 0 0,-47 51 0 0 0,71-85-899 0 0,0 0 0 0 0,0 0 1 0 0,0 0-1 0 0,0 0 0 0 0,0 0 0 0 0,1-1 0 0 0,-1 1 1 0 0,0 0-1 0 0,0 0 0 0 0,0 0 0 0 0,0 0 0 0 0,0 0 0 0 0,0 0 1 0 0,0 0-1 0 0,1 0 0 0 0,-1 0 0 0 0,0 0 0 0 0,0 0 0 0 0,0 0 1 0 0,0 0-1 0 0,0 1 0 0 0,0-1 0 0 0,0 0 0 0 0,1 0 1 0 0,-1 0-1 0 0,0 0 0 0 0,0 0 0 0 0,0 0 0 0 0,0 0 0 0 0,0 0 1 0 0,0 0-1 0 0,0 0 0 0 0,0 0 0 0 0,0 0 0 0 0,1 1 1 0 0,-1-1-1 0 0,0 0 0 0 0,0 0 0 0 0,0 0 0 0 0,0 0 0 0 0,0 0 1 0 0,0 0-1 0 0,0 0 0 0 0,0 0 0 0 0,0 1 0 0 0,0-1 0 0 0,0 0 1 0 0,0 0-1 0 0,0 0 0 0 0,0 0 0 0 0,0 0 0 0 0,0 0 1 0 0,0 1-1 0 0,0-1 0 0 0,0 0 0 0 0,0 0 0 0 0,0 0 0 0 0,0 0 1 0 0,0 0-1 0 0,0 0 0 0 0,0 0 0 0 0,0 0 0 0 0,0 1 0 0 0,-1-1 1 0 0,1 0-1 0 0,0 0 0 0 0,19-2 917 0 0,22-7-106 0 0,-6 0-316 0 0,117-26 830 0 0,-123 30-2287 0 0,0 2-1 0 0,0 0 1 0 0,38 3 0 0 0,-39 3-2609 0 0,-15 0-1463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1 4609 0 0,'0'0'87'0'0,"-1"0"1"0"0,0 0-1 0 0,1 0 1 0 0,-1 0-1 0 0,0 0 1 0 0,1 0-1 0 0,-1 0 0 0 0,0 0 1 0 0,1 0-1 0 0,-1 0 1 0 0,1 0-1 0 0,-1 0 1 0 0,0 1-1 0 0,1-1 1 0 0,-1 0-1 0 0,0 0 0 0 0,1 1 1 0 0,-1-1-1 0 0,1 0 1 0 0,-1 1-1 0 0,1-1 1 0 0,-1 1-1 0 0,1-1 1 0 0,-1 0-1 0 0,1 1 0 0 0,-1 0 1 0 0,-12 23 535 0 0,-2 35-346 0 0,12-48 424 0 0,0 4-274 0 0,1 0 0 0 0,0-1 1 0 0,1 1-1 0 0,1 1 0 0 0,0-1 0 0 0,1 0 0 0 0,0 0 0 0 0,5 15 1 0 0,-4-20-639 0 0,1 0 0 0 0,0 0 0 0 0,1 0 0 0 0,0 0 0 0 0,1-1 0 0 0,0 0 0 0 0,9 13 0 0 0,-7-12-3732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14627 0 0,'2'3'201'0'0,"-1"0"0"0"0,1 0 0 0 0,-1 0-1 0 0,0 1 1 0 0,1-1 0 0 0,-1 1 0 0 0,-1-1 0 0 0,1 1 0 0 0,0-1-1 0 0,-1 1 1 0 0,0 6 0 0 0,0 51 40 0 0,0-52-313 0 0,-2 121-2264 0 0,8-43-2969 0 0,-1-47 1165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8754 0 0,'0'-17'530'0'0,"1"1"1"0"0,1-1-1 0 0,4-16 1 0 0,3 64 1821 0 0,-7 17-1058 0 0,-4 76-1 0 0,-1-75-174 0 0,6 73-1 0 0,0-88-2398 0 0,12 50 1 0 0,-12-75 900 0 0,-1-1 0 0 0,1 1 0 0 0,0 0 0 0 0,1-1 0 0 0,0 1 0 0 0,0-1 1 0 0,1 0-1 0 0,0-1 0 0 0,1 1 0 0 0,10 11 0 0 0,-4-8-3969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17 146 8754 0 0,'-2'-3'-16'0'0,"0"0"0"0"0,0 0 1 0 0,0 0-1 0 0,1 0 0 0 0,-1 0 0 0 0,1 0 0 0 0,0-1 1 0 0,0 1-1 0 0,0 0 0 0 0,0-1 0 0 0,1 1 1 0 0,-1-1-1 0 0,1 1 0 0 0,0-1 0 0 0,0 1 0 0 0,1-1 1 0 0,-1 1-1 0 0,0-1 0 0 0,1 1 0 0 0,0-1 1 0 0,0 1-1 0 0,0 0 0 0 0,0-1 0 0 0,1 1 0 0 0,-1 0 1 0 0,1 0-1 0 0,0 0 0 0 0,0 0 0 0 0,0 0 1 0 0,0 1-1 0 0,1-1 0 0 0,-1 0 0 0 0,1 1 1 0 0,3-3-1 0 0,-1 1-33 0 0,0 1 0 0 0,0-1-1 0 0,0 1 1 0 0,1 0 0 0 0,0 0 0 0 0,-1 1 0 0 0,1 0 0 0 0,0 0 0 0 0,0 0 0 0 0,0 1 0 0 0,0 0 0 0 0,8-1-1 0 0,-12 2 123 0 0,1 0 0 0 0,-1 0 1 0 0,0 0-1 0 0,0 0 0 0 0,0 1 0 0 0,0-1 0 0 0,0 1 0 0 0,1-1 0 0 0,-1 1 0 0 0,0 0 0 0 0,0-1 0 0 0,0 1 0 0 0,-1 0 0 0 0,1 1 0 0 0,0-1 0 0 0,0 0 0 0 0,0 0 0 0 0,-1 1 0 0 0,1-1 0 0 0,-1 1 0 0 0,1 0 0 0 0,-1-1 0 0 0,0 1 0 0 0,1 0 0 0 0,-1 0 0 0 0,0 0 0 0 0,0 0 0 0 0,0-1 0 0 0,-1 2 0 0 0,1-1 0 0 0,0 0 0 0 0,-1 0 0 0 0,1 0 0 0 0,-1 0 0 0 0,0 0 0 0 0,0 0 0 0 0,0 4 0 0 0,0 5-103 0 0,0 0-1 0 0,-1-1 1 0 0,-1 1-1 0 0,0 0 1 0 0,0-1-1 0 0,-1 1 1 0 0,0-1-1 0 0,-1 0 1 0 0,-5 10-1 0 0,-3 5 566 0 0,-1-1 0 0 0,-23 30 0 0 0,22-37 482 0 0,11-14-628 0 0,0 0 1 0 0,-1 1-1 0 0,1-1 1 0 0,1 1-1 0 0,-1 0 1 0 0,0 0-1 0 0,1 0 1 0 0,0 0 0 0 0,0 0-1 0 0,-2 8 1 0 0,4-11-302 0 0,1-1 0 0 0,-1 1 1 0 0,1 0-1 0 0,0-1 0 0 0,-1 1 1 0 0,1-1-1 0 0,0 1 1 0 0,0-1-1 0 0,-1 1 0 0 0,1-1 1 0 0,0 0-1 0 0,0 1 0 0 0,-1-1 1 0 0,1 0-1 0 0,0 0 1 0 0,0 0-1 0 0,0 1 0 0 0,0-1 1 0 0,-1 0-1 0 0,1 0 0 0 0,0 0 1 0 0,0 0-1 0 0,0 0 0 0 0,0-1 1 0 0,0 1-1 0 0,-1 0 1 0 0,1 0-1 0 0,0-1 0 0 0,1 1 1 0 0,33-7 517 0 0,-32 7-457 0 0,69-18 190 0 0,61-12-750 0 0,-115 27-1354 0 0,1 2 0 0 0,33 1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1 7834 0 0,'-1'1'48'0'0,"1"-1"0"0"0,-1 1 0 0 0,1 0 1 0 0,-1 0-1 0 0,1 0 0 0 0,0-1 0 0 0,-1 1 0 0 0,1 0 1 0 0,0 0-1 0 0,0 0 0 0 0,-1 0 0 0 0,1 0 1 0 0,0 0-1 0 0,0-1 0 0 0,0 1 0 0 0,0 0 0 0 0,0 0 1 0 0,0 0-1 0 0,0 0 0 0 0,1 0 0 0 0,-1 0 0 0 0,0 1 1 0 0,7 28 249 0 0,-5-21-9 0 0,-1-6-266 0 0,27 120 2612 0 0,-1-43-5917 0 0,-18-58-543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 13827 0 0,'-1'0'9'0'0,"1"-1"1"0"0,-1 1-1 0 0,0 0 0 0 0,0 0 1 0 0,1 0-1 0 0,-1 0 0 0 0,0 0 1 0 0,0 0-1 0 0,1 0 0 0 0,-1 0 1 0 0,0 0-1 0 0,0 0 0 0 0,1 0 1 0 0,-1 1-1 0 0,0-1 0 0 0,0 0 1 0 0,1 0-1 0 0,-1 1 0 0 0,0-1 1 0 0,1 0-1 0 0,-1 1 0 0 0,0-1 1 0 0,1 1-1 0 0,-1-1 0 0 0,1 1 1 0 0,-1-1-1 0 0,1 1 0 0 0,-1-1 1 0 0,1 1-1 0 0,-1 0 0 0 0,1-1 1 0 0,-1 1-1 0 0,1 0 0 0 0,-1 0 1 0 0,-23 33-313 0 0,15-21 815 0 0,4-6-643 0 0,-20 28-1498 0 0,24-35 1546 0 0,1 1 1 0 0,-1 0-1 0 0,0-1 0 0 0,1 1 0 0 0,0 0 1 0 0,-1-1-1 0 0,1 1 0 0 0,-1 0 0 0 0,1 0 1 0 0,0-1-1 0 0,-1 1 0 0 0,1 0 1 0 0,0 0-1 0 0,0 0 0 0 0,0 0 0 0 0,0-1 1 0 0,0 1-1 0 0,0 0 0 0 0,0 0 0 0 0,0 0 1 0 0,0 0-1 0 0,0-1 0 0 0,0 1 1 0 0,0 0-1 0 0,1 0 0 0 0,-1 0 0 0 0,0 0 1 0 0,0-1-1 0 0,1 1 0 0 0,-1 0 0 0 0,1 0 1 0 0,-1-1-1 0 0,1 1 0 0 0,-1 0 0 0 0,1-1 1 0 0,0 2-1 0 0,5-3 74 0 0,-1-6 62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6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0 140 6913 0 0,'1'-3'66'0'0,"-1"1"-1"0"0,1-1 1 0 0,-1 0-1 0 0,1 1 1 0 0,0-1-1 0 0,1 1 0 0 0,-1-1 1 0 0,0 1-1 0 0,1 0 1 0 0,-1-1-1 0 0,1 1 1 0 0,1-2-1 0 0,29-30-1241 0 0,-19 20 432 0 0,7-7-408 0 0,9-1 3565 0 0,-25 19-1961 0 0,1 1 1 0 0,0 0-1 0 0,0 0 1 0 0,0 1-1 0 0,1-1 1 0 0,-1 1-1 0 0,0 0 1 0 0,1 1 0 0 0,-1-1-1 0 0,7 1 1 0 0,-4 0-186 0 0,-1 0 0 0 0,1 1 0 0 0,-1-1 0 0 0,0 1 0 0 0,1 1 0 0 0,10 3 0 0 0,-15-4-230 0 0,-1 0 0 0 0,0 0-1 0 0,0 0 1 0 0,0 1 0 0 0,1-1-1 0 0,-1 1 1 0 0,0-1 0 0 0,-1 1-1 0 0,1 0 1 0 0,0 0-1 0 0,-1 0 1 0 0,1 0 0 0 0,-1 0-1 0 0,1 0 1 0 0,-1 0 0 0 0,0 1-1 0 0,0-1 1 0 0,0 0 0 0 0,0 1-1 0 0,0-1 1 0 0,-1 1 0 0 0,2 4-1 0 0,-1 0 156 0 0,0 1-1 0 0,0-1 1 0 0,0 1-1 0 0,-1 0 1 0 0,0-1-1 0 0,-1 1 1 0 0,0-1-1 0 0,0 1 1 0 0,0-1-1 0 0,-1 1 1 0 0,0-1-1 0 0,0 0 1 0 0,-1 1-1 0 0,0-1 1 0 0,-1 0-1 0 0,1-1 1 0 0,-1 1-1 0 0,0-1 1 0 0,-1 0-1 0 0,0 0 1 0 0,-7 8-1 0 0,68-33 2854 0 0,-23 8-3312 0 0,2 2 0 0 0,38-5 0 0 0,-10 4-3065 0 0,-34 6 96 0 0,21-3-3086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6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0 0 2417 0 0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442 107 2761 0 0,'-5'1'17'0'0,"0"0"-1"0"0,0 0 1 0 0,0 1 0 0 0,0-1 0 0 0,0 1 0 0 0,1 0 0 0 0,-1 1 0 0 0,1-1 0 0 0,0 1 0 0 0,-1-1 0 0 0,1 1 0 0 0,1 1 0 0 0,-5 2 0 0 0,-14 11 31 0 0,-14 9 111 0 0,1 2 0 0 0,2 1 0 0 0,1 1-1 0 0,1 2 1 0 0,2 1 0 0 0,1 1 0 0 0,2 2 0 0 0,-43 77 0 0 0,63-102 104 0 0,1 1 1 0 0,0 0-1 0 0,1 0 1 0 0,1 0-1 0 0,0 1 1 0 0,0-1-1 0 0,1 1 1 0 0,0 13 0 0 0,2-19-132 0 0,-1 0 0 0 0,2 0 0 0 0,-1 0 0 0 0,1 0 0 0 0,-1 0-1 0 0,2 0 1 0 0,-1-1 0 0 0,1 1 0 0 0,0-1 0 0 0,1 1 0 0 0,-1-1 0 0 0,1 1 0 0 0,1-1 0 0 0,-1 0 0 0 0,1-1 0 0 0,6 9 0 0 0,-8-12-114 0 0,0 0 0 0 0,0-1 0 0 0,-1 1-1 0 0,1-1 1 0 0,0 0 0 0 0,0 1 0 0 0,0-1-1 0 0,1 0 1 0 0,-1 0 0 0 0,0 0 0 0 0,0 0-1 0 0,0-1 1 0 0,1 1 0 0 0,-1-1 0 0 0,1 1-1 0 0,-1-1 1 0 0,0 0 0 0 0,1 0 0 0 0,3 0-1 0 0,-2-1 33 0 0,1 0-1 0 0,-1 0 1 0 0,0-1-1 0 0,1 1 0 0 0,-1-1 1 0 0,0 0-1 0 0,0 0 1 0 0,0-1-1 0 0,6-4 1 0 0,2-3 237 0 0,0-1 0 0 0,0 0 1 0 0,-1-1-1 0 0,16-24 0 0 0,-17 20-329 0 0,-1 0 1 0 0,0-1-1 0 0,-1 0 0 0 0,-1 0 1 0 0,-1-1-1 0 0,0 0 0 0 0,-2 0 1 0 0,0-1-1 0 0,-1 1 0 0 0,0-1 1 0 0,-2 0-1 0 0,0 0 0 0 0,-1 1 1 0 0,-1-1-1 0 0,-1 0 0 0 0,-1 0 1 0 0,0 1-1 0 0,-1 0 0 0 0,-1 0 1 0 0,-1 0-1 0 0,-1 0 0 0 0,0 1 1 0 0,-12-20-1 0 0,18 35 28 0 0,0 0 0 0 0,0 0 0 0 0,0 0-1 0 0,-1 0 1 0 0,1 0 0 0 0,-1 0 0 0 0,0 1 0 0 0,1-1 0 0 0,-1 0 0 0 0,0 1 0 0 0,0-1-1 0 0,0 1 1 0 0,0 0 0 0 0,0 0 0 0 0,0 0 0 0 0,0 0 0 0 0,-1 0 0 0 0,1 0 0 0 0,-4-1 0 0 0,4 2 9 0 0,0 1-1 0 0,0-1 1 0 0,0 0 0 0 0,1 1 0 0 0,-1-1 0 0 0,0 1 0 0 0,0-1 0 0 0,1 1 0 0 0,-1 0 0 0 0,0 0 0 0 0,1 0 0 0 0,-1 0 0 0 0,1 0 0 0 0,-1 0 0 0 0,1 0 0 0 0,0 0 0 0 0,-1 1 0 0 0,1-1 0 0 0,0 0-1 0 0,0 1 1 0 0,0-1 0 0 0,0 1 0 0 0,0 0 0 0 0,0-1 0 0 0,0 1 0 0 0,0 2 0 0 0,-8 16 65 0 0,1-1 0 0 0,1 1 0 0 0,1 1 0 0 0,1-1 0 0 0,1 1 0 0 0,1 0 0 0 0,0 0 0 0 0,1 24 0 0 0,2-31 59 0 0,1 1 0 0 0,0 0 0 0 0,1-1 1 0 0,1 1-1 0 0,0-1 0 0 0,1 0 0 0 0,0 0 1 0 0,1 0-1 0 0,1 0 0 0 0,0-1 0 0 0,1 0 1 0 0,12 18-1 0 0,-13-23-60 0 0,1-1-1 0 0,0 0 1 0 0,0 0 0 0 0,1-1 0 0 0,0 1 0 0 0,0-2-1 0 0,0 1 1 0 0,1-1 0 0 0,14 7 0 0 0,-20-11-9 0 0,0 0 1 0 0,0 1-1 0 0,0-1 0 0 0,0 0 1 0 0,0 0-1 0 0,0 0 1 0 0,0-1-1 0 0,1 1 0 0 0,-1-1 1 0 0,0 0-1 0 0,0 0 1 0 0,0 0-1 0 0,1 0 0 0 0,-1-1 1 0 0,0 1-1 0 0,0-1 1 0 0,0 1-1 0 0,1-1 0 0 0,-1 0 1 0 0,0-1-1 0 0,0 1 1 0 0,-1 0-1 0 0,1-1 0 0 0,0 0 1 0 0,0 0-1 0 0,-1 0 1 0 0,1 0-1 0 0,-1 0 0 0 0,1 0 1 0 0,-1 0-1 0 0,0-1 1 0 0,3-4-1 0 0,1-2-43 0 0,-2 0 1 0 0,1 0-1 0 0,-1-1 0 0 0,0 0 1 0 0,-1 0-1 0 0,0 0 0 0 0,-1 0 1 0 0,0 0-1 0 0,-1 0 0 0 0,1 0 1 0 0,-2-1-1 0 0,0 1 0 0 0,0 0 1 0 0,-2-12-1 0 0,1 14-169 0 0,-1 0 1 0 0,0 0 0 0 0,0 0-1 0 0,-1 0 1 0 0,0 0-1 0 0,-1 1 1 0 0,1-1-1 0 0,-1 1 1 0 0,-1 0-1 0 0,1 0 1 0 0,-1 1-1 0 0,0-1 1 0 0,-1 1-1 0 0,0 0 1 0 0,0 0-1 0 0,0 1 1 0 0,0 0 0 0 0,-9-6-1 0 0,11 9 74 0 0,0 0 0 0 0,0 0 0 0 0,-1 0-1 0 0,1 0 1 0 0,0 1 0 0 0,-1 0 0 0 0,1-1 0 0 0,-1 2-1 0 0,1-1 1 0 0,-1 0 0 0 0,0 1 0 0 0,1 0 0 0 0,-1 0-1 0 0,0 0 1 0 0,-4 2 0 0 0,1 0 43 0 0,1 0 0 0 0,-1 0 1 0 0,1 1-1 0 0,0 0 0 0 0,0 0 0 0 0,0 0 0 0 0,1 1 0 0 0,-10 7 1 0 0,4-2 78 0 0,1 1 1 0 0,0 0 0 0 0,1 1 0 0 0,1 0-1 0 0,-1 0 1 0 0,2 1 0 0 0,-1 0 0 0 0,2 0-1 0 0,-8 15 1 0 0,14-24 28 0 0,-1 1 0 0 0,1-1 0 0 0,-1 0 0 0 0,1 1 1 0 0,0-1-1 0 0,1 1 0 0 0,-1-1 0 0 0,0 1 0 0 0,1-1 0 0 0,0 1 0 0 0,0 0 0 0 0,0-1 0 0 0,0 1 0 0 0,1-1 0 0 0,-1 1 1 0 0,1-1-1 0 0,0 1 0 0 0,0-1 0 0 0,0 1 0 0 0,0-1 0 0 0,1 0 0 0 0,-1 1 0 0 0,4 3 0 0 0,-2-3 4 0 0,0-1 0 0 0,1 0 0 0 0,-1-1 0 0 0,1 1 0 0 0,-1 0 0 0 0,1-1 0 0 0,0 0 0 0 0,0 0 0 0 0,0 0 0 0 0,0-1 0 0 0,0 1 0 0 0,1-1 0 0 0,-1 0 0 0 0,0 0 0 0 0,1 0 0 0 0,-1-1 0 0 0,1 1 0 0 0,7-1 0 0 0,1-1 82 0 0,0 0 0 0 0,0-1-1 0 0,0-1 1 0 0,0 0-1 0 0,0 0 1 0 0,-1-1 0 0 0,0-1-1 0 0,1 0 1 0 0,-2-1 0 0 0,1 0-1 0 0,11-9 1 0 0,-9 6-108 0 0,0-1 0 0 0,-1-1 1 0 0,-1 0-1 0 0,0-1 0 0 0,0 0 1 0 0,-1-1-1 0 0,-1 0 0 0 0,12-18 1 0 0,-3-10-619 0 0,-18 39 480 0 0,-1 0 0 0 0,1-1 0 0 0,0 1 0 0 0,-1 0-1 0 0,1-1 1 0 0,-1 1 0 0 0,0 0 0 0 0,0-1 0 0 0,0 1 0 0 0,0-1 0 0 0,0 1 0 0 0,0 0 0 0 0,-1-1 0 0 0,1 1 0 0 0,-1-1-1 0 0,-1-1 1 0 0,2 3 51 0 0,-1 1-1 0 0,1-1 1 0 0,0 1-1 0 0,-1-1 0 0 0,0 1 1 0 0,1 0-1 0 0,-1-1 1 0 0,1 1-1 0 0,-1 0 0 0 0,1-1 1 0 0,-1 1-1 0 0,0 0 1 0 0,1 0-1 0 0,-1 0 0 0 0,1-1 1 0 0,-1 1-1 0 0,0 0 1 0 0,1 0-1 0 0,-1 0 0 0 0,0 0 1 0 0,1 0-1 0 0,-1 0 1 0 0,0 0-1 0 0,1 0 0 0 0,-1 1 1 0 0,0-1-1 0 0,1 0 1 0 0,-1 0-1 0 0,1 0 0 0 0,-1 1 1 0 0,0-1-1 0 0,1 0 0 0 0,-1 1 1 0 0,1-1-1 0 0,-1 1 1 0 0,1-1-1 0 0,-1 0 0 0 0,1 1 1 0 0,-1-1-1 0 0,1 1 1 0 0,0-1-1 0 0,-2 2 0 0 0,-18 22-519 0 0,14-15 492 0 0,1 1-1 0 0,0 0 0 0 0,0 0 0 0 0,1 0 0 0 0,1 1 0 0 0,0-1 0 0 0,0 1 0 0 0,-1 14 0 0 0,3-21 92 0 0,1-1-1 0 0,0 1 1 0 0,0-1-1 0 0,0 1 1 0 0,0-1 0 0 0,1 1-1 0 0,0-1 1 0 0,-1 1-1 0 0,1-1 1 0 0,0 0 0 0 0,1 1-1 0 0,-1-1 1 0 0,3 4-1 0 0,-3-5 8 0 0,1 0 1 0 0,0 0-1 0 0,0-1 0 0 0,-1 1 0 0 0,1 0 0 0 0,1 0 0 0 0,-1-1 0 0 0,0 0 0 0 0,0 1 0 0 0,0-1 0 0 0,1 0 0 0 0,-1 0 0 0 0,1 0 0 0 0,-1 0 0 0 0,1-1 0 0 0,-1 1 0 0 0,1-1 0 0 0,-1 1 0 0 0,1-1 0 0 0,2 0 0 0 0,3 0 117 0 0,0-1 0 0 0,0 0 1 0 0,0 0-1 0 0,-1-1 0 0 0,1 0 0 0 0,0 0 0 0 0,-1 0 0 0 0,0-1 0 0 0,1-1 0 0 0,-1 1 0 0 0,-1-1 1 0 0,1 0-1 0 0,0-1 0 0 0,-1 1 0 0 0,0-1 0 0 0,0-1 0 0 0,0 1 0 0 0,5-8 0 0 0,3-3-74 0 0,-1-1 0 0 0,0 0-1 0 0,-2-1 1 0 0,0 0-1 0 0,14-31 1 0 0,-19 33-388 0 0,-1-1 0 0 0,0 1 0 0 0,-1-1 0 0 0,-1 1 0 0 0,0-1 0 0 0,-2 0 0 0 0,0 0 0 0 0,0 0 0 0 0,-2 0 0 0 0,0 0 0 0 0,-1 0 0 0 0,-1 0 0 0 0,0 0 0 0 0,-1 1 0 0 0,-1-1 0 0 0,-13-28 0 0 0,17 42 301 0 0,0 0 1 0 0,0 1 0 0 0,-1 0-1 0 0,1-1 1 0 0,-1 1 0 0 0,1 0-1 0 0,-1-1 1 0 0,0 1 0 0 0,0 0-1 0 0,0 0 1 0 0,0 1 0 0 0,0-1-1 0 0,0 0 1 0 0,0 1 0 0 0,-1-1-1 0 0,1 1 1 0 0,-1 0 0 0 0,1-1-1 0 0,-1 1 1 0 0,1 0 0 0 0,-1 1 0 0 0,0-1-1 0 0,1 0 1 0 0,-1 1 0 0 0,0 0-1 0 0,0-1 1 0 0,1 1 0 0 0,-1 0-1 0 0,0 1 1 0 0,0-1 0 0 0,1 0-1 0 0,-1 1 1 0 0,0-1 0 0 0,1 1-1 0 0,-1 0 1 0 0,0 0 0 0 0,1 0-1 0 0,-1 0 1 0 0,1 1 0 0 0,-4 1-1 0 0,-4 4 110 0 0,0 0-1 0 0,1 1 0 0 0,0 0 0 0 0,0 0 0 0 0,1 1 1 0 0,0 0-1 0 0,-13 20 0 0 0,1 2 155 0 0,1 0 0 0 0,2 2-1 0 0,-17 44 1 0 0,28-62-95 0 0,1 0-1 0 0,0 1 0 0 0,2-1 1 0 0,0 1-1 0 0,0-1 0 0 0,1 1 1 0 0,2 0-1 0 0,-1 0 0 0 0,2 0 1 0 0,2 19-1 0 0,-1-27-26 0 0,0 0-1 0 0,1 0 1 0 0,0 0-1 0 0,0-1 1 0 0,0 1-1 0 0,1-1 1 0 0,0 0-1 0 0,1 0 1 0 0,0 0-1 0 0,5 6 1 0 0,-8-11-78 0 0,0 1 1 0 0,1-1 0 0 0,-1 0 0 0 0,0 0-1 0 0,1 0 1 0 0,0 0 0 0 0,-1 0-1 0 0,1 0 1 0 0,0-1 0 0 0,0 1 0 0 0,0-1-1 0 0,0 0 1 0 0,0 0 0 0 0,0 0-1 0 0,0 0 1 0 0,0 0 0 0 0,1-1 0 0 0,-1 1-1 0 0,0-1 1 0 0,0 0 0 0 0,1 0-1 0 0,-1 0 1 0 0,0-1 0 0 0,0 1 0 0 0,0-1-1 0 0,1 0 1 0 0,4-1 0 0 0,5-5 25 0 0,0 0 0 0 0,0-1 0 0 0,-1 0 0 0 0,-1-1 0 0 0,1 0 0 0 0,-1-1 0 0 0,-1 0 0 0 0,17-20 0 0 0,-6 2-98 0 0,-1-1 1 0 0,25-46 0 0 0,-35 55-219 0 0,-1-1-1 0 0,0 0 1 0 0,-2 0 0 0 0,0 0-1 0 0,-2-1 1 0 0,0 0-1 0 0,-1-1 1 0 0,-1 1 0 0 0,-2-1-1 0 0,0 1 1 0 0,-1-1 0 0 0,-1 1-1 0 0,-6-29 1 0 0,7 48 157 0 0,0 0 0 0 0,-1 1 0 0 0,0-1 1 0 0,0 1-1 0 0,0-1 0 0 0,0 1 0 0 0,0-1 0 0 0,0 1 0 0 0,0-1 0 0 0,-1 1 0 0 0,0 0 1 0 0,1 0-1 0 0,-1 0 0 0 0,0 0 0 0 0,0 0 0 0 0,-3-3 0 0 0,3 4 44 0 0,0 1-1 0 0,0-1 1 0 0,0 1-1 0 0,0 0 1 0 0,0-1-1 0 0,0 1 1 0 0,0 0-1 0 0,1 0 1 0 0,-1 0-1 0 0,0 0 1 0 0,0 1-1 0 0,0-1 1 0 0,0 0-1 0 0,0 1 1 0 0,0-1-1 0 0,0 1 1 0 0,1 0-1 0 0,-1 0 1 0 0,0-1-1 0 0,0 1 1 0 0,1 0-1 0 0,-1 0 1 0 0,1 1-1 0 0,-2 0 1 0 0,-16 14 82 0 0,1 0 0 0 0,0 0 0 0 0,2 2 0 0 0,0 0 0 0 0,1 1 0 0 0,1 0 0 0 0,0 1 0 0 0,2 1 0 0 0,0 0 0 0 0,2 1 0 0 0,0 0 0 0 0,-10 37 0 0 0,17-47 227 0 0,0 0 0 0 0,1 0 0 0 0,1 0-1 0 0,0 0 1 0 0,0 0 0 0 0,3 24 0 0 0,-2-31-99 0 0,1 1-1 0 0,0-1 0 0 0,0 0 1 0 0,0 0-1 0 0,1 0 1 0 0,0 0-1 0 0,-1 0 1 0 0,2-1-1 0 0,-1 1 1 0 0,1 0-1 0 0,-1-1 1 0 0,1 0-1 0 0,0 1 0 0 0,1-1 1 0 0,-1 0-1 0 0,1-1 1 0 0,0 1-1 0 0,6 4 1 0 0,-7-7-107 0 0,0 1 0 0 0,0-1 0 0 0,0 0 1 0 0,0 0-1 0 0,0-1 0 0 0,0 1 0 0 0,0-1 0 0 0,1 1 1 0 0,-1-1-1 0 0,0 0 0 0 0,0 0 0 0 0,0 0 1 0 0,0-1-1 0 0,1 1 0 0 0,-1-1 0 0 0,0 0 0 0 0,0 0 1 0 0,0 0-1 0 0,0 0 0 0 0,0 0 0 0 0,0-1 1 0 0,-1 1-1 0 0,1-1 0 0 0,0 0 0 0 0,-1 0 0 0 0,1 0 1 0 0,3-4-1 0 0,4-3 130 0 0,0-1-1 0 0,-1 0 1 0 0,0 0 0 0 0,0-1 0 0 0,7-14-1 0 0,-10 14-130 0 0,1-1-1 0 0,-2 0 1 0 0,0 0-1 0 0,0 0 1 0 0,-1-1-1 0 0,-1 1 1 0 0,4-26-1 0 0,-6 29-111 0 0,-1-1 0 0 0,1 1 0 0 0,-1 0 0 0 0,-1-1 0 0 0,0 1 0 0 0,0 0 0 0 0,-1 0 0 0 0,0-1 0 0 0,-1 1 0 0 0,0 1 0 0 0,-8-17 0 0 0,10 21 41 0 0,-1 1-1 0 0,0 0 0 0 0,0 1 1 0 0,0-1-1 0 0,0 0 0 0 0,-1 0 1 0 0,1 1-1 0 0,-1-1 0 0 0,1 1 1 0 0,-1 0-1 0 0,0 0 1 0 0,0 0-1 0 0,0 0 0 0 0,0 1 1 0 0,0-1-1 0 0,0 1 0 0 0,-1-1 1 0 0,1 1-1 0 0,0 0 0 0 0,-1 1 1 0 0,1-1-1 0 0,-1 0 0 0 0,1 1 1 0 0,-1 0-1 0 0,1 0 0 0 0,-1 0 1 0 0,1 0-1 0 0,-1 1 1 0 0,1-1-1 0 0,-1 1 0 0 0,1 0 1 0 0,0 0-1 0 0,-1 0 0 0 0,1 0 1 0 0,-4 3-1 0 0,-4 1 59 0 0,1 0-1 0 0,-1 1 1 0 0,2 1 0 0 0,-1-1-1 0 0,0 1 1 0 0,1 1 0 0 0,1 0-1 0 0,-1 0 1 0 0,-8 13 0 0 0,8-10-39 0 0,0 1 1 0 0,1 0 0 0 0,1 0 0 0 0,0 1 0 0 0,1 0 0 0 0,0 0 0 0 0,1 0-1 0 0,0 1 1 0 0,1-1 0 0 0,1 1 0 0 0,0 0 0 0 0,-1 17 0 0 0,4-2-5441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0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6913 0 0,'-6'3'31'0'0,"0"-1"0"0"0,1 2 0 0 0,-1-1 0 0 0,1 1 0 0 0,0-1 0 0 0,0 1 0 0 0,0 1 0 0 0,1-1 0 0 0,0 1 0 0 0,-7 8 0 0 0,-36 58-159 0 0,37-56 357 0 0,3-2-115 0 0,-1-1 0 0 0,2 1 0 0 0,0 1-1 0 0,0-1 1 0 0,1 1 0 0 0,1 0 0 0 0,-4 21 0 0 0,7-26 45 0 0,0-1 1 0 0,1 1-1 0 0,0-1 0 0 0,0 1 1 0 0,1-1-1 0 0,0 0 0 0 0,1 1 0 0 0,0-1 1 0 0,0 0-1 0 0,0 0 0 0 0,1 0 1 0 0,1 0-1 0 0,-1 0 0 0 0,6 8 1 0 0,-6-11 42 0 0,0 0 1 0 0,0-1-1 0 0,1 1 1 0 0,-1-1-1 0 0,1 0 1 0 0,0 0-1 0 0,0 0 1 0 0,1-1-1 0 0,-1 1 1 0 0,1-1-1 0 0,-1 0 1 0 0,9 4-1 0 0,-11-7-158 0 0,1 1 0 0 0,-1 0 0 0 0,1-1 0 0 0,-1 1 0 0 0,1-1 0 0 0,0 0 0 0 0,-1 0 0 0 0,1 0 0 0 0,0 0 0 0 0,-1 0-1 0 0,1-1 1 0 0,-1 1 0 0 0,1-1 0 0 0,0 0 0 0 0,-1 1 0 0 0,1-1 0 0 0,-1 0 0 0 0,0-1 0 0 0,1 1 0 0 0,-1 0 0 0 0,0-1-1 0 0,0 1 1 0 0,0-1 0 0 0,0 0 0 0 0,0 1 0 0 0,0-1 0 0 0,0 0 0 0 0,2-3 0 0 0,3-6 62 0 0,0 1 0 0 0,0-1 0 0 0,-1 0 0 0 0,0 0 0 0 0,-1-1 0 0 0,0 0 0 0 0,-1 1 0 0 0,-1-2 0 0 0,3-13 0 0 0,0-4-342 0 0,-2 0-1 0 0,0-53 1 0 0,-4 79 60 0 0,0 0 0 0 0,0 0 1 0 0,0-1-1 0 0,-1 1 1 0 0,0 0-1 0 0,0 0 1 0 0,0 0-1 0 0,0 0 0 0 0,-3-4 1 0 0,4 7 120 0 0,0 0 1 0 0,0 1-1 0 0,-1 0 1 0 0,1-1-1 0 0,-1 1 0 0 0,1-1 1 0 0,0 1-1 0 0,-1-1 1 0 0,1 1-1 0 0,-1 0 1 0 0,1-1-1 0 0,-1 1 0 0 0,1 0 1 0 0,-1-1-1 0 0,1 1 1 0 0,-1 0-1 0 0,1 0 0 0 0,-1-1 1 0 0,1 1-1 0 0,-1 0 1 0 0,0 0-1 0 0,1 0 1 0 0,-1 0-1 0 0,1 0 0 0 0,-2 0 1 0 0,0 0-14 0 0,1 1 0 0 0,-1 0 0 0 0,1-1 0 0 0,-1 1 0 0 0,1 0 0 0 0,-1 0 0 0 0,1 0 0 0 0,-1 0 0 0 0,1 0 0 0 0,0 0 0 0 0,0 0 0 0 0,0 1 0 0 0,-2 1 0 0 0,-6 9-4 0 0,2-1 0 0 0,-1 1 0 0 0,2 0 0 0 0,-1 1 0 0 0,2 0 0 0 0,0 0 0 0 0,0 0 0 0 0,-4 24 0 0 0,4-13 536 0 0,1 0 0 0 0,1 1 0 0 0,2 0 1 0 0,0 27-1 0 0,2-49-333 0 0,-1 1 1 0 0,0-1 0 0 0,1 0-1 0 0,0 1 1 0 0,0-1-1 0 0,0 0 1 0 0,0 0 0 0 0,0 0-1 0 0,1 0 1 0 0,-1 0 0 0 0,1 0-1 0 0,0 0 1 0 0,0 0-1 0 0,3 3 1 0 0,-4-5-81 0 0,-1-1-1 0 0,1 1 1 0 0,0 0 0 0 0,0-1-1 0 0,0 1 1 0 0,-1-1 0 0 0,1 1-1 0 0,0-1 1 0 0,0 0 0 0 0,0 1-1 0 0,0-1 1 0 0,0 0 0 0 0,0 0-1 0 0,0 1 1 0 0,0-1-1 0 0,0 0 1 0 0,0 0 0 0 0,0 0-1 0 0,2-1 1 0 0,-1 1-18 0 0,-1-1 1 0 0,1 1-1 0 0,0-1 1 0 0,0 0-1 0 0,-1 0 1 0 0,1 0-1 0 0,-1 0 0 0 0,1 0 1 0 0,-1 0-1 0 0,0-1 1 0 0,1 1-1 0 0,-1 0 1 0 0,0-1-1 0 0,2-2 0 0 0,2-4-137 0 0,-1 1 0 0 0,0-1-1 0 0,-1 0 1 0 0,0-1-1 0 0,0 1 1 0 0,-1-1 0 0 0,0 1-1 0 0,0-1 1 0 0,-1 0-1 0 0,0 1 1 0 0,0-17 0 0 0,-2-1-780 0 0,0 1 0 0 0,-10-47 0 0 0,8 59 417 0 0,0 0 1 0 0,-1 1 0 0 0,-1-1 0 0 0,0 1 0 0 0,-10-18-1 0 0,13 27 344 0 0,1 0 0 0 0,-1 1-1 0 0,0-1 1 0 0,0 1-1 0 0,0-1 1 0 0,-1 1 0 0 0,1 0-1 0 0,0 0 1 0 0,-1 0 0 0 0,0 0-1 0 0,1 0 1 0 0,-6-2 0 0 0,6 4 75 0 0,1-1 0 0 0,-1 1 0 0 0,0 0 0 0 0,0 0 0 0 0,0-1 0 0 0,0 1-1 0 0,0 1 1 0 0,1-1 0 0 0,-1 0 0 0 0,0 0 0 0 0,0 1 0 0 0,0-1 0 0 0,1 1 0 0 0,-1-1 0 0 0,0 1 0 0 0,0 0 0 0 0,1 0 0 0 0,-1-1 0 0 0,1 1 0 0 0,-1 1 0 0 0,1-1 0 0 0,-1 0 0 0 0,-2 2 0 0 0,-5 6 268 0 0,0 1 0 0 0,1 0 0 0 0,0 0-1 0 0,0 0 1 0 0,1 1 0 0 0,1 0-1 0 0,0 0 1 0 0,-8 20 0 0 0,10-21 41 0 0,0 0 1 0 0,1 1-1 0 0,1-1 0 0 0,-1 1 1 0 0,2 0-1 0 0,-1-1 1 0 0,2 1-1 0 0,-1 0 1 0 0,1 0-1 0 0,3 18 0 0 0,-3-28-211 0 0,1 1 0 0 0,-1-1 0 0 0,0 0-1 0 0,1 1 1 0 0,-1-1 0 0 0,1 1 0 0 0,-1-1-1 0 0,1 0 1 0 0,0 1 0 0 0,0-1 0 0 0,-1 0-1 0 0,1 0 1 0 0,0 1 0 0 0,0-1-1 0 0,0 0 1 0 0,0 0 0 0 0,0 0 0 0 0,1 0-1 0 0,-1 0 1 0 0,0-1 0 0 0,0 1 0 0 0,1 0-1 0 0,2 1 1 0 0,-2-2-2 0 0,1 1 1 0 0,0-1-1 0 0,0 0 0 0 0,0 0 1 0 0,-1 0-1 0 0,1 0 0 0 0,0 0 1 0 0,0 0-1 0 0,0-1 1 0 0,-1 0-1 0 0,1 1 0 0 0,2-2 1 0 0,5-2-12 0 0,-1 0 1 0 0,0 0-1 0 0,-1-1 0 0 0,1 0 1 0 0,-1-1-1 0 0,10-8 1 0 0,-8 5-242 0 0,-1 0 0 0 0,0-1 0 0 0,-1 0 0 0 0,0-1 1 0 0,0 0-1 0 0,-2 0 0 0 0,1 0 0 0 0,-1-1 0 0 0,-1 0 0 0 0,0 0 0 0 0,0 0 1 0 0,-2-1-1 0 0,1 0 0 0 0,-2 0 0 0 0,0 1 0 0 0,0-1 0 0 0,-1-1 1 0 0,0 1-1 0 0,-2 0 0 0 0,-1-15 0 0 0,2 26 151 0 0,-1-1 0 0 0,1 1 1 0 0,-1-1-1 0 0,0 1 0 0 0,1 0 0 0 0,-1-1 0 0 0,0 1 0 0 0,-1 0 1 0 0,1-1-1 0 0,0 1 0 0 0,-1 0 0 0 0,1 0 0 0 0,-1 0 1 0 0,0 1-1 0 0,1-1 0 0 0,-1 0 0 0 0,-4-2 0 0 0,5 3 44 0 0,-1 1-1 0 0,1-1 1 0 0,0 1 0 0 0,-1 0-1 0 0,1 0 1 0 0,-1 0-1 0 0,1 0 1 0 0,0 0-1 0 0,-1 0 1 0 0,1 0 0 0 0,0 0-1 0 0,-1 1 1 0 0,1-1-1 0 0,-1 0 1 0 0,1 1 0 0 0,0-1-1 0 0,0 1 1 0 0,-1 0-1 0 0,1-1 1 0 0,0 1-1 0 0,0 0 1 0 0,0 0 0 0 0,0 0-1 0 0,0-1 1 0 0,0 1-1 0 0,0 0 1 0 0,0 1 0 0 0,0-1-1 0 0,0 0 1 0 0,0 0-1 0 0,1 0 1 0 0,-1 0 0 0 0,0 1-1 0 0,0 0 1 0 0,-9 17 340 0 0,0 1 1 0 0,1 0 0 0 0,1 0 0 0 0,1 1-1 0 0,1 0 1 0 0,1 0 0 0 0,0 0-1 0 0,2 1 1 0 0,0-1 0 0 0,1 37-1 0 0,2-56-301 0 0,0 0 0 0 0,0 0-1 0 0,0 0 1 0 0,0 0-1 0 0,0 0 1 0 0,0 0-1 0 0,1 0 1 0 0,-1 0 0 0 0,1 0-1 0 0,-1 0 1 0 0,1-1-1 0 0,0 1 1 0 0,0 0-1 0 0,-1 0 1 0 0,1-1 0 0 0,1 1-1 0 0,-1 0 1 0 0,0-1-1 0 0,0 1 1 0 0,1-1-1 0 0,-1 1 1 0 0,0-1 0 0 0,1 0-1 0 0,0 0 1 0 0,-1 1-1 0 0,1-1 1 0 0,0 0-1 0 0,-1 0 1 0 0,1-1-1 0 0,0 1 1 0 0,0 0 0 0 0,0-1-1 0 0,0 1 1 0 0,0-1-1 0 0,0 1 1 0 0,-1-1-1 0 0,1 0 1 0 0,0 0 0 0 0,0 0-1 0 0,0 0 1 0 0,0 0-1 0 0,0 0 1 0 0,0-1-1 0 0,3 0 1 0 0,5-1 53 0 0,-1-1 0 0 0,1-1 0 0 0,-1 1 0 0 0,1-2 0 0 0,-1 1-1 0 0,0-1 1 0 0,12-9 0 0 0,11-12-213 0 0,-1-1-1 0 0,-2-2 1 0 0,0 0-1 0 0,-2-3 1 0 0,-1 0-1 0 0,25-43 1 0 0,-55 135-2247 0 0,2-54 2377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8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618 279 6449 0 0,'-22'-11'163'0'0,"1"-1"-1"0"0,-23-15 0 0 0,25 13-4 0 0,-1 2 0 0 0,-22-10 0 0 0,34 19-136 0 0,-1 0-1 0 0,1 0 1 0 0,0 1-1 0 0,0 0 1 0 0,-1 0-1 0 0,0 1 1 0 0,1 0 0 0 0,-1 1-1 0 0,-11 0 1 0 0,7 1 37 0 0,1 0 1 0 0,-1 1-1 0 0,1 1 1 0 0,0 0-1 0 0,-1 0 1 0 0,1 2-1 0 0,1-1 1 0 0,-1 1-1 0 0,1 1 1 0 0,0 0-1 0 0,0 1 1 0 0,0 0 0 0 0,1 0-1 0 0,0 1 1 0 0,1 1-1 0 0,0-1 1 0 0,0 2-1 0 0,1-1 1 0 0,0 1-1 0 0,0 0 1 0 0,1 1-1 0 0,1 0 1 0 0,0 0-1 0 0,-8 21 1 0 0,-5 12 345 0 0,1 2 0 0 0,3 0 1 0 0,2 1-1 0 0,2 1 0 0 0,-8 81 0 0 0,18-118-314 0 0,2-1 0 0 0,-1 1-1 0 0,2 0 1 0 0,-1 0 0 0 0,1-1 0 0 0,1 1-1 0 0,0-1 1 0 0,1 1 0 0 0,-1-1 0 0 0,2 0 0 0 0,0-1-1 0 0,0 1 1 0 0,1-1 0 0 0,0 0 0 0 0,0 0-1 0 0,1 0 1 0 0,0-1 0 0 0,1 0 0 0 0,-1-1-1 0 0,18 13 1 0 0,-17-14-67 0 0,0-1-1 0 0,1 0 0 0 0,-1 0 1 0 0,1 0-1 0 0,0-1 0 0 0,0-1 1 0 0,0 0-1 0 0,0 0 1 0 0,1 0-1 0 0,-1-2 0 0 0,1 1 1 0 0,0-1-1 0 0,0 0 1 0 0,-1-1-1 0 0,1 0 0 0 0,0-1 1 0 0,-1 0-1 0 0,1 0 0 0 0,0-1 1 0 0,-1 0-1 0 0,1-1 1 0 0,-1 0-1 0 0,12-6 0 0 0,-5 0 92 0 0,0-1 0 0 0,-1-1 0 0 0,0 0 0 0 0,-1-1 0 0 0,0-1 0 0 0,-1 0-1 0 0,0-1 1 0 0,-1-1 0 0 0,-1 1 0 0 0,16-29 0 0 0,-3 1 215 0 0,-2-2 1 0 0,30-86-1 0 0,-42 100-208 0 0,-2-1-1 0 0,0 1 0 0 0,-3-1 0 0 0,0 0 0 0 0,-2-1 0 0 0,-1 1 0 0 0,-3-40 0 0 0,0 55-167 0 0,-1 0 1 0 0,0 0-1 0 0,-1 0 0 0 0,-1 1 1 0 0,0-1-1 0 0,-2 1 0 0 0,1 0 1 0 0,-2 0-1 0 0,0 1 0 0 0,-1 0 1 0 0,0 0-1 0 0,-1 0 0 0 0,0 1 1 0 0,-1 1-1 0 0,-1 0 0 0 0,-12-11 1 0 0,20 20-73 0 0,-1 0 0 0 0,1 0 0 0 0,-1 1 0 0 0,0-1 1 0 0,0 1-1 0 0,0 0 0 0 0,0 0 0 0 0,0 1 0 0 0,-1-1 1 0 0,1 1-1 0 0,0 0 0 0 0,-1 0 0 0 0,1 1 1 0 0,-1-1-1 0 0,1 1 0 0 0,-1 0 0 0 0,1 0 0 0 0,-1 0 1 0 0,1 1-1 0 0,-1-1 0 0 0,1 1 0 0 0,-1 0 0 0 0,1 1 1 0 0,0-1-1 0 0,-1 1 0 0 0,1 0 0 0 0,-6 3 0 0 0,-24 15-760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32 9850 0 0,'0'-1'43'0'0,"1"0"1"0"0,-1 0-1 0 0,1 0 0 0 0,-1 0 0 0 0,1 0 0 0 0,0 0 1 0 0,0 0-1 0 0,-1 1 0 0 0,1-1 0 0 0,0 0 0 0 0,0 1 1 0 0,0-1-1 0 0,0 0 0 0 0,0 1 0 0 0,0-1 1 0 0,0 1-1 0 0,0 0 0 0 0,0-1 0 0 0,0 1 0 0 0,0 0 1 0 0,0-1-1 0 0,0 1 0 0 0,0 0 0 0 0,0 0 0 0 0,0 0 1 0 0,1 0-1 0 0,-1 0 0 0 0,0 0 0 0 0,0 0 1 0 0,0 1-1 0 0,0-1 0 0 0,0 0 0 0 0,0 1 0 0 0,2 0 1 0 0,-1 0 5 0 0,0 0 0 0 0,0 0 1 0 0,1 0-1 0 0,-1 0 0 0 0,0 1 1 0 0,0-1-1 0 0,0 1 0 0 0,0-1 1 0 0,0 1-1 0 0,-1 0 0 0 0,1 0 1 0 0,-1 0-1 0 0,1 0 0 0 0,1 3 1 0 0,3 10-126 0 0,-2 0 0 0 0,0 1 0 0 0,0-1 0 0 0,-1 0 0 0 0,-1 1 0 0 0,-1 0 1 0 0,-1 31-1 0 0,0-28 60 0 0,0 0 1 0 0,2 0-1 0 0,0 0 1 0 0,7 29-1 0 0,-9-47 38 0 0,0 0-1 0 0,0-1 0 0 0,0 1 0 0 0,0-1 0 0 0,0 1 0 0 0,0-1 0 0 0,1 1 0 0 0,-1 0 0 0 0,0-1 1 0 0,0 1-1 0 0,1-1 0 0 0,-1 1 0 0 0,0-1 0 0 0,1 1 0 0 0,-1-1 0 0 0,0 1 0 0 0,1-1 0 0 0,-1 1 1 0 0,1-1-1 0 0,-1 0 0 0 0,0 1 0 0 0,1-1 0 0 0,-1 0 0 0 0,1 1 0 0 0,-1-1 0 0 0,1 0 0 0 0,0 1 1 0 0,-1-1-1 0 0,1 0 0 0 0,-1 0 0 0 0,2 0 0 0 0,-1 0 19 0 0,-1-1-1 0 0,1 1 1 0 0,0-1 0 0 0,0 0 0 0 0,0 1-1 0 0,0-1 1 0 0,0 0 0 0 0,-1 0-1 0 0,1 0 1 0 0,0 1 0 0 0,0-1 0 0 0,-1 0-1 0 0,1 0 1 0 0,-1 0 0 0 0,1-1-1 0 0,19-48 995 0 0,-18 44-885 0 0,25-64 1115 0 0,-15 40-1802 0 0,-1-1 1 0 0,-1 0-1 0 0,9-50 0 0 0,-19 71-1348 0 0,-14 25-1070 0 0,-8 28 1936 0 0,15-28 821 0 0,2-4 250 0 0,0 0 0 0 0,0 0 0 0 0,1 0 0 0 0,1 0 0 0 0,0 0 0 0 0,0 1 0 0 0,1-1 0 0 0,1 1 0 0 0,-1 18 0 0 0,2-29-8 0 0,0-1 1 0 0,0 1 0 0 0,0-1 0 0 0,1 0 0 0 0,-1 1 0 0 0,0-1-1 0 0,0 1 1 0 0,0-1 0 0 0,0 1 0 0 0,1-1 0 0 0,-1 0 0 0 0,0 1-1 0 0,0-1 1 0 0,1 1 0 0 0,-1-1 0 0 0,0 0 0 0 0,1 1 0 0 0,-1-1-1 0 0,0 0 1 0 0,1 0 0 0 0,-1 1 0 0 0,0-1 0 0 0,1 0-1 0 0,-1 0 1 0 0,1 1 0 0 0,-1-1 0 0 0,1 0 0 0 0,-1 0 0 0 0,0 0-1 0 0,1 0 1 0 0,-1 0 0 0 0,1 0 0 0 0,-1 0 0 0 0,1 0 0 0 0,-1 0-1 0 0,1 0 1 0 0,-1 0 0 0 0,1 0 0 0 0,-1 0 0 0 0,0 0 0 0 0,1 0-1 0 0,-1 0 1 0 0,1 0 0 0 0,-1-1 0 0 0,1 1 0 0 0,-1 0 0 0 0,0 0-1 0 0,1-1 1 0 0,-1 1 0 0 0,1 0 0 0 0,-1 0 0 0 0,0-1 0 0 0,1 1-1 0 0,-1 0 1 0 0,0-1 0 0 0,0 1 0 0 0,1-1 0 0 0,21-20 1398 0 0,-11 8-1580 0 0,-1-1 0 0 0,-1 0 0 0 0,0 0 0 0 0,-1-1-1 0 0,0-1 1 0 0,-1 1 0 0 0,-1-1 0 0 0,0 0 0 0 0,-1-1-1 0 0,3-20 1 0 0,-8 36 100 0 0,0 1 0 0 0,0-1 0 0 0,1 0 0 0 0,-1 0 0 0 0,0 1 0 0 0,0-1 0 0 0,0 0 0 0 0,0 0 0 0 0,0 0 0 0 0,-1 1 0 0 0,1-1 0 0 0,0 0 0 0 0,0 0 0 0 0,0 1 0 0 0,-1-1 0 0 0,1 0 0 0 0,0 0-1 0 0,-1 1 1 0 0,1-1 0 0 0,-1 0 0 0 0,0 0 0 0 0,1 1 16 0 0,-1 0 0 0 0,1 0 0 0 0,-1 0 1 0 0,1 0-1 0 0,-1 0 0 0 0,1 0 0 0 0,-1 0 0 0 0,1 0 0 0 0,-1 0 0 0 0,1 0 0 0 0,-1 0 0 0 0,1 0 0 0 0,-1 1 0 0 0,1-1 0 0 0,-1 0 0 0 0,1 0 0 0 0,0 0 0 0 0,-1 1 0 0 0,1-1 0 0 0,-1 0 0 0 0,1 1 0 0 0,0-1 0 0 0,-1 1 0 0 0,-22 26-542 0 0,17-16 708 0 0,1-1 0 0 0,1 1 0 0 0,0 1 0 0 0,0-1 0 0 0,1 0 0 0 0,0 1 0 0 0,1 0 0 0 0,1-1 0 0 0,0 1 0 0 0,0 0 0 0 0,1 0 0 0 0,1 0 0 0 0,2 16 0 0 0,-3-26-70 0 0,1-1 1 0 0,-1 0-1 0 0,0 0 0 0 0,1 0 0 0 0,-1 0 0 0 0,0 0 1 0 0,1 0-1 0 0,-1 0 0 0 0,1 0 0 0 0,0 0 1 0 0,-1 0-1 0 0,1 0 0 0 0,0-1 0 0 0,-1 1 0 0 0,1 0 1 0 0,0 0-1 0 0,0-1 0 0 0,0 1 0 0 0,1 1 0 0 0,-1-2-28 0 0,0 0 0 0 0,0 0-1 0 0,-1 0 1 0 0,1 0 0 0 0,0 0-1 0 0,0 0 1 0 0,-1 0 0 0 0,1 0-1 0 0,0 0 1 0 0,0 0 0 0 0,-1-1-1 0 0,1 1 1 0 0,0 0-1 0 0,0 0 1 0 0,-1-1 0 0 0,1 1-1 0 0,0 0 1 0 0,-1-1 0 0 0,1 1-1 0 0,-1-1 1 0 0,2 0 0 0 0,0-1 42 0 0,0 0 1 0 0,-1 0-1 0 0,1 0 0 0 0,0 0 1 0 0,-1 0-1 0 0,1 0 1 0 0,-1 0-1 0 0,0-1 1 0 0,0 1-1 0 0,0 0 0 0 0,0-1 1 0 0,0 1-1 0 0,0-1 1 0 0,-1 1-1 0 0,1-6 1 0 0,-1 5-77 0 0,0-1 1 0 0,-1 0-1 0 0,1 1 1 0 0,-1-1-1 0 0,0 1 1 0 0,0-1-1 0 0,0 1 1 0 0,0 0-1 0 0,-1-1 1 0 0,0 1 0 0 0,1 0-1 0 0,-1 0 1 0 0,0 0-1 0 0,0 0 1 0 0,-1 0-1 0 0,1 0 1 0 0,-1 1-1 0 0,1-1 1 0 0,-1 1-1 0 0,0 0 1 0 0,0 0-1 0 0,0 0 1 0 0,0 0 0 0 0,0 0-1 0 0,0 0 1 0 0,-1 1-1 0 0,1 0 1 0 0,-7-2-1 0 0,3 1-224 0 0,0 0 0 0 0,0 1 0 0 0,0 0 0 0 0,-1 0 0 0 0,1 1 0 0 0,0 0 0 0 0,0 0 0 0 0,-1 0 0 0 0,1 1 0 0 0,0 0 0 0 0,0 1 0 0 0,-1 0 0 0 0,-8 3 0 0 0,6 0-88 0 0,0 0 0 0 0,0 1-1 0 0,1 0 1 0 0,0 0 0 0 0,1 1-1 0 0,-1 0 1 0 0,1 1 0 0 0,1-1 0 0 0,-1 2-1 0 0,1-1 1 0 0,-10 18 0 0 0,6-8-2549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41 6449 0 0,'-5'-2'118'0'0,"-1"0"-1"0"0,1 1 1 0 0,0-1-1 0 0,-1 1 1 0 0,1 0-1 0 0,0 1 1 0 0,-1-1 0 0 0,1 1-1 0 0,-1 0 1 0 0,1 1-1 0 0,-1-1 1 0 0,1 1-1 0 0,-1 0 1 0 0,1 0-1 0 0,0 1 1 0 0,-9 3-1 0 0,7-1 23 0 0,0 0-1 0 0,0 1 1 0 0,0-1-1 0 0,0 2 1 0 0,1-1-1 0 0,0 0 1 0 0,1 1-1 0 0,-1 0 1 0 0,1 1-1 0 0,-6 7 1 0 0,0 6 10 0 0,0 0 1 0 0,1 0 0 0 0,0 1 0 0 0,2 0 0 0 0,1 0 0 0 0,1 1 0 0 0,-5 26 0 0 0,7-26-186 0 0,2 0 0 0 0,0 0-1 0 0,1 0 1 0 0,2 0 0 0 0,0 0 0 0 0,5 25-1 0 0,-5-38 89 0 0,1 0 0 0 0,0 0-1 0 0,1 0 1 0 0,0 0-1 0 0,0 0 1 0 0,1-1 0 0 0,0 0-1 0 0,1 0 1 0 0,-1 0-1 0 0,2 0 1 0 0,-1-1 0 0 0,1 1-1 0 0,0-1 1 0 0,1-1-1 0 0,-1 1 1 0 0,1-1 0 0 0,11 7-1 0 0,-15-11 32 0 0,0 0-1 0 0,1-1 1 0 0,-1 1-1 0 0,1-1 1 0 0,-1 1-1 0 0,1-1 1 0 0,0 0-1 0 0,-1-1 1 0 0,1 1 0 0 0,0-1-1 0 0,0 1 1 0 0,0-1-1 0 0,0 0 1 0 0,-1 0-1 0 0,1-1 1 0 0,4 0-1 0 0,-2-1 5 0 0,0 0 0 0 0,0 0 0 0 0,0 0 0 0 0,-1-1 0 0 0,1 0 0 0 0,-1 0 0 0 0,0-1 0 0 0,0 1 0 0 0,5-6 0 0 0,6-6 121 0 0,-1 0 0 0 0,-1-2 0 0 0,-1 0 0 0 0,19-29 0 0 0,-16 20-630 0 0,-2-1 1 0 0,0 0-1 0 0,19-56 0 0 0,-27 63 10 0 0,-1 1-1 0 0,-1-2 1 0 0,0 1-1 0 0,-2 0 0 0 0,0-1 1 0 0,-2-35-1 0 0,0 53 353 0 0,0 1 0 0 0,-1-1 0 0 0,1 0-1 0 0,-1 1 1 0 0,1-1 0 0 0,-1 1 0 0 0,0-1 0 0 0,0 1-1 0 0,0-1 1 0 0,0 1 0 0 0,0 0 0 0 0,0 0 0 0 0,-1-1 0 0 0,1 1-1 0 0,-1 0 1 0 0,1 0 0 0 0,-1 0 0 0 0,-2-2 0 0 0,2 4 44 0 0,0-1 0 0 0,0 0 0 0 0,1 0 1 0 0,-1 1-1 0 0,0-1 0 0 0,0 1 0 0 0,0 0 0 0 0,0-1 1 0 0,0 1-1 0 0,1 0 0 0 0,-1 0 0 0 0,0 0 1 0 0,0 0-1 0 0,0 1 0 0 0,0-1 0 0 0,0 0 1 0 0,0 1-1 0 0,1-1 0 0 0,-1 1 0 0 0,0 0 1 0 0,0 0-1 0 0,1-1 0 0 0,-1 1 0 0 0,0 0 1 0 0,-1 2-1 0 0,-11 7 95 0 0,0 1 1 0 0,1 0 0 0 0,0 0-1 0 0,1 1 1 0 0,1 1-1 0 0,0 0 1 0 0,-9 15-1 0 0,-8 14 210 0 0,-22 49 0 0 0,42-78-140 0 0,2 0-1 0 0,0 1 1 0 0,0 0-1 0 0,1 0 1 0 0,1 0-1 0 0,-3 18 1 0 0,7-29-91 0 0,-1 0 0 0 0,1 0 0 0 0,0 0 1 0 0,0 0-1 0 0,0 1 0 0 0,0-1 0 0 0,1 0 0 0 0,-1 0 1 0 0,1 0-1 0 0,0 0 0 0 0,0 0 0 0 0,0 0 0 0 0,0 0 1 0 0,0 0-1 0 0,1-1 0 0 0,-1 1 0 0 0,1 0 0 0 0,0-1 1 0 0,0 1-1 0 0,0-1 0 0 0,0 1 0 0 0,0-1 0 0 0,1 0 1 0 0,-1 0-1 0 0,0 0 0 0 0,1 0 0 0 0,0-1 1 0 0,-1 1-1 0 0,1-1 0 0 0,0 1 0 0 0,0-1 0 0 0,0 0 1 0 0,0 0-1 0 0,0 0 0 0 0,5 0 0 0 0,-2 0 20 0 0,-1 0 1 0 0,1 0-1 0 0,-1-1 0 0 0,1 0 0 0 0,-1 0 0 0 0,1 0 1 0 0,-1-1-1 0 0,1 1 0 0 0,-1-2 0 0 0,0 1 0 0 0,1 0 1 0 0,8-5-1 0 0,-5 2 21 0 0,0-1 1 0 0,0 0-1 0 0,-1-1 1 0 0,0 0-1 0 0,0 0 1 0 0,12-12-1 0 0,-7 4-86 0 0,-1 0-1 0 0,0-1 0 0 0,-1-1 1 0 0,0 0-1 0 0,-1-1 1 0 0,14-34-1 0 0,-20 40-246 0 0,-1 0-1 0 0,0 0 0 0 0,-1-1 0 0 0,0 1 1 0 0,-1-1-1 0 0,-1 1 0 0 0,1-1 0 0 0,-2 1 1 0 0,0-1-1 0 0,0 0 0 0 0,-4-15 1 0 0,3 18-93 0 0,-1-1 1 0 0,0 1 0 0 0,0 0-1 0 0,-1 0 1 0 0,0 0 0 0 0,0 1-1 0 0,-1-1 1 0 0,0 1 0 0 0,-1 0-1 0 0,1 1 1 0 0,-2-1 0 0 0,1 1 0 0 0,-1 0-1 0 0,-9-6 1 0 0,14 11 249 0 0,-1 0 0 0 0,0 0 1 0 0,0 1-1 0 0,0-1 0 0 0,1 1 0 0 0,-1 0 0 0 0,-1 0 0 0 0,1 0 1 0 0,0 0-1 0 0,0 0 0 0 0,0 1 0 0 0,0-1 0 0 0,-1 1 1 0 0,1 0-1 0 0,0 0 0 0 0,0 0 0 0 0,-5 1 0 0 0,3 1 158 0 0,0-1-1 0 0,0 1 1 0 0,0 0-1 0 0,1 0 1 0 0,-1 0-1 0 0,1 1 0 0 0,-1 0 1 0 0,1-1-1 0 0,0 2 1 0 0,-5 3-1 0 0,1 1 187 0 0,1 0-1 0 0,-1 1 1 0 0,2 0 0 0 0,-1 0-1 0 0,1 0 1 0 0,0 1-1 0 0,1 0 1 0 0,0 0 0 0 0,-5 16-1 0 0,7-14-48 0 0,1 0 0 0 0,0 1 0 0 0,1-1 0 0 0,0 0 0 0 0,1 1-1 0 0,0-1 1 0 0,1 0 0 0 0,1 0 0 0 0,0 1 0 0 0,0-1 0 0 0,1 0 0 0 0,1-1 0 0 0,7 19-1 0 0,-8-24-150 0 0,-1 0-1 0 0,2 0 1 0 0,-1 0-1 0 0,0-1 1 0 0,1 1-1 0 0,0-1 0 0 0,0 1 1 0 0,1-1-1 0 0,-1-1 1 0 0,1 1-1 0 0,0-1 1 0 0,1 1-1 0 0,-1-2 0 0 0,1 1 1 0 0,-1 0-1 0 0,1-1 1 0 0,0 0-1 0 0,0-1 1 0 0,1 1-1 0 0,-1-1 1 0 0,1 0-1 0 0,-1-1 0 0 0,1 1 1 0 0,-1-1-1 0 0,1-1 1 0 0,9 1-1 0 0,-10-2-121 0 0,0 1 0 0 0,0-1 0 0 0,0-1 0 0 0,0 1 0 0 0,0-1 0 0 0,-1 0 0 0 0,1 0 0 0 0,-1 0 0 0 0,1-1 0 0 0,-1 0 0 0 0,0 0 0 0 0,7-6 0 0 0,-4 3 67 0 0,0-2 1 0 0,-1 1 0 0 0,0-1-1 0 0,0 0 1 0 0,-1 0 0 0 0,9-15-1 0 0,-3-2 49 0 0,0 1-1 0 0,-2-1 0 0 0,-1-1 1 0 0,10-44-1 0 0,-19 70-60 0 0,6-25-58 0 0,4-45-1 0 0,-9 64 43 0 0,-1-1 0 0 0,0 0 0 0 0,0 0 0 0 0,-1 1-1 0 0,1-1 1 0 0,-2 0 0 0 0,1 1 0 0 0,-1-1 0 0 0,0 1-1 0 0,0-1 1 0 0,-7-11 0 0 0,8 16 7 0 0,0 0-1 0 0,0 0 1 0 0,-1 0-1 0 0,1 1 1 0 0,-1-1-1 0 0,0 0 1 0 0,0 1-1 0 0,1-1 1 0 0,-1 1-1 0 0,0-1 1 0 0,0 1-1 0 0,0 0 1 0 0,0 0-1 0 0,-1 0 1 0 0,1 0-1 0 0,0 0 1 0 0,0 1-1 0 0,-1-1 1 0 0,1 1-1 0 0,0-1 1 0 0,-1 1-1 0 0,1 0 1 0 0,0 0-1 0 0,-1 0 1 0 0,1 0-1 0 0,0 0 1 0 0,-1 0-1 0 0,1 1 1 0 0,0-1-1 0 0,-1 1 1 0 0,1 0-1 0 0,0 0 1 0 0,0 0-1 0 0,0 0 1 0 0,-3 1-1 0 0,-3 3-88 0 0,0-1 0 0 0,0 1 0 0 0,0 1 0 0 0,1 0 0 0 0,0 0 0 0 0,0 0 0 0 0,-10 12 0 0 0,7-5-875 0 0,1 1 0 0 0,0-1 0 0 0,-8 18 0 0 0,-1 12-3012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3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41 145 9218 0 0,'-2'4'81'0'0,"1"0"0"0"0,0-1 1 0 0,0 1-1 0 0,0 0 0 0 0,0 1 0 0 0,0-1 1 0 0,1 8-1 0 0,-1-5-19 0 0,-11 68-656 0 0,4-35-250 0 0,-3 60 0 0 0,10-89 1054 0 0,1 0 1 0 0,1 1-1 0 0,0-1 0 0 0,0 0 1 0 0,1 0-1 0 0,1 0 1 0 0,-1 0-1 0 0,2-1 0 0 0,0 1 1 0 0,5 11-1 0 0,-7-18-75 0 0,0 0 1 0 0,0-1-1 0 0,1 1 1 0 0,-1-1-1 0 0,1 1 0 0 0,-1-1 1 0 0,1 0-1 0 0,0 0 0 0 0,0 0 1 0 0,1 0-1 0 0,-1 0 0 0 0,0-1 1 0 0,1 0-1 0 0,0 0 0 0 0,-1 0 1 0 0,1 0-1 0 0,0 0 0 0 0,0-1 1 0 0,0 1-1 0 0,0-1 1 0 0,1 0-1 0 0,-1 0 0 0 0,0-1 1 0 0,0 0-1 0 0,0 1 0 0 0,6-2 1 0 0,-2 0 11 0 0,0 0 1 0 0,-1-1 0 0 0,1-1-1 0 0,-1 1 1 0 0,0-1-1 0 0,0 0 1 0 0,0-1 0 0 0,0 0-1 0 0,0 0 1 0 0,-1 0-1 0 0,0-1 1 0 0,0 0 0 0 0,9-9-1 0 0,20-21-39 0 0,-2-2-1 0 0,42-62 1 0 0,-61 78-811 0 0,-2 0 1 0 0,0-1-1 0 0,-1 0 1 0 0,-1-1 0 0 0,-1 0-1 0 0,12-48 1 0 0,-20 67 412 0 0,-1 0 1 0 0,1 1-1 0 0,-1-1 0 0 0,0 0 0 0 0,0 0 1 0 0,0 0-1 0 0,-1 0 0 0 0,1 0 1 0 0,-3-7-1 0 0,3 11 225 0 0,0-1 1 0 0,0 0-1 0 0,-1 1 1 0 0,1-1-1 0 0,0 1 1 0 0,-1-1-1 0 0,1 1 1 0 0,0-1-1 0 0,-1 1 1 0 0,1-1-1 0 0,-1 1 1 0 0,1-1-1 0 0,-1 1 1 0 0,1 0-1 0 0,-1-1 1 0 0,1 1-1 0 0,-1 0 1 0 0,1-1-1 0 0,-1 1 1 0 0,0 0 0 0 0,1 0-1 0 0,-1-1 1 0 0,1 1-1 0 0,-2 0 1 0 0,0 0 16 0 0,1 0 0 0 0,-1 1 0 0 0,1-1 0 0 0,-1 0 0 0 0,1 1 0 0 0,-1-1 0 0 0,1 1 0 0 0,-1 0 1 0 0,1 0-1 0 0,-1-1 0 0 0,1 1 0 0 0,0 0 0 0 0,-1 0 0 0 0,-1 2 0 0 0,-13 11 52 0 0,0 2-1 0 0,1 0 1 0 0,0 1-1 0 0,-23 35 1 0 0,-38 82 1867 0 0,73-128-1667 0 0,0 0 1 0 0,1 0-1 0 0,0 0 1 0 0,0 0-1 0 0,0 1 1 0 0,1-1-1 0 0,0 1 1 0 0,0-1-1 0 0,1 1 1 0 0,0-1-1 0 0,0 7 1 0 0,1-10-87 0 0,-1-1 1 0 0,0 0 0 0 0,1 0-1 0 0,0 0 1 0 0,-1 0 0 0 0,1 0-1 0 0,0 0 1 0 0,0 0 0 0 0,0 0 0 0 0,0-1-1 0 0,0 1 1 0 0,1 0 0 0 0,-1 0-1 0 0,0-1 1 0 0,1 1 0 0 0,0-1-1 0 0,-1 1 1 0 0,1-1 0 0 0,0 0-1 0 0,-1 0 1 0 0,1 0 0 0 0,0 0 0 0 0,0 0-1 0 0,0 0 1 0 0,0 0 0 0 0,0 0-1 0 0,0-1 1 0 0,0 1 0 0 0,0-1-1 0 0,1 0 1 0 0,-1 0 0 0 0,0 1-1 0 0,0-1 1 0 0,0 0 0 0 0,0-1-1 0 0,4 0 1 0 0,2 0-162 0 0,0 0-1 0 0,-1-1 1 0 0,1 0 0 0 0,0-1-1 0 0,-1 0 1 0 0,0 0 0 0 0,0 0-1 0 0,0-1 1 0 0,0 0-1 0 0,0 0 1 0 0,-1-1 0 0 0,0 0-1 0 0,0 0 1 0 0,0 0 0 0 0,0-1-1 0 0,-1 0 1 0 0,0 0-1 0 0,-1 0 1 0 0,1-1 0 0 0,-1 0-1 0 0,0 0 1 0 0,-1 0 0 0 0,4-9-1 0 0,-2 6-336 0 0,-2 0-1 0 0,1 0 1 0 0,-1 0-1 0 0,-1 0 0 0 0,0 0 1 0 0,0-1-1 0 0,-1 1 1 0 0,0-1-1 0 0,-1 1 1 0 0,0-1-1 0 0,-1 1 0 0 0,0-1 1 0 0,-1 1-1 0 0,0 0 1 0 0,0 0-1 0 0,-1-1 1 0 0,-6-11-1 0 0,8 20 394 0 0,0-1-1 0 0,0 1 1 0 0,0-1 0 0 0,-1 1-1 0 0,1 0 1 0 0,-1 0-1 0 0,0 0 1 0 0,0 0 0 0 0,1 0-1 0 0,-1 0 1 0 0,-1 0-1 0 0,1 1 1 0 0,0-1 0 0 0,0 1-1 0 0,0-1 1 0 0,-1 1-1 0 0,-2-1 1 0 0,3 1 37 0 0,0 1 0 0 0,0 0 0 0 0,-1 0 0 0 0,1 0 0 0 0,0 0 0 0 0,0 0 1 0 0,0 0-1 0 0,0 0 0 0 0,0 1 0 0 0,0-1 0 0 0,0 1 0 0 0,0-1 0 0 0,0 1 0 0 0,1 0 0 0 0,-1 0 0 0 0,0 0 0 0 0,-3 2 0 0 0,0 0 33 0 0,1 1 0 0 0,-1 0-1 0 0,1 1 1 0 0,0-1 0 0 0,0 1-1 0 0,1-1 1 0 0,-1 1 0 0 0,1 0-1 0 0,0 0 1 0 0,0 1 0 0 0,0-1 0 0 0,1 1-1 0 0,-3 10 1 0 0,2 0 26 0 0,0 0-1 0 0,1 0 1 0 0,1 0 0 0 0,1 0-1 0 0,0 1 1 0 0,3 19 0 0 0,-2-29 0 0 0,0 1 0 0 0,1-1 0 0 0,-1 1 0 0 0,2-1 0 0 0,-1 0 0 0 0,1 0 0 0 0,0 0 0 0 0,0 0 0 0 0,1 0 0 0 0,0-1 0 0 0,0 1 0 0 0,1-1 1 0 0,0 0-1 0 0,0-1 0 0 0,7 7 0 0 0,-10-9-37 0 0,1-1 1 0 0,0 0-1 0 0,0 0 1 0 0,0-1-1 0 0,0 1 1 0 0,0 0-1 0 0,0-1 1 0 0,1 0-1 0 0,-1 0 1 0 0,0 0-1 0 0,1 0 1 0 0,-1 0-1 0 0,1-1 1 0 0,-1 0-1 0 0,1 1 1 0 0,-1-1-1 0 0,1-1 1 0 0,-1 1-1 0 0,1 0 1 0 0,-1-1-1 0 0,1 0 1 0 0,-1 0-1 0 0,0 0 1 0 0,1 0-1 0 0,-1 0 1 0 0,0-1-1 0 0,6-3 1 0 0,-4 2 46 0 0,0-1 0 0 0,-1 0 1 0 0,1 0-1 0 0,-1 0 0 0 0,0 0 1 0 0,0-1-1 0 0,0 0 0 0 0,-1 0 1 0 0,0 0-1 0 0,0 0 1 0 0,0 0-1 0 0,0-1 0 0 0,-1 1 1 0 0,0-1-1 0 0,2-7 0 0 0,-1-3-252 0 0,0 0 0 0 0,-1-1-1 0 0,-1 1 1 0 0,-1-1-1 0 0,0 1 1 0 0,-4-26 0 0 0,3 35 62 0 0,0-1 1 0 0,-1 1 0 0 0,0-1-1 0 0,0 1 1 0 0,0-1 0 0 0,-1 1-1 0 0,0 0 1 0 0,-1 0 0 0 0,1 1-1 0 0,-1-1 1 0 0,-1 1 0 0 0,1-1-1 0 0,-1 1 1 0 0,0 1 0 0 0,-12-11-1 0 0,14 14-46 0 0,-1 0-1 0 0,1 0 1 0 0,-1 1-1 0 0,0 0 1 0 0,1-1-1 0 0,-1 1 1 0 0,0 1 0 0 0,0-1-1 0 0,0 1 1 0 0,0-1-1 0 0,0 1 1 0 0,0 0-1 0 0,0 0 1 0 0,0 1-1 0 0,1-1 1 0 0,-1 1-1 0 0,0 0 1 0 0,0 0-1 0 0,0 0 1 0 0,1 1 0 0 0,-1-1-1 0 0,0 1 1 0 0,1 0-1 0 0,0 0 1 0 0,-1 0-1 0 0,-3 3 1 0 0,-7 5-98 0 0,0 1-1 0 0,1 1 1 0 0,0 0 0 0 0,-17 20 0 0 0,19-19 270 0 0,1-1 0 0 0,1 2 0 0 0,0-1 0 0 0,1 1 0 0 0,0 1 0 0 0,1-1 1 0 0,-9 30-1 0 0,14-40 42 0 0,1 1 0 0 0,0-1 0 0 0,0 1 0 0 0,0-1 0 0 0,1 1 0 0 0,0-1 0 0 0,0 1 0 0 0,0-1 0 0 0,0 1 0 0 0,1-1 0 0 0,-1 1 0 0 0,1-1 0 0 0,0 1 0 0 0,1-1 0 0 0,-1 1 0 0 0,1-1 0 0 0,0 0 0 0 0,0 0 0 0 0,0 0 0 0 0,0 0 0 0 0,1 0 0 0 0,0-1 0 0 0,0 1 0 0 0,0-1 0 0 0,0 1 0 0 0,0-1 0 0 0,1 0 0 0 0,-1 0 0 0 0,1-1 0 0 0,0 1 0 0 0,0-1 0 0 0,6 3 0 0 0,-3-1 8 0 0,0-1 1 0 0,1 0-1 0 0,-1 0 1 0 0,1-1-1 0 0,-1 1 1 0 0,1-2-1 0 0,0 1 1 0 0,0-1-1 0 0,0-1 1 0 0,0 1-1 0 0,0-1 1 0 0,-1-1-1 0 0,1 0 1 0 0,0 0-1 0 0,10-2 1 0 0,-8-1 45 0 0,-1 1 1 0 0,0-1-1 0 0,-1 0 1 0 0,1-1-1 0 0,-1 0 1 0 0,0 0-1 0 0,0-1 1 0 0,0 0-1 0 0,-1 0 1 0 0,0-1-1 0 0,8-9 1 0 0,-3 2-117 0 0,-2-1 1 0 0,0 0-1 0 0,0-1 1 0 0,-1 0-1 0 0,-1 0 1 0 0,-1-1-1 0 0,0 0 1 0 0,-1 0-1 0 0,-1-1 1 0 0,-1 0-1 0 0,0 0 1 0 0,2-35-1 0 0,-6 31-248 0 0,-1 0-1 0 0,-4-33 0 0 0,4 49 137 0 0,0 0 0 0 0,0 0 0 0 0,-1 0 0 0 0,0 0 0 0 0,0 0 0 0 0,0 1 0 0 0,-1-1 0 0 0,1 0 0 0 0,-1 1 0 0 0,-1 0 0 0 0,1 0 0 0 0,-1 0 0 0 0,-7-8 0 0 0,9 12 27 0 0,0 0-1 0 0,1 0 1 0 0,-1 0-1 0 0,0 0 1 0 0,0 0-1 0 0,1 0 1 0 0,-1 1-1 0 0,0-1 1 0 0,0 1-1 0 0,0-1 1 0 0,0 1-1 0 0,0 0 1 0 0,0 0-1 0 0,0 0 1 0 0,0 0-1 0 0,1 0 1 0 0,-1 0-1 0 0,0 0 1 0 0,0 1-1 0 0,0-1 1 0 0,0 1-1 0 0,0 0 1 0 0,0-1-1 0 0,-3 3 1 0 0,-2 1-373 0 0,0 0 0 0 0,1 0 1 0 0,-1 1-1 0 0,-9 9 1 0 0,-12 13-3876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4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122 356 10594 0 0,'-4'-41'-408'0'0,"-2"-16"615"0"0,6 55-129 0 0,0 0 0 0 0,-1 0 0 0 0,0-1 1 0 0,1 1-1 0 0,-1 0 0 0 0,0 0 0 0 0,0 1 0 0 0,0-1 0 0 0,0 0 1 0 0,-1 0-1 0 0,1 0 0 0 0,0 1 0 0 0,-1-1 0 0 0,1 1 0 0 0,-1-1 1 0 0,0 1-1 0 0,1 0 0 0 0,-1-1 0 0 0,0 1 0 0 0,-4-2 1 0 0,5 3-26 0 0,-1 0 0 0 0,0-1 1 0 0,0 1-1 0 0,0 0 1 0 0,1 0-1 0 0,-1 0 1 0 0,0 0-1 0 0,0 0 0 0 0,0 1 1 0 0,1-1-1 0 0,-1 1 1 0 0,0-1-1 0 0,0 1 1 0 0,1-1-1 0 0,-1 1 0 0 0,0 0 1 0 0,1 0-1 0 0,-1 0 1 0 0,1 0-1 0 0,-1 0 1 0 0,1 0-1 0 0,-1 0 0 0 0,1 1 1 0 0,0-1-1 0 0,0 0 1 0 0,0 1-1 0 0,0-1 0 0 0,0 1 1 0 0,0-1-1 0 0,0 1 1 0 0,0-1-1 0 0,-1 4 1 0 0,-3 5 178 0 0,1 0 0 0 0,0 0 1 0 0,0 0-1 0 0,-1 11 0 0 0,2-8 6 0 0,0 0 1 0 0,1 1-1 0 0,1-1 0 0 0,0 0 1 0 0,1 0-1 0 0,0 1 0 0 0,1-1 1 0 0,5 26-1 0 0,-5-33-173 0 0,1-1-1 0 0,0 1 1 0 0,0-1-1 0 0,0 1 1 0 0,1-1 0 0 0,0 0-1 0 0,0 0 1 0 0,0 0 0 0 0,0-1-1 0 0,1 1 1 0 0,0-1 0 0 0,0 1-1 0 0,0-1 1 0 0,0 0 0 0 0,1-1-1 0 0,0 1 1 0 0,0-1-1 0 0,0 0 1 0 0,0 0 0 0 0,0-1-1 0 0,0 1 1 0 0,9 2 0 0 0,-5-2-79 0 0,1-1 0 0 0,-1 0 0 0 0,1 0 0 0 0,0-1 0 0 0,0 0 0 0 0,-1 0 0 0 0,1-1 0 0 0,0-1 0 0 0,0 0 1 0 0,0 0-1 0 0,-1-1 0 0 0,1 0 0 0 0,0 0 0 0 0,-1-1 0 0 0,0-1 0 0 0,0 0 0 0 0,0 0 0 0 0,0 0 0 0 0,-1-1 0 0 0,1-1 1 0 0,-1 1-1 0 0,0-1 0 0 0,-1 0 0 0 0,0-1 0 0 0,0 0 0 0 0,0 0 0 0 0,8-12 0 0 0,-2 1-253 0 0,-1 0 0 0 0,0-1 0 0 0,-1-1 0 0 0,11-26 0 0 0,-19 39 175 0 0,-1 0 0 0 0,0 0 0 0 0,0 0 1 0 0,0 0-1 0 0,-1 0 0 0 0,0 0 0 0 0,0 0 1 0 0,0-1-1 0 0,-1 1 0 0 0,-1 0 0 0 0,1 0 0 0 0,-1-1 1 0 0,0 1-1 0 0,-1 0 0 0 0,1 0 0 0 0,-2 0 1 0 0,-2-7-1 0 0,4 12 17 0 0,1 0 0 0 0,-1 1 0 0 0,0-1 0 0 0,0 1 0 0 0,0-1 0 0 0,0 1 0 0 0,-1-1 0 0 0,1 1 0 0 0,0 0-1 0 0,0 0 1 0 0,-1 0 0 0 0,1-1 0 0 0,-1 1 0 0 0,1 0 0 0 0,-1 1 0 0 0,0-1 0 0 0,1 0 0 0 0,-1 0 0 0 0,0 1 0 0 0,1-1 0 0 0,-1 1 0 0 0,0-1 0 0 0,-3 1 0 0 0,1 0-50 0 0,0 0 0 0 0,0 1 1 0 0,0 0-1 0 0,0-1 0 0 0,0 2 0 0 0,0-1 1 0 0,0 0-1 0 0,1 1 0 0 0,-1-1 0 0 0,-5 4 0 0 0,-5 5-268 0 0,0 0-1 0 0,1 0 0 0 0,0 1 0 0 0,-13 14 0 0 0,-3 6-150 0 0,-38 52 0 0 0,56-67 585 0 0,1-1 0 0 0,1 2 1 0 0,0 0-1 0 0,1 0 0 0 0,-11 34 0 0 0,18-49 36 0 0,1 0 1 0 0,-1 0-1 0 0,1 1 1 0 0,-1-1-1 0 0,1 0 0 0 0,0 1 1 0 0,0-1-1 0 0,0 1 1 0 0,0-1-1 0 0,0 0 1 0 0,0 1-1 0 0,1-1 0 0 0,-1 0 1 0 0,1 1-1 0 0,0-1 1 0 0,-1 0-1 0 0,1 0 0 0 0,0 0 1 0 0,0 1-1 0 0,1-1 1 0 0,-1 0-1 0 0,0 0 1 0 0,1-1-1 0 0,2 4 0 0 0,-2-3-18 0 0,0-1 0 0 0,0 0 0 0 0,0 0-1 0 0,0-1 1 0 0,0 1 0 0 0,0 0 0 0 0,0-1-1 0 0,0 1 1 0 0,0-1 0 0 0,0 0 0 0 0,0 1 0 0 0,0-1-1 0 0,0 0 1 0 0,1 0 0 0 0,-1 0 0 0 0,0-1-1 0 0,0 1 1 0 0,0 0 0 0 0,0-1 0 0 0,0 0-1 0 0,0 1 1 0 0,0-1 0 0 0,0 0 0 0 0,0 0-1 0 0,0 0 1 0 0,0 0 0 0 0,1-2 0 0 0,10-6-154 0 0,0-1 0 0 0,-1-1 0 0 0,0 0 1 0 0,0-1-1 0 0,-2 0 0 0 0,1 0 0 0 0,14-25 1 0 0,-9 11-135 0 0,-1-1 0 0 0,-1-1 1 0 0,11-34-1 0 0,-20 47-129 0 0,0-1-1 0 0,-2 1 0 0 0,1-1 0 0 0,-2 0 0 0 0,1-20 1 0 0,-3 29 119 0 0,0 0 1 0 0,0 0-1 0 0,-1 0 1 0 0,0 0-1 0 0,0 0 1 0 0,0 0 0 0 0,-1 0-1 0 0,0 0 1 0 0,-1 1-1 0 0,1-1 1 0 0,-1 1-1 0 0,-1 0 1 0 0,1-1 0 0 0,-6-6-1 0 0,8 11 186 0 0,-1 1 0 0 0,1 0 0 0 0,0 0-1 0 0,0 0 1 0 0,-1 0 0 0 0,1 0 0 0 0,0 0 0 0 0,-1 0 0 0 0,1 0-1 0 0,-1 1 1 0 0,0-1 0 0 0,1 0 0 0 0,-1 1 0 0 0,1 0 0 0 0,-1-1-1 0 0,0 1 1 0 0,1 0 0 0 0,-1 0 0 0 0,0 0 0 0 0,-1 0 0 0 0,-1 0-4 0 0,0 1 1 0 0,0 0-1 0 0,0 0 1 0 0,0 0-1 0 0,0 0 1 0 0,0 1-1 0 0,0-1 1 0 0,-3 3-1 0 0,-5 4 67 0 0,0 0-1 0 0,0 1 1 0 0,-16 16-1 0 0,8-5 265 0 0,1 0 1 0 0,0 2-1 0 0,2 0 0 0 0,1 1 0 0 0,1 1 0 0 0,0 0 0 0 0,2 1 1 0 0,1 0-1 0 0,-13 42 0 0 0,24-64-165 0 0,1 1 0 0 0,-1-1 0 0 0,1 0 0 0 0,0 1 0 0 0,0-1 0 0 0,0 0 0 0 0,1 1 0 0 0,-1-1 0 0 0,1 0 1 0 0,0 1-1 0 0,0-1 0 0 0,0 0 0 0 0,2 3 0 0 0,-3-5-69 0 0,0 0 1 0 0,1 0 0 0 0,-1-1-1 0 0,0 1 1 0 0,1-1 0 0 0,-1 1-1 0 0,1 0 1 0 0,-1-1 0 0 0,1 1-1 0 0,0-1 1 0 0,-1 1-1 0 0,1-1 1 0 0,-1 1 0 0 0,1-1-1 0 0,0 0 1 0 0,-1 1 0 0 0,1-1-1 0 0,0 0 1 0 0,0 1 0 0 0,-1-1-1 0 0,1 0 1 0 0,1 0 0 0 0,0 0-29 0 0,-1 0 0 0 0,0-1 0 0 0,0 1 0 0 0,1 0 0 0 0,-1-1 0 0 0,0 0 0 0 0,0 1 0 0 0,0-1 0 0 0,0 0 0 0 0,1 1 0 0 0,-1-1 0 0 0,0 0 0 0 0,0 0 0 0 0,-1 0 0 0 0,1 0 0 0 0,0 0 0 0 0,0 0 0 0 0,1-2 0 0 0,7-11-239 0 0,0-1 1 0 0,-1 0-1 0 0,0 0 1 0 0,-1 0-1 0 0,-1-1 1 0 0,-1 0-1 0 0,0-1 1 0 0,4-26-1 0 0,-5 17-184 0 0,-1 0-1 0 0,-2 0 0 0 0,0-1 1 0 0,-7-49-1 0 0,6 71 385 0 0,-12-56-196 0 0,11 59 223 0 0,0-1 0 0 0,1 1 0 0 0,-1-1-1 0 0,0 1 1 0 0,0-1 0 0 0,0 1 0 0 0,-1 0-1 0 0,1-1 1 0 0,0 1 0 0 0,-1 0 0 0 0,0 0-1 0 0,1 0 1 0 0,-1 0 0 0 0,0 0 0 0 0,0 1-1 0 0,0-1 1 0 0,0 0 0 0 0,-1 1 0 0 0,-2-2-1 0 0,3 3 56 0 0,0 0 0 0 0,1 0-1 0 0,-1 0 1 0 0,0 0 0 0 0,0 0-1 0 0,0 1 1 0 0,1-1-1 0 0,-1 0 1 0 0,0 1 0 0 0,0 0-1 0 0,1-1 1 0 0,-1 1 0 0 0,1 0-1 0 0,-1 0 1 0 0,1 0-1 0 0,-1 0 1 0 0,1 0 0 0 0,-1 0-1 0 0,1 0 1 0 0,0 1 0 0 0,-1-1-1 0 0,1 0 1 0 0,0 1-1 0 0,0-1 1 0 0,0 1 0 0 0,0-1-1 0 0,1 1 1 0 0,-2 2 0 0 0,-2 4 254 0 0,0 0 0 0 0,0 0 1 0 0,1 0-1 0 0,-3 13 1 0 0,2-6 13 0 0,1 0 1 0 0,1 0-1 0 0,0 0 1 0 0,1 0 0 0 0,1 0-1 0 0,0 0 1 0 0,1 0-1 0 0,0 0 1 0 0,2 0-1 0 0,0 0 1 0 0,0 0-1 0 0,1 0 1 0 0,1-1 0 0 0,1 0-1 0 0,0 0 1 0 0,1 0-1 0 0,0-1 1 0 0,1 0-1 0 0,0 0 1 0 0,15 16 0 0 0,-9-12-61 0 0,2-1 0 0 0,-1 0 0 0 0,33 23 0 0 0,-23-22-485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10 7834 0 0,'3'-9'1223'0'0,"-14"20"1082"0"0,-38 72-1361 0 0,-34 60-1029 0 0,70-115 70 0 0,0 0 1 0 0,1 0-1 0 0,-9 39 1 0 0,18-51 168 0 0,0 0 0 0 0,0 0 0 0 0,2 1 0 0 0,0-1 0 0 0,2 26 0 0 0,0-32 22 0 0,0-1 1 0 0,1 1-1 0 0,0-1 1 0 0,0 0-1 0 0,1 1 0 0 0,1-1 1 0 0,-1 0-1 0 0,1-1 0 0 0,1 1 1 0 0,9 14-1 0 0,-13-21-124 0 0,1 0-1 0 0,0 0 1 0 0,-1-1-1 0 0,1 1 1 0 0,0-1-1 0 0,0 1 1 0 0,0-1-1 0 0,0 1 1 0 0,0-1-1 0 0,0 0 1 0 0,0 0-1 0 0,0 0 1 0 0,1 0-1 0 0,-1-1 1 0 0,0 1-1 0 0,1 0 1 0 0,-1-1-1 0 0,3 1 1 0 0,0-1 12 0 0,-1 0 1 0 0,1-1-1 0 0,-1 1 1 0 0,1-1-1 0 0,-1 0 1 0 0,0 0-1 0 0,1-1 1 0 0,-1 1-1 0 0,4-3 1 0 0,6-3 66 0 0,0-1 1 0 0,-1 0-1 0 0,0-1 0 0 0,17-16 1 0 0,-11 9-244 0 0,-2-2-1 0 0,0 0 1 0 0,17-23 0 0 0,-29 34-145 0 0,0 0 0 0 0,0 0 0 0 0,-1 0 0 0 0,0 0 0 0 0,-1-1 0 0 0,1 0 0 0 0,-1 1 0 0 0,-1-1-1 0 0,0 0 1 0 0,0-1 0 0 0,0 1 0 0 0,-1 0 0 0 0,0-11 0 0 0,-1 18 182 0 0,0-1 0 0 0,0 1 0 0 0,0-1 0 0 0,0 1 0 0 0,0-1 0 0 0,0 1 0 0 0,0 0 0 0 0,-1-1 0 0 0,1 1 0 0 0,-1-1 0 0 0,1 1 0 0 0,-1-1 0 0 0,0 1 0 0 0,1 0 0 0 0,-1 0 0 0 0,0-1 0 0 0,0 1 0 0 0,0 0 0 0 0,0 0 0 0 0,0 0-1 0 0,0 0 1 0 0,0 0 0 0 0,0 0 0 0 0,0 0 0 0 0,-1 0 0 0 0,1 0 0 0 0,0 1 0 0 0,-1-1 0 0 0,1 0 0 0 0,0 1 0 0 0,-1-1 0 0 0,1 1 0 0 0,-1 0 0 0 0,1-1 0 0 0,-1 1 0 0 0,1 0 0 0 0,-1 0 0 0 0,1 0 0 0 0,-1 0 0 0 0,1 0 0 0 0,-1 0 0 0 0,1 0 0 0 0,-1 1 0 0 0,1-1 0 0 0,0 0 0 0 0,-3 2 0 0 0,-5 1-88 0 0,1 0 0 0 0,-1 0 1 0 0,1 1-1 0 0,1 1 0 0 0,-1-1 1 0 0,-11 10-1 0 0,0 1 166 0 0,0 2-1 0 0,2 0 0 0 0,0 1 1 0 0,-17 26-1 0 0,24-31 115 0 0,1 1 1 0 0,0 0-1 0 0,1 1 0 0 0,1 0 1 0 0,0 0-1 0 0,1 1 1 0 0,-4 19-1 0 0,8-28-34 0 0,2 0 0 0 0,-1-1 0 0 0,1 1-1 0 0,0-1 1 0 0,0 1 0 0 0,1 0 0 0 0,0-1 0 0 0,0 1 0 0 0,0-1-1 0 0,1 1 1 0 0,0-1 0 0 0,4 10 0 0 0,-4-13 12 0 0,0 1-1 0 0,-1-1 1 0 0,1 0-1 0 0,1 1 1 0 0,-1-1 0 0 0,0 0-1 0 0,1 0 1 0 0,-1-1-1 0 0,1 1 1 0 0,0 0 0 0 0,0-1-1 0 0,0 0 1 0 0,0 1-1 0 0,1-1 1 0 0,-1-1 0 0 0,1 1-1 0 0,-1 0 1 0 0,1-1-1 0 0,-1 0 1 0 0,1 0 0 0 0,0 0-1 0 0,7 1 1 0 0,-8-2-36 0 0,1-1 0 0 0,0 1 1 0 0,0-1-1 0 0,0 0 0 0 0,-1 0 1 0 0,1 0-1 0 0,-1 0 0 0 0,1-1 1 0 0,-1 0-1 0 0,1 1 0 0 0,-1-1 1 0 0,0-1-1 0 0,0 1 0 0 0,0 0 1 0 0,0-1-1 0 0,0 1 1 0 0,0-1-1 0 0,2-3 0 0 0,7-8 59 0 0,-1-1-1 0 0,13-20 1 0 0,-22 31-113 0 0,7-10-183 0 0,-1-2-1 0 0,-1 1 0 0 0,0-1 0 0 0,-1-1 0 0 0,-1 1 0 0 0,4-19 0 0 0,-6 22-90 0 0,-1 1-1 0 0,-1-1 0 0 0,0 0 0 0 0,0 0 0 0 0,-1 0 0 0 0,-1 0 0 0 0,0 0 0 0 0,-6-23 1 0 0,6 33 242 0 0,0 0 1 0 0,0 0 0 0 0,0 0-1 0 0,0 0 1 0 0,0 1 0 0 0,-1-1-1 0 0,1 0 1 0 0,-1 0 0 0 0,0 1-1 0 0,0-1 1 0 0,0 1 0 0 0,0 0 0 0 0,0-1-1 0 0,0 1 1 0 0,-6-3 0 0 0,6 4 5 0 0,0 0 0 0 0,-1 0 1 0 0,1 0-1 0 0,-1 0 1 0 0,1 1-1 0 0,0-1 1 0 0,-1 1-1 0 0,0-1 1 0 0,1 1-1 0 0,-1 0 0 0 0,1 0 1 0 0,-1 0-1 0 0,1 1 1 0 0,-1-1-1 0 0,-4 2 1 0 0,0 0-51 0 0,0 1 1 0 0,-1 0 0 0 0,1 1-1 0 0,1-1 1 0 0,-1 2 0 0 0,1-1-1 0 0,-1 1 1 0 0,1-1 0 0 0,0 2 0 0 0,1-1-1 0 0,-8 10 1 0 0,0 1 10 0 0,1 1 0 0 0,1 1 0 0 0,1 0 0 0 0,1 0 0 0 0,0 1 0 0 0,-12 38 1 0 0,18-46 213 0 0,0 0 1 0 0,0 0 0 0 0,1 0 0 0 0,1 1 0 0 0,0-1 0 0 0,0 0 0 0 0,1 1 0 0 0,1-1 0 0 0,0 0 0 0 0,0 0 0 0 0,1 1 0 0 0,1-1-1 0 0,0 0 1 0 0,5 13 0 0 0,-6-20-86 0 0,-1-1 0 0 0,1 1 0 0 0,0-1 0 0 0,0 0 0 0 0,0 1 0 0 0,1-1-1 0 0,-1 0 1 0 0,1-1 0 0 0,0 1 0 0 0,0 0 0 0 0,0-1 0 0 0,0 1 0 0 0,0-1 0 0 0,0 0-1 0 0,1 0 1 0 0,-1-1 0 0 0,1 1 0 0 0,-1-1 0 0 0,1 1 0 0 0,6 0 0 0 0,-7-1-29 0 0,1-1 0 0 0,0 0 0 0 0,-1 0 1 0 0,1-1-1 0 0,-1 1 0 0 0,1-1 1 0 0,0 0-1 0 0,-1 0 0 0 0,1 0 0 0 0,-1 0 1 0 0,1 0-1 0 0,-1-1 0 0 0,0 0 1 0 0,0 0-1 0 0,0 0 0 0 0,0 0 0 0 0,0 0 1 0 0,0 0-1 0 0,0-1 0 0 0,-1 1 1 0 0,5-7-1 0 0,4-4-123 0 0,-2-1-1 0 0,0 0 1 0 0,0-1 0 0 0,-2 0 0 0 0,1 0 0 0 0,-2-1-1 0 0,0 0 1 0 0,-1 0 0 0 0,-1 0 0 0 0,0-1 0 0 0,-1 1-1 0 0,-1-1 1 0 0,0-30 0 0 0,-3 19-51 0 0,0 0 0 0 0,-2 1 0 0 0,-1-1 0 0 0,-1 1-1 0 0,-2 0 1 0 0,0 0 0 0 0,-19-42 0 0 0,24 63 254 0 0,-1 0 0 0 0,1 1-1 0 0,-2-1 1 0 0,1 1 0 0 0,-1 0 0 0 0,1 0-1 0 0,-1 0 1 0 0,-1 0 0 0 0,1 0 0 0 0,-1 1 0 0 0,0 0-1 0 0,0 0 1 0 0,-9-5 0 0 0,10 7-32 0 0,-1 0 1 0 0,1 0-1 0 0,-1 1 0 0 0,0 0 1 0 0,0 0-1 0 0,0 0 0 0 0,0 0 1 0 0,0 1-1 0 0,1 0 0 0 0,-1 0 1 0 0,0 0-1 0 0,0 1 0 0 0,0-1 1 0 0,0 1-1 0 0,0 0 0 0 0,0 1 1 0 0,1-1-1 0 0,-6 4 0 0 0,-7 2-189 0 0,0 1 0 0 0,1 1 0 0 0,-18 14 0 0 0,-17 17-3784 0 0,19-10-453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22 163 2761 0 0,'-2'-1'182'0'0,"1"0"1"0"0,-1 0-1 0 0,1 0 0 0 0,-1 1 1 0 0,0-1-1 0 0,1-1 1 0 0,0 1-1 0 0,-1 0 1 0 0,1 0-1 0 0,0 0 1 0 0,-1-1-1 0 0,0-1 1 0 0,1 2-155 0 0,1-1 1 0 0,0 1 0 0 0,0 0 0 0 0,0 0-1 0 0,0-1 1 0 0,0 1 0 0 0,0 0-1 0 0,0 0 1 0 0,0-1 0 0 0,0 1 0 0 0,0 0-1 0 0,1 0 1 0 0,-1-1 0 0 0,0 1 0 0 0,1 0-1 0 0,-1 0 1 0 0,1 0 0 0 0,-1 0-1 0 0,1 0 1 0 0,1-2 0 0 0,2-2 91 0 0,0-1 0 0 0,0 0 1 0 0,1 1-1 0 0,0 0 0 0 0,0 0 0 0 0,1 1 1 0 0,-1 0-1 0 0,1-1 0 0 0,12-5 0 0 0,1 0 893 0 0,40-15-1 0 0,-36 17-51 0 0,36-8-1 0 0,-52 14-852 0 0,1 1-1 0 0,0 0 1 0 0,0 0-1 0 0,-1 1 1 0 0,1 0-1 0 0,0 0 1 0 0,0 1-1 0 0,15 3 1 0 0,-22-4-94 0 0,1 1 0 0 0,-1 0 0 0 0,0-1-1 0 0,1 1 1 0 0,-1 0 0 0 0,1 0 0 0 0,-1-1 0 0 0,0 1 0 0 0,0 0 0 0 0,0 0 0 0 0,1 1 0 0 0,-1-1 0 0 0,0 0-1 0 0,0 0 1 0 0,0 0 0 0 0,-1 1 0 0 0,1-1 0 0 0,0 1 0 0 0,0-1 0 0 0,0 2 0 0 0,0 1 7 0 0,0 0 1 0 0,0 0 0 0 0,-1 0 0 0 0,1 0-1 0 0,-1 0 1 0 0,0 0 0 0 0,0-1-1 0 0,-1 6 1 0 0,-2 6 49 0 0,0 0 0 0 0,-1 0 1 0 0,-6 15-1 0 0,10-29-66 0 0,-33 70 479 0 0,25-57-426 0 0,1 1-1 0 0,0 1 1 0 0,1-1 0 0 0,0 1-1 0 0,-4 22 1 0 0,10-38-63 0 0,0 1 0 0 0,0-1 0 0 0,1 1 0 0 0,-1-1 1 0 0,0 1-1 0 0,0-1 0 0 0,0 1 0 0 0,0-1 0 0 0,1 1 0 0 0,-1-1 0 0 0,0 0 1 0 0,0 1-1 0 0,1-1 0 0 0,-1 1 0 0 0,0-1 0 0 0,0 0 0 0 0,1 1 0 0 0,-1-1 0 0 0,1 0 1 0 0,-1 1-1 0 0,0-1 0 0 0,1 0 0 0 0,-1 0 0 0 0,1 1 0 0 0,-1-1 0 0 0,0 0 1 0 0,1 0-1 0 0,-1 0 0 0 0,1 0 0 0 0,-1 0 0 0 0,1 0 0 0 0,-1 1 0 0 0,1-1 1 0 0,-1 0-1 0 0,1 0 0 0 0,-1 0 0 0 0,1 0 0 0 0,-1-1 0 0 0,1 1 0 0 0,-1 0 0 0 0,1 0 1 0 0,0 0-1 0 0,27-5-551 0 0,-23 3 393 0 0,1 1 95 0 0,0 0 1 0 0,0 0-1 0 0,0 1 1 0 0,0-1-1 0 0,0 1 1 0 0,0 0-1 0 0,0 1 1 0 0,0-1-1 0 0,0 1 1 0 0,0 1-1 0 0,7 2 1 0 0,-11-3 75 0 0,1 0-1 0 0,-1 0 1 0 0,0 1 0 0 0,0-1 0 0 0,0 1 0 0 0,0 0-1 0 0,0-1 1 0 0,0 1 0 0 0,0 0 0 0 0,-1 0-1 0 0,1 0 1 0 0,-1 1 0 0 0,1-1 0 0 0,-1 0 0 0 0,0 1-1 0 0,0-1 1 0 0,0 0 0 0 0,0 1 0 0 0,0-1 0 0 0,0 1-1 0 0,-1-1 1 0 0,1 1 0 0 0,-1 0 0 0 0,0-1-1 0 0,0 1 1 0 0,0 0 0 0 0,0-1 0 0 0,-1 4 0 0 0,0 5 87 0 0,-1-1 0 0 0,0 1 0 0 0,0-1 1 0 0,-1 0-1 0 0,-1 0 0 0 0,0 0 1 0 0,0 0-1 0 0,-1 0 0 0 0,0-1 0 0 0,0 0 1 0 0,-1 0-1 0 0,-1 0 0 0 0,1-1 0 0 0,-1 0 1 0 0,-1 0-1 0 0,0 0 0 0 0,-14 10 1 0 0,7-10-2142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7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7 5065 0 0,'-9'5'142'0'0,"1"1"-1"0"0,0-1 1 0 0,0 1 0 0 0,1 1-1 0 0,-1-1 1 0 0,2 1-1 0 0,-1 0 1 0 0,-10 16 0 0 0,-4 2 73 0 0,9-12-41 0 0,-75 91 1234 0 0,76-88-1094 0 0,1-1-1 0 0,0 1 0 0 0,1 1 0 0 0,1-1 1 0 0,-8 23-1 0 0,15-36-261 0 0,0-1 1 0 0,0 1 0 0 0,0-1-1 0 0,1 1 1 0 0,-1 0 0 0 0,1-1-1 0 0,0 1 1 0 0,0-1 0 0 0,0 1-1 0 0,0 0 1 0 0,0-1-1 0 0,0 1 1 0 0,1 0 0 0 0,-1-1-1 0 0,1 1 1 0 0,0-1 0 0 0,0 1-1 0 0,0-1 1 0 0,0 1 0 0 0,0-1-1 0 0,0 0 1 0 0,1 0 0 0 0,-1 1-1 0 0,3 1 1 0 0,-2-2-3 0 0,0-1 1 0 0,0 0 0 0 0,0 1-1 0 0,1-1 1 0 0,-1 0-1 0 0,0-1 1 0 0,0 1 0 0 0,0 0-1 0 0,1-1 1 0 0,-1 1-1 0 0,0-1 1 0 0,1 0-1 0 0,-1 1 1 0 0,1-1 0 0 0,-1 0-1 0 0,0-1 1 0 0,1 1-1 0 0,-1 0 1 0 0,0-1 0 0 0,1 1-1 0 0,-1-1 1 0 0,0 0-1 0 0,0 0 1 0 0,1 0 0 0 0,-1 0-1 0 0,4-2 1 0 0,5-4 234 0 0,0-1 1 0 0,0 0 0 0 0,0-1-1 0 0,-1 0 1 0 0,0 0-1 0 0,-1-1 1 0 0,9-13-1 0 0,53-80-98 0 0,-71 102-190 0 0,7-9-325 0 0,-1 1 1 0 0,-1-2-1 0 0,1 1 0 0 0,-2-1 0 0 0,1 0 0 0 0,-2 0 0 0 0,1 0 0 0 0,-1 0 1 0 0,-1-1-1 0 0,0 1 0 0 0,0-17 0 0 0,-2 28 273 0 0,0-1 0 0 0,0 1 0 0 0,0-1 0 0 0,0 1 0 0 0,0-1 0 0 0,0 0 0 0 0,0 1 0 0 0,0-1 0 0 0,0 1 0 0 0,0-1 0 0 0,0 1 0 0 0,-1-1 0 0 0,1 1 0 0 0,0-1 0 0 0,0 1 1 0 0,-1-1-1 0 0,1 1 0 0 0,0-1 0 0 0,-1 1 0 0 0,1-1 0 0 0,0 1 0 0 0,-1 0 0 0 0,1-1 0 0 0,-1 1 0 0 0,1 0 0 0 0,0-1 0 0 0,-1 1 0 0 0,1 0 0 0 0,-2-1 0 0 0,-13 7-797 0 0,-11 23 693 0 0,4 7 956 0 0,2 1 0 0 0,2 1 0 0 0,1 1 0 0 0,2 0 0 0 0,-10 43 0 0 0,24-75-652 0 0,-1-1-1 0 0,1 0 1 0 0,0 1-1 0 0,0-1 1 0 0,0 1 0 0 0,1 0-1 0 0,0-1 1 0 0,1 1 0 0 0,-1-1-1 0 0,1 1 1 0 0,2 7 0 0 0,-2-12-66 0 0,0 1 1 0 0,1-1-1 0 0,-1 1 1 0 0,0-1-1 0 0,1 0 1 0 0,-1 1-1 0 0,1-1 1 0 0,0 0-1 0 0,0 0 1 0 0,0 0-1 0 0,0 0 0 0 0,0 0 1 0 0,0-1-1 0 0,0 1 1 0 0,1-1-1 0 0,-1 1 1 0 0,1-1-1 0 0,-1 0 1 0 0,1 0-1 0 0,-1 0 1 0 0,1 0-1 0 0,0 0 1 0 0,-1-1-1 0 0,1 1 1 0 0,0-1-1 0 0,0 0 1 0 0,-1 0-1 0 0,7 0 1 0 0,-2-1 46 0 0,1 0 0 0 0,-1 0 0 0 0,0-1 0 0 0,1 0 0 0 0,-1 0 0 0 0,0-1 0 0 0,0 0 0 0 0,0 0 0 0 0,-1-1 0 0 0,1 0 0 0 0,-1 0 0 0 0,0 0 0 0 0,0-1 0 0 0,0 0 0 0 0,-1 0 0 0 0,0-1-1 0 0,0 1 1 0 0,0-1 0 0 0,5-8 0 0 0,4-7-201 0 0,0-1 0 0 0,-2 0 0 0 0,0 0 0 0 0,12-36 0 0 0,-15 35-147 0 0,-2 0 0 0 0,7-36 0 0 0,-13 51 109 0 0,0 0 1 0 0,0 0-1 0 0,0 0 0 0 0,-1 0 1 0 0,0 0-1 0 0,-1 0 1 0 0,0-1-1 0 0,0 1 0 0 0,-1 0 1 0 0,0 1-1 0 0,-3-11 0 0 0,4 17 58 0 0,0-1 0 0 0,0 1 0 0 0,0-1 0 0 0,0 1-1 0 0,0-1 1 0 0,0 1 0 0 0,0 0 0 0 0,0 0 0 0 0,-1-1-1 0 0,1 1 1 0 0,0 0 0 0 0,-1 0 0 0 0,1 0-1 0 0,-1 0 1 0 0,1 1 0 0 0,-1-1 0 0 0,0 0 0 0 0,1 1-1 0 0,-1-1 1 0 0,0 1 0 0 0,1-1 0 0 0,-1 1 0 0 0,0 0-1 0 0,0 0 1 0 0,1 0 0 0 0,-1 0 0 0 0,0 0 0 0 0,0 0-1 0 0,1 0 1 0 0,-1 1 0 0 0,0-1 0 0 0,1 0 0 0 0,-1 1-1 0 0,0 0 1 0 0,1-1 0 0 0,-1 1 0 0 0,-1 1-1 0 0,-4 1-86 0 0,0 1-1 0 0,0 0 0 0 0,0 0 0 0 0,0 1 0 0 0,1 0 0 0 0,-11 10 0 0 0,8-4 126 0 0,0 0 0 0 0,0 0 0 0 0,1 0 0 0 0,1 1-1 0 0,0 1 1 0 0,0-1 0 0 0,2 1 0 0 0,-1 0 0 0 0,1 0-1 0 0,1 1 1 0 0,1-1 0 0 0,0 1 0 0 0,1 0 0 0 0,0 0-1 0 0,1 0 1 0 0,0 0 0 0 0,1 0 0 0 0,4 26 0 0 0,-2-28 45 0 0,0 0 0 0 0,1-1 0 0 0,1 1 0 0 0,0-1 1 0 0,0 0-1 0 0,1 0 0 0 0,0 0 0 0 0,1 0 0 0 0,0-1 0 0 0,1 0 1 0 0,0-1-1 0 0,1 1 0 0 0,0-1 0 0 0,0-1 0 0 0,1 1 1 0 0,0-2-1 0 0,1 1 0 0 0,-1-1 0 0 0,1 0 0 0 0,1-1 0 0 0,-1-1 1 0 0,16 7-1 0 0,-18-9 57 0 0,0 0 1 0 0,0-1 0 0 0,0-1-1 0 0,0 1 1 0 0,0-1-1 0 0,0 0 1 0 0,1-1-1 0 0,-1 0 1 0 0,0 0-1 0 0,0-1 1 0 0,0 0 0 0 0,1 0-1 0 0,-1-1 1 0 0,0 0-1 0 0,-1-1 1 0 0,1 0-1 0 0,0 0 1 0 0,-1 0-1 0 0,0-1 1 0 0,1 0 0 0 0,-1-1-1 0 0,-1 1 1 0 0,1-1-1 0 0,8-9 1 0 0,-5 4 52 0 0,0 0 0 0 0,0-1 1 0 0,-1 0-1 0 0,-1-1 0 0 0,0 0 0 0 0,-1-1 0 0 0,0 1 1 0 0,0-1-1 0 0,-2 0 0 0 0,1-1 0 0 0,-2 0 1 0 0,0 1-1 0 0,3-19 0 0 0,-4 5-51 0 0,0 0 0 0 0,-2-1 0 0 0,-4-49 1 0 0,2 65-117 0 0,-1 0 1 0 0,0 1-1 0 0,-1-1 1 0 0,0 1-1 0 0,0 0 1 0 0,-1 0-1 0 0,-1 0 1 0 0,0 0-1 0 0,0 1 1 0 0,-1-1-1 0 0,-10-11 1 0 0,13 18-15 0 0,-1 1 1 0 0,0 0-1 0 0,0 0 1 0 0,0 0-1 0 0,-1 0 1 0 0,1 1-1 0 0,-1-1 1 0 0,1 1-1 0 0,-1 0 0 0 0,0 1 1 0 0,0-1-1 0 0,0 1 1 0 0,0 0-1 0 0,0 0 1 0 0,0 1-1 0 0,0-1 1 0 0,0 1-1 0 0,0 0 1 0 0,0 1-1 0 0,-1-1 1 0 0,1 1-1 0 0,0 0 1 0 0,-7 2-1 0 0,-1 1-15 0 0,0 0 0 0 0,0 1-1 0 0,1 0 1 0 0,0 1 0 0 0,0 0-1 0 0,0 1 1 0 0,-19 14 0 0 0,24-15-110 0 0,1 0 1 0 0,0 0-1 0 0,0 1 1 0 0,0 0-1 0 0,1 0 1 0 0,0 1-1 0 0,0-1 1 0 0,1 1-1 0 0,0 0 1 0 0,0 0-1 0 0,1 0 1 0 0,0 1-1 0 0,1-1 1 0 0,-2 11-1 0 0,-2 12-5217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173 141 6913 0 0,'-6'-25'544'0'0,"4"14"-418"0"0,0 1 0 0 0,0 0 0 0 0,-1 0 0 0 0,0 1-1 0 0,-1-1 1 0 0,0 0 0 0 0,-1 1 0 0 0,0 0-1 0 0,-7-10 1 0 0,12 19-75 0 0,-1-1-1 0 0,0 0 1 0 0,0 0-1 0 0,0 1 1 0 0,0-1 0 0 0,0 0-1 0 0,0 1 1 0 0,0-1-1 0 0,0 1 1 0 0,0 0-1 0 0,0-1 1 0 0,0 1 0 0 0,0 0-1 0 0,0-1 1 0 0,0 1-1 0 0,0 0 1 0 0,-1 0-1 0 0,1 0 1 0 0,0 0 0 0 0,0 0-1 0 0,0 0 1 0 0,0 0-1 0 0,0 1 1 0 0,0-1-1 0 0,-1 0 1 0 0,1 1-1 0 0,0-1 1 0 0,0 0 0 0 0,0 1-1 0 0,0-1 1 0 0,0 1-1 0 0,0 0 1 0 0,0-1-1 0 0,1 1 1 0 0,-1 0 0 0 0,0 0-1 0 0,0-1 1 0 0,0 1-1 0 0,1 0 1 0 0,-1 0-1 0 0,0 0 1 0 0,0 1 0 0 0,-5 6 266 0 0,0-1 1 0 0,1 2-1 0 0,-7 13 1 0 0,10-19-237 0 0,-6 12 117 0 0,1 0 0 0 0,0 0 0 0 0,1 1-1 0 0,0-1 1 0 0,2 2 0 0 0,0-1 0 0 0,0 0-1 0 0,2 1 1 0 0,-1 22 0 0 0,3-34-178 0 0,1 0 1 0 0,0 0-1 0 0,0-1 1 0 0,0 1-1 0 0,1 0 1 0 0,0-1-1 0 0,0 0 0 0 0,0 1 1 0 0,0-1-1 0 0,1 0 1 0 0,0 0-1 0 0,0 0 1 0 0,0 0-1 0 0,0-1 0 0 0,0 1 1 0 0,1-1-1 0 0,0 0 1 0 0,-1 0-1 0 0,1 0 1 0 0,0 0-1 0 0,1-1 1 0 0,-1 1-1 0 0,0-1 0 0 0,8 2 1 0 0,-7-1 71 0 0,1-1 0 0 0,-1-1 0 0 0,1 1 0 0 0,0-1 0 0 0,0 0 0 0 0,0 0 0 0 0,0-1 0 0 0,-1 1 1 0 0,1-1-1 0 0,0-1 0 0 0,0 1 0 0 0,0-1 0 0 0,0 0 0 0 0,0 0 0 0 0,-1-1 0 0 0,1 0 0 0 0,0 0 0 0 0,-1 0 0 0 0,10-5 1 0 0,-4-2-144 0 0,0 0 0 0 0,0-1 0 0 0,0 0 1 0 0,-1-1-1 0 0,-1 0 0 0 0,0 0 0 0 0,13-23 1 0 0,-15 22-383 0 0,0 0 1 0 0,-2 0 0 0 0,1-1-1 0 0,-2 0 1 0 0,1 0 0 0 0,-2 0-1 0 0,0-1 1 0 0,2-18 0 0 0,-5 31 371 0 0,0-1 0 0 0,1 0 0 0 0,-1 1 0 0 0,0-1 0 0 0,0 1 1 0 0,0-1-1 0 0,-1 0 0 0 0,1 1 0 0 0,0-1 0 0 0,-1 1 0 0 0,1-1 1 0 0,-1 1-1 0 0,0-3 0 0 0,1 4 50 0 0,-1 0 1 0 0,1 0-1 0 0,0-1 0 0 0,0 1 1 0 0,-1 0-1 0 0,1 0 0 0 0,0 0 1 0 0,-1 0-1 0 0,1 0 1 0 0,0 0-1 0 0,-1 0 0 0 0,1 0 1 0 0,0-1-1 0 0,-1 1 0 0 0,1 0 1 0 0,0 0-1 0 0,-1 1 1 0 0,1-1-1 0 0,0 0 0 0 0,-1 0 1 0 0,1 0-1 0 0,0 0 0 0 0,-1 0 1 0 0,1 0-1 0 0,0 0 0 0 0,-1 0 1 0 0,1 1-1 0 0,0-1 1 0 0,-1 0-1 0 0,1 0 0 0 0,0 0 1 0 0,0 1-1 0 0,-1-1 0 0 0,1 0 1 0 0,0 1-1 0 0,-4 2 32 0 0,0 1-1 0 0,1 0 1 0 0,0 0-1 0 0,0 0 1 0 0,0 0-1 0 0,-3 7 1 0 0,-10 22 518 0 0,-16 49 1 0 0,28-69-412 0 0,0 0-1 0 0,1 0 1 0 0,0 0-1 0 0,1 1 0 0 0,1-1 1 0 0,0 1-1 0 0,1 15 1 0 0,1-25-75 0 0,-1 0 1 0 0,1-1-1 0 0,0 1 1 0 0,1 0-1 0 0,-1-1 1 0 0,0 1 0 0 0,1-1-1 0 0,0 1 1 0 0,0-1-1 0 0,0 0 1 0 0,0 0-1 0 0,0 1 1 0 0,1-2-1 0 0,-1 1 1 0 0,1 0-1 0 0,0 0 1 0 0,0-1-1 0 0,0 0 1 0 0,0 1-1 0 0,0-1 1 0 0,1 0-1 0 0,-1-1 1 0 0,1 1-1 0 0,-1-1 1 0 0,1 1-1 0 0,0-1 1 0 0,-1 0 0 0 0,1 0-1 0 0,0-1 1 0 0,0 1-1 0 0,-1-1 1 0 0,1 0-1 0 0,0 0 1 0 0,0 0-1 0 0,0 0 1 0 0,0-1-1 0 0,-1 0 1 0 0,1 1-1 0 0,0-1 1 0 0,-1-1-1 0 0,1 1 1 0 0,0 0-1 0 0,-1-1 1 0 0,1 0-1 0 0,-1 0 1 0 0,0 0-1 0 0,0 0 1 0 0,0 0 0 0 0,0-1-1 0 0,0 1 1 0 0,3-5-1 0 0,5-7-87 0 0,0-1-1 0 0,-1 1 1 0 0,-1-2 0 0 0,0 1-1 0 0,-1-2 1 0 0,-1 1-1 0 0,0-1 1 0 0,7-29 0 0 0,-12 35-159 0 0,0 0 1 0 0,0 1 0 0 0,-2-1 0 0 0,1 0 0 0 0,-1 0-1 0 0,-3-21 1 0 0,2 26-9 0 0,0 0 0 0 0,-1-1 0 0 0,0 1 0 0 0,0 0 0 0 0,-1 0 0 0 0,0 0 0 0 0,0 0 0 0 0,0 1-1 0 0,-1-1 1 0 0,1 1 0 0 0,-1 0 0 0 0,-6-7 0 0 0,8 10 162 0 0,-1 0 0 0 0,1 0-1 0 0,-1 0 1 0 0,1 0 0 0 0,-1 0-1 0 0,0 1 1 0 0,0-1 0 0 0,0 1-1 0 0,1 0 1 0 0,-1-1 0 0 0,-1 1-1 0 0,1 1 1 0 0,0-1 0 0 0,0 0-1 0 0,0 1 1 0 0,0 0 0 0 0,-6-1-1 0 0,4 2 48 0 0,-1 0 1 0 0,1 0-1 0 0,-1 0 0 0 0,0 1 0 0 0,1 0 0 0 0,0 0 0 0 0,-1 0 1 0 0,1 0-1 0 0,-6 5 0 0 0,-4 3 42 0 0,0 1 0 0 0,0 1 0 0 0,1 0 1 0 0,1 1-1 0 0,-12 15 0 0 0,9-10-11 0 0,2 0 0 0 0,-17 30 1 0 0,27-43 65 0 0,1 0 1 0 0,0 1 0 0 0,1-1 0 0 0,-1 1 0 0 0,1 0 0 0 0,0 0 0 0 0,1-1-1 0 0,-1 1 1 0 0,1 0 0 0 0,1 1 0 0 0,-1-1 0 0 0,1 0 0 0 0,0 0 0 0 0,1 10-1 0 0,0-13-41 0 0,0 0 0 0 0,0 0 0 0 0,0 0 0 0 0,1 0 0 0 0,-1 0 0 0 0,1 0 0 0 0,0 0-1 0 0,0 0 1 0 0,0-1 0 0 0,0 1 0 0 0,0-1 0 0 0,1 1 0 0 0,-1-1 0 0 0,1 0-1 0 0,-1 0 1 0 0,1 0 0 0 0,0 0 0 0 0,0-1 0 0 0,0 1 0 0 0,0-1 0 0 0,0 0-1 0 0,0 0 1 0 0,0 0 0 0 0,1 0 0 0 0,-1 0 0 0 0,0 0 0 0 0,6-1 0 0 0,0 1-114 0 0,0-1 1 0 0,0 0 0 0 0,0 0-1 0 0,-1-1 1 0 0,1-1 0 0 0,0 1-1 0 0,-1-1 1 0 0,1-1 0 0 0,9-3-1 0 0,-7 0 75 0 0,0 0-1 0 0,-1 0 0 0 0,1-1 0 0 0,-1 0 0 0 0,-1-1 1 0 0,0 0-1 0 0,0-1 0 0 0,0 0 0 0 0,9-13 0 0 0,-13 15-20 0 0,0 0-1 0 0,0 0 0 0 0,0 0 0 0 0,-1-1 1 0 0,0 0-1 0 0,-1 0 0 0 0,0 0 0 0 0,0 0 1 0 0,0 0-1 0 0,-1-1 0 0 0,-1 1 0 0 0,1-1 1 0 0,-2 0-1 0 0,1-8 0 0 0,-1 15 0 0 0,0 0-1 0 0,0 1 1 0 0,0-1 0 0 0,0 1-1 0 0,0-1 1 0 0,0 0 0 0 0,-1 1-1 0 0,1-1 1 0 0,-1 1-1 0 0,1-1 1 0 0,-1 1 0 0 0,0-1-1 0 0,0 1 1 0 0,1 0 0 0 0,-1-1-1 0 0,0 1 1 0 0,0 0-1 0 0,0-1 1 0 0,0 1 0 0 0,-1 0-1 0 0,1 0 1 0 0,0 0 0 0 0,0 0-1 0 0,-1 0 1 0 0,1 0-1 0 0,0 1 1 0 0,-1-1 0 0 0,1 0-1 0 0,-1 1 1 0 0,1-1 0 0 0,-1 1-1 0 0,-2-1 1 0 0,2 1-2 0 0,0 0 1 0 0,0 0 0 0 0,0 1-1 0 0,0-1 1 0 0,0 0-1 0 0,0 1 1 0 0,0 0-1 0 0,0-1 1 0 0,0 1 0 0 0,1 0-1 0 0,-1 0 1 0 0,0 0-1 0 0,0 0 1 0 0,1 1 0 0 0,-1-1-1 0 0,1 0 1 0 0,-1 1-1 0 0,1-1 1 0 0,0 1 0 0 0,-1-1-1 0 0,1 1 1 0 0,0-1-1 0 0,0 1 1 0 0,0 0 0 0 0,-1 2-1 0 0,-3 9-155 0 0,0 0 0 0 0,1 1-1 0 0,1-1 1 0 0,0 0 0 0 0,1 1-1 0 0,-1 15 1 0 0,1-2-198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2328 0 0,'6'-7'209'0'0,"-3"2"-209"0"0,1 0 0 0 0,-3 1 0 0 0,1 2 0 0 0,0 1 0 0 0,0-1 0 0 0,1-2 0 0 0,2-3 0 0 0,2 0 0 0 0,0 0 0 0 0,0 0 0 0 0,-1 2 0 0 0,-3 2 0 0 0,1-3 0 0 0,-3 3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26 6913 0 0,'-1'-2'141'0'0,"1"1"0"0"0,-1 0 0 0 0,1-1 0 0 0,-1 1-1 0 0,0 0 1 0 0,1-1 0 0 0,-1 1 0 0 0,0 0 0 0 0,0 0-1 0 0,0 0 1 0 0,0 0 0 0 0,0 0 0 0 0,0 0-1 0 0,0 0 1 0 0,-1 0 0 0 0,1 0 0 0 0,0 0 0 0 0,0 0-1 0 0,-1 1 1 0 0,1-1 0 0 0,0 1 0 0 0,-1-1-1 0 0,1 1 1 0 0,-1-1 0 0 0,-1 1 0 0 0,-1 1-3 0 0,1-1 1 0 0,0 2-1 0 0,-1-1 0 0 0,1 0 1 0 0,0 1-1 0 0,0-1 0 0 0,0 1 1 0 0,0 0-1 0 0,0 0 1 0 0,-3 2-1 0 0,-27 23 128 0 0,1 1-1 0 0,2 1 1 0 0,-35 43 0 0 0,-1 0 259 0 0,-61 57 1010 0 0,125-128-1522 0 0,1 0-1 0 0,0 0 1 0 0,-1 0 0 0 0,1 1-1 0 0,0-1 1 0 0,0 0-1 0 0,0 0 1 0 0,0 1 0 0 0,0-1-1 0 0,0 1 1 0 0,0-1-1 0 0,1 1 1 0 0,-1-1 0 0 0,1 1-1 0 0,-1 0 1 0 0,1-1-1 0 0,-1 1 1 0 0,1 0 0 0 0,0-1-1 0 0,0 1 1 0 0,0 0-1 0 0,0-1 1 0 0,0 1 0 0 0,0 0-1 0 0,1 2 1 0 0,0-2-89 0 0,0-1 0 0 0,0 1 1 0 0,0-1-1 0 0,1 1 0 0 0,-1-1 1 0 0,1 0-1 0 0,-1 0 0 0 0,1 0 1 0 0,-1 0-1 0 0,1 0 0 0 0,0 0 0 0 0,0 0 1 0 0,-1-1-1 0 0,1 1 0 0 0,0 0 1 0 0,0-1-1 0 0,0 1 0 0 0,0-1 0 0 0,-1 0 1 0 0,1 0-1 0 0,0 0 0 0 0,2 0 1 0 0,54 2-1704 0 0,-42-3 1694 0 0,0 1 0 0 0,-1 1-1 0 0,1 0 1 0 0,-1 1 0 0 0,0 1 0 0 0,1 1-1 0 0,26 9 1 0 0,-28-7 244 0 0,-1 0 0 0 0,0 2-1 0 0,-1-1 1 0 0,0 1 0 0 0,0 1 0 0 0,0 0 0 0 0,18 20-1 0 0,-28-27-103 0 0,1 1-1 0 0,-1 0 0 0 0,0 0 0 0 0,0 1 0 0 0,0-1 1 0 0,-1 0-1 0 0,1 1 0 0 0,-1-1 0 0 0,0 1 0 0 0,0-1 0 0 0,0 1 1 0 0,0 0-1 0 0,0 0 0 0 0,-1 6 0 0 0,0-6-16 0 0,-1-1-1 0 0,0 1 1 0 0,0 0 0 0 0,0-1 0 0 0,0 1-1 0 0,0-1 1 0 0,-1 1 0 0 0,0-1 0 0 0,0 0-1 0 0,0 1 1 0 0,0-1 0 0 0,0 0-1 0 0,0-1 1 0 0,-1 1 0 0 0,0 0 0 0 0,1-1-1 0 0,-6 5 1 0 0,-124 89 1315 0 0,41-32-2614 0 0,85-59-183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57 6913 0 0,'1'-8'282'0'0,"-1"4"-147"0"0,0 0 1 0 0,0 1 0 0 0,1-1 0 0 0,-1 1-1 0 0,1-1 1 0 0,0 0 0 0 0,0 1 0 0 0,1 0-1 0 0,-1-1 1 0 0,1 1 0 0 0,-1 0 0 0 0,3-4-1 0 0,-6 37 2946 0 0,-18 59-637 0 0,9-45-940 0 0,-6 58 0 0 0,-3 159 601 0 0,17-149-7676 0 0,3-62-453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362 155 2761 0 0,'-4'-12'629'0'0,"0"-3"227"0"0,-1 0 1 0 0,-1 1 0 0 0,0-1-1 0 0,-1 1 1 0 0,-13-20 0 0 0,18 32-794 0 0,-1-1-1 0 0,1 0 1 0 0,0 0 0 0 0,-1 1 0 0 0,0-1-1 0 0,1 1 1 0 0,-1 0 0 0 0,0 0-1 0 0,0 0 1 0 0,-1 0 0 0 0,1 0 0 0 0,0 1-1 0 0,0 0 1 0 0,-1-1 0 0 0,1 1-1 0 0,-1 0 1 0 0,1 1 0 0 0,-1-1 0 0 0,1 1-1 0 0,-1-1 1 0 0,0 1 0 0 0,1 0-1 0 0,-1 0 1 0 0,1 1 0 0 0,-1-1 0 0 0,0 1-1 0 0,1 0 1 0 0,-1 0 0 0 0,1 0 0 0 0,-5 2-1 0 0,-3 2 70 0 0,-1 1 0 0 0,1 1 0 0 0,0-1 1 0 0,0 2-1 0 0,1 0 0 0 0,-1 0 0 0 0,2 1 0 0 0,0 0 0 0 0,0 0 0 0 0,-15 22 0 0 0,11-14 243 0 0,2 1-1 0 0,0 1 0 0 0,1 0 1 0 0,1 0-1 0 0,-13 40 1 0 0,22-57-359 0 0,-1 1 0 0 0,1 0 0 0 0,0-1 0 0 0,0 1 0 0 0,0-1 0 0 0,0 1 0 0 0,0 0-1 0 0,0-1 1 0 0,1 1 0 0 0,-1-1 0 0 0,1 1 0 0 0,0-1 0 0 0,-1 1 0 0 0,1-1 0 0 0,1 1 0 0 0,-1-1 0 0 0,0 0 0 0 0,0 0 0 0 0,1 0 0 0 0,-1 1 0 0 0,1-1 0 0 0,0-1 0 0 0,0 1 0 0 0,0 0 0 0 0,0 0 0 0 0,0-1 0 0 0,3 3 0 0 0,8 4 108 0 0,0 0 1 0 0,1-1-1 0 0,24 10 0 0 0,-14-7-71 0 0,1 1-97 0 0,0 1-1 0 0,-1 2 1 0 0,0 0-1 0 0,-1 2 0 0 0,22 19 1 0 0,-39-30 25 0 0,0 1 0 0 0,-1 0 0 0 0,1 1 0 0 0,-1-1 0 0 0,-1 1 0 0 0,1 0 0 0 0,-1 0 0 0 0,-1 0 0 0 0,5 12 0 0 0,-6-13 13 0 0,-1-1-1 0 0,0 1 1 0 0,0 0-1 0 0,0 0 1 0 0,-1 0-1 0 0,0 0 1 0 0,0 0-1 0 0,0 0 1 0 0,-1-1-1 0 0,0 1 1 0 0,0 0-1 0 0,0 0 1 0 0,-1-1-1 0 0,-4 10 0 0 0,3-8 64 0 0,-1 0-1 0 0,1-1 1 0 0,-2 1-1 0 0,1-1 1 0 0,-1 0-1 0 0,1 0 0 0 0,-2-1 1 0 0,1 1-1 0 0,-1-1 1 0 0,1-1-1 0 0,-1 1 1 0 0,-1-1-1 0 0,-10 7 0 0 0,-7 0-226 0 0,0-1 0 0 0,-41 12 0 0 0,16-6-3228 0 0,37-13-930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5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24 112 3225 0 0,'50'-46'-805'0'0,"3"-3"6512"0"0,-52 47-5603 0 0,0 1-1 0 0,1 0 0 0 0,-1-1 1 0 0,0 1-1 0 0,1 0 1 0 0,-1 0-1 0 0,1 0 1 0 0,-1 0-1 0 0,1 0 1 0 0,-1 0-1 0 0,1 0 0 0 0,0 1 1 0 0,-1-1-1 0 0,1 1 1 0 0,0-1-1 0 0,-1 1 1 0 0,1-1-1 0 0,0 1 1 0 0,0 0-1 0 0,0 0 0 0 0,2 0 1 0 0,-3 1-37 0 0,0 0 0 0 0,0-1 0 0 0,0 1 0 0 0,0 0 1 0 0,0 0-1 0 0,0 0 0 0 0,0 0 0 0 0,0 0 0 0 0,0 0 0 0 0,0 0 0 0 0,-1 0 0 0 0,1 0 1 0 0,0 0-1 0 0,-1 1 0 0 0,1-1 0 0 0,-1 0 0 0 0,1 0 0 0 0,-1 1 0 0 0,1-1 1 0 0,-1 0-1 0 0,0 1 0 0 0,0-1 0 0 0,0 0 0 0 0,0 1 0 0 0,0-1 0 0 0,0 0 0 0 0,0 3 1 0 0,-1 10-87 0 0,-1 1 0 0 0,0-1 0 0 0,0 0 0 0 0,-1 0 0 0 0,-1 0 0 0 0,-8 18 0 0 0,-40 79-137 0 0,37-81 159 0 0,-60 120 2764 0 0,64-136 617 0 0,29-17-2057 0 0,34-9-1088 0 0,126-22-1437 0 0,-151 31-5443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70 10138 0 0,'-2'-17'1069'0'0,"1"10"-978"0"0,1 2-1 0 0,-1-1 1 0 0,0 0 0 0 0,0 0-1 0 0,-3-7 1 0 0,4 12-96 0 0,-1 1 0 0 0,1-1 1 0 0,0 1-1 0 0,0-1 0 0 0,-1 1 1 0 0,1-1-1 0 0,-1 1 0 0 0,1-1 1 0 0,0 1-1 0 0,-1-1 0 0 0,1 1 0 0 0,-1-1 1 0 0,1 1-1 0 0,-1 0 0 0 0,1-1 1 0 0,-1 1-1 0 0,1 0 0 0 0,-1-1 0 0 0,0 1 1 0 0,1 0-1 0 0,-1 0 0 0 0,0-1 1 0 0,0 2-8 0 0,-1-1 1 0 0,1 0 0 0 0,0 0-1 0 0,0 0 1 0 0,0 1 0 0 0,0-1-1 0 0,-1 1 1 0 0,1-1 0 0 0,0 1 0 0 0,0-1-1 0 0,0 1 1 0 0,0 0 0 0 0,0-1-1 0 0,0 1 1 0 0,0 0 0 0 0,0 1-1 0 0,-32 29-777 0 0,2 2 0 0 0,-28 38 0 0 0,31-33 2217 0 0,-43 78 0 0 0,66-106-1083 0 0,1-1 1 0 0,-1 1-1 0 0,2 0 1 0 0,-1 0 0 0 0,1 0-1 0 0,-2 15 1 0 0,5-21-297 0 0,-1-1 0 0 0,1 1 0 0 0,0-1 0 0 0,0 0 0 0 0,1 1 0 0 0,-1-1 0 0 0,1 0 1 0 0,-1 1-1 0 0,1-1 0 0 0,0 0 0 0 0,0 0 0 0 0,1 0 0 0 0,-1 1 0 0 0,1-1 0 0 0,-1 0 0 0 0,1-1 0 0 0,0 1 0 0 0,0 0 0 0 0,0-1 0 0 0,0 1 0 0 0,1-1 0 0 0,-1 1 0 0 0,6 3 0 0 0,19 11-223 0 0,53 25 1 0 0,-51-29 58 0 0,-1 2 0 0 0,26 18 0 0 0,-23-10 193 0 0,0 1-1 0 0,27 28 0 0 0,-50-45-52 0 0,-1 1-1 0 0,-1 0 1 0 0,1 0 0 0 0,-1 0-1 0 0,0 0 1 0 0,-1 1-1 0 0,0 0 1 0 0,0 0-1 0 0,-1 1 1 0 0,-1-1 0 0 0,1 1-1 0 0,-1 0 1 0 0,1 10-1 0 0,-3-15 81 0 0,-1 1 0 0 0,0-1 0 0 0,-1 0-1 0 0,1 0 1 0 0,-1 1 0 0 0,0-1 0 0 0,0 0-1 0 0,0 0 1 0 0,-1 0 0 0 0,0 0 0 0 0,0 0-1 0 0,0-1 1 0 0,-4 6 0 0 0,1-2 78 0 0,-1 0-1 0 0,0 0 1 0 0,0-1 0 0 0,-1 0-1 0 0,0 0 1 0 0,-12 9 0 0 0,-4 0-371 0 0,-1-2 0 0 0,-1 0 0 0 0,-48 20 0 0 0,-6-4-4326 0 0,53-21-367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18 4289 0 0,'0'0'0'0'0,"0"1"0"0"0,-1-1 0 0 0,1-1 0 0 0,-2-1 0 0 0,5-3-80 0 0,3-6 80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111 115 6913 0 0,'-3'1'-95'0'0,"1"1"-1"0"0,0-1 0 0 0,0 0 0 0 0,-1 0 0 0 0,1 0 0 0 0,-1 0 0 0 0,1 0 0 0 0,-1 0 0 0 0,1-1 0 0 0,-1 1 1 0 0,1-1-1 0 0,-1 1 0 0 0,1-1 0 0 0,-1 0 0 0 0,0 0 0 0 0,1-1 0 0 0,-1 1 0 0 0,1 0 0 0 0,-1-1 0 0 0,0 1 0 0 0,1-1 1 0 0,-3-1-1 0 0,3 2 39 0 0,0-1 0 0 0,1 1 0 0 0,-1 0 0 0 0,0 0 0 0 0,1 0 0 0 0,-1 1 0 0 0,0-1 0 0 0,1 0 0 0 0,-1 0 0 0 0,0 1 0 0 0,1-1 1 0 0,-1 1-1 0 0,1 0 0 0 0,-3 1 0 0 0,-19 13 4371 0 0,32-22-3440 0 0,0 0 0 0 0,0 1 0 0 0,1 0-1 0 0,16-8 1 0 0,12-7-167 0 0,-16 8-286 0 0,1 0 1 0 0,0 1-1 0 0,1 1 0 0 0,0 1 0 0 0,34-9 0 0 0,-55 19-413 0 0,0-1-1 0 0,-1 0 1 0 0,1 1-1 0 0,-1 0 1 0 0,1 0-1 0 0,0-1 0 0 0,-1 2 1 0 0,1-1-1 0 0,0 0 1 0 0,-1 0-1 0 0,1 1 1 0 0,-1-1-1 0 0,1 1 1 0 0,-1 0-1 0 0,1 0 0 0 0,-1 0 1 0 0,1 0-1 0 0,-1 0 1 0 0,0 1-1 0 0,0-1 1 0 0,4 4-1 0 0,-3-2-35 0 0,0 0 0 0 0,-1 1-1 0 0,1 0 1 0 0,-1-1 0 0 0,0 1 0 0 0,-1 0-1 0 0,1 0 1 0 0,0 0 0 0 0,-1 0 0 0 0,0 0-1 0 0,0 0 1 0 0,1 6 0 0 0,-1 7-139 0 0,0 0 1 0 0,-1 0-1 0 0,-1-1 1 0 0,0 1-1 0 0,-8 32 0 0 0,2-19 131 0 0,-2 1-1 0 0,-2-1 1 0 0,0-1-1 0 0,-21 39 1 0 0,30-65 47 0 0,-1 1 46 0 0,1 0 0 0 0,0 0 1 0 0,0 1-1 0 0,0-1 0 0 0,0 1 1 0 0,-2 9-1 0 0,7-15-34 0 0,0 0-1 0 0,0 0 1 0 0,-1 0 0 0 0,1 0 0 0 0,-1 0 0 0 0,1-1 0 0 0,-1 1 0 0 0,4-4-1 0 0,-5 5-27 0 0,2-2-8 0 0,0 0-1 0 0,1 0 1 0 0,-1 1 0 0 0,0 0 0 0 0,0-1-1 0 0,1 1 1 0 0,-1 0 0 0 0,1 1 0 0 0,-1-1-1 0 0,1 1 1 0 0,-1-1 0 0 0,1 1 0 0 0,-1 0-1 0 0,1 0 1 0 0,-1 1 0 0 0,1-1 0 0 0,-1 1-1 0 0,5 1 1 0 0,-2 0 2 0 0,-1 0-1 0 0,1 1 1 0 0,-1 0-1 0 0,0 0 1 0 0,0 0-1 0 0,0 0 1 0 0,0 1-1 0 0,-1 0 1 0 0,1 0-1 0 0,4 6 1 0 0,-3-2 8 0 0,0-1 0 0 0,0 1 0 0 0,-1 0 0 0 0,0 0 0 0 0,-1 0 0 0 0,1 1 1 0 0,-2-1-1 0 0,1 1 0 0 0,-1 0 0 0 0,-1 0 0 0 0,1 0 0 0 0,-2 1 0 0 0,2 16 0 0 0,-4-16 70 0 0,-1 0 0 0 0,0 0-1 0 0,0 0 1 0 0,-1-1 0 0 0,0 1 0 0 0,-1-1 0 0 0,0 0-1 0 0,-1 0 1 0 0,0 0 0 0 0,0-1 0 0 0,0 1-1 0 0,-9 8 1 0 0,-8 9 360 0 0,-2-1-1 0 0,-32 26 0 0 0,14-19-1735 0 0,22-17-4226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10138 0 0,'37'13'399'0'0,"19"21"-486"0"0,-10-4 1100 0 0,1-3 0 0 0,2-1 0 0 0,1-2 0 0 0,65 21 0 0 0,-113-44-980 0 0,0-1-1 0 0,0 1 0 0 0,0 0 1 0 0,1-1-1 0 0,-1 1 0 0 0,0-1 1 0 0,0 0-1 0 0,1 0 1 0 0,-1 0-1 0 0,0 0 0 0 0,1 0 1 0 0,-1 0-1 0 0,0 0 0 0 0,0-1 1 0 0,1 1-1 0 0,-1-1 0 0 0,0 0 1 0 0,0 0-1 0 0,0 0 1 0 0,0 0-1 0 0,0 0 0 0 0,0 0 1 0 0,0 0-1 0 0,0-1 0 0 0,0 1 1 0 0,0-1-1 0 0,-1 1 0 0 0,1-1 1 0 0,-1 0-1 0 0,1 0 0 0 0,-1 1 1 0 0,1-1-1 0 0,-1 0 1 0 0,0 0-1 0 0,0 0 0 0 0,0-1 1 0 0,0 1-1 0 0,-1 0 0 0 0,1 0 1 0 0,-1 0-1 0 0,1-4 0 0 0,2-11 182 0 0,-1 1 0 0 0,-1-1 0 0 0,-1 0 0 0 0,-3-29-1 0 0,2 25 104 0 0,-26-187 1503 0 0,22 181-1677 0 0,2 12-313 0 0,1 0 1 0 0,0 0-1 0 0,1 1 1 0 0,0-2-1 0 0,2 1 1 0 0,-1 0-1 0 0,2 1 1 0 0,5-24-1 0 0,0 23-669 0 0,3 5-7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14 5065 0 0,'-2'-1'158'0'0,"1"-1"1"0"0,-1 1-1 0 0,1 0 0 0 0,-1 0 1 0 0,0 0-1 0 0,1 0 0 0 0,-1 0 1 0 0,0 0-1 0 0,0 0 0 0 0,0 1 1 0 0,1-1-1 0 0,-1 1 0 0 0,0-1 1 0 0,0 1-1 0 0,0 0 1 0 0,0 0-1 0 0,0-1 0 0 0,-3 2 1 0 0,0-1 44 0 0,1 1 1 0 0,-1 0 0 0 0,1 0-1 0 0,0 1 1 0 0,0-1 0 0 0,-1 1-1 0 0,-6 4 1 0 0,-3 3 7 0 0,1 0 0 0 0,0 1-1 0 0,-15 15 1 0 0,12-7 156 0 0,0 1-1 0 0,1 0 1 0 0,2 1-1 0 0,0 1 1 0 0,0 0-1 0 0,2 0 1 0 0,1 1-1 0 0,1 1 1 0 0,-9 32-1 0 0,17-53-319 0 0,0 0-1 0 0,1 0 1 0 0,-1 0 0 0 0,1 0-1 0 0,-1 0 1 0 0,1 0 0 0 0,0 1-1 0 0,0-1 1 0 0,0 0 0 0 0,0 0-1 0 0,0 0 1 0 0,1 0 0 0 0,-1 0 0 0 0,0 0-1 0 0,1 0 1 0 0,0 1 0 0 0,-1-1-1 0 0,1 0 1 0 0,0-1 0 0 0,0 1-1 0 0,0 0 1 0 0,1 0 0 0 0,-1 0-1 0 0,0-1 1 0 0,1 1 0 0 0,-1 0-1 0 0,1-1 1 0 0,-1 1 0 0 0,1-1-1 0 0,0 0 1 0 0,-1 0 0 0 0,1 0-1 0 0,0 1 1 0 0,0-1 0 0 0,0-1-1 0 0,0 1 1 0 0,2 1 0 0 0,9 1-39 0 0,-1 0 0 0 0,1-1 0 0 0,1 0 0 0 0,-1 0 0 0 0,14-2 0 0 0,4 2 34 0 0,-14 0-65 0 0,0 0-1 0 0,0 2 1 0 0,0 0-1 0 0,-1 1 1 0 0,0 0-1 0 0,21 11 1 0 0,-31-13 19 0 0,0 0 1 0 0,0 0 0 0 0,0 1-1 0 0,-1 0 1 0 0,1 0 0 0 0,-1 0-1 0 0,0 1 1 0 0,0 0-1 0 0,-1 0 1 0 0,0 0 0 0 0,1 0-1 0 0,-2 1 1 0 0,1 0 0 0 0,-1 0-1 0 0,0 0 1 0 0,0 0-1 0 0,0 0 1 0 0,-1 0 0 0 0,2 8-1 0 0,-4-9 6 0 0,1-1 0 0 0,-1 0-1 0 0,-1 0 1 0 0,1 0-1 0 0,-1 0 1 0 0,1 0 0 0 0,-1 0-1 0 0,0 0 1 0 0,0-1-1 0 0,-1 1 1 0 0,1 0 0 0 0,-1 0-1 0 0,0-1 1 0 0,0 1-1 0 0,0-1 1 0 0,0 1 0 0 0,-1-1-1 0 0,1 0 1 0 0,-1 0 0 0 0,-5 4-1 0 0,-7 7 48 0 0,0-2 0 0 0,-32 21 0 0 0,40-29-34 0 0,-12 9 51 0 0,-1-1 0 0 0,0 0-1 0 0,-1-2 1 0 0,-1-1 0 0 0,1 0 0 0 0,-1-2-1 0 0,0 0 1 0 0,-1-2 0 0 0,0 0-1 0 0,0-2 1 0 0,-28 2 0 0 0,30-3-39 0 0,18-1-330 0 0,0 0 0 0 0,0-1-1 0 0,0 1 1 0 0,-1-1 0 0 0,1 0-1 0 0,0 0 1 0 0,0 0-1 0 0,0 0 1 0 0,-6-2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10594 0 0,'-1'0'157'0'0,"0"0"-1"0"0,0 0 1 0 0,0 0-1 0 0,0 0 0 0 0,-1 0 1 0 0,1 0-1 0 0,0 0 1 0 0,0 0-1 0 0,0 1 0 0 0,0-1 1 0 0,0 0-1 0 0,0 1 1 0 0,-1-1-1 0 0,1 1 0 0 0,0-1 1 0 0,0 1-1 0 0,0 0 1 0 0,0-1-1 0 0,-1 3 1 0 0,-21 24 921 0 0,-11 41-840 0 0,31-61 0 0 0,-18 35 237 0 0,14-29-495 0 0,0 0 1 0 0,0 0-1 0 0,1 1 1 0 0,1 0-1 0 0,1 0 1 0 0,0 0 0 0 0,0 1-1 0 0,-1 14 1 0 0,5-26 29 0 0,0 0 0 0 0,1 0 1 0 0,-1-1-1 0 0,0 1 1 0 0,1 0-1 0 0,0 0 0 0 0,-1-1 1 0 0,1 1-1 0 0,0-1 1 0 0,0 1-1 0 0,1-1 1 0 0,-1 1-1 0 0,0-1 0 0 0,1 1 1 0 0,0-1-1 0 0,-1 0 1 0 0,1 0-1 0 0,2 2 0 0 0,0-1 80 0 0,0-1-1 0 0,0 1 0 0 0,0-1 0 0 0,0 1 1 0 0,0-2-1 0 0,0 1 0 0 0,0 0 0 0 0,1-1 1 0 0,-1 1-1 0 0,6 0 0 0 0,1-1 235 0 0,1 0-1 0 0,-1 0 1 0 0,1-1-1 0 0,0 0 1 0 0,-1-1-1 0 0,1 0 1 0 0,20-6-1 0 0,-3-1-1325 0 0,34-16 0 0 0,-47 16-167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1840 0 0,'-18'13'14839'0'0,"18"-5"-17127"0"0,-1 23 2895 0 0,-1 0 1 0 0,-2 0-1 0 0,-1-1 1 0 0,-2 1-1 0 0,-11 33 1 0 0,-6 27-467 0 0,-5 92-2748 0 0,23-134-3073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1 0 4145 0 0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56 4577 0 0,'0'-3'83'0'0,"0"1"0"0"0,0-1 0 0 0,0 1 0 0 0,-1-1 0 0 0,1 1 0 0 0,-1-1 0 0 0,0 1 0 0 0,1 0 1 0 0,-1-1-1 0 0,0 1 0 0 0,-1 0 0 0 0,1-1 0 0 0,0 1 0 0 0,-1 0 0 0 0,1 0 0 0 0,-1 0 0 0 0,1 0 0 0 0,-1 1 0 0 0,0-1 0 0 0,-2-1 0 0 0,2 2-15 0 0,1 0 0 0 0,-1 0 0 0 0,0 0 0 0 0,0 0 0 0 0,0 0 0 0 0,1 1-1 0 0,-1-1 1 0 0,0 1 0 0 0,0 0 0 0 0,0-1 0 0 0,0 1 0 0 0,0 0 0 0 0,0 0-1 0 0,0 0 1 0 0,0 1 0 0 0,0-1 0 0 0,0 0 0 0 0,0 1 0 0 0,0-1 0 0 0,1 1 0 0 0,-1 0-1 0 0,0-1 1 0 0,0 1 0 0 0,0 0 0 0 0,1 0 0 0 0,-3 2 0 0 0,-14 10 143 0 0,1 1 0 0 0,1 0-1 0 0,0 2 1 0 0,-25 32 0 0 0,-46 76 1703 0 0,85-122-1833 0 0,0 1 0 0 0,0 0 0 0 0,1-1 0 0 0,-1 1 0 0 0,1 0-1 0 0,0 0 1 0 0,-1 0 0 0 0,2 0 0 0 0,-1 1 0 0 0,0-1 0 0 0,0 0 0 0 0,1 0-1 0 0,0 0 1 0 0,0 1 0 0 0,0-1 0 0 0,0 0 0 0 0,0 0 0 0 0,1 1 0 0 0,-1-1-1 0 0,1 0 1 0 0,0 0 0 0 0,0 0 0 0 0,1 3 0 0 0,1-1-80 0 0,0 0 0 0 0,1-1 0 0 0,-1 1 0 0 0,1-1 0 0 0,0 0 1 0 0,0 0-1 0 0,0-1 0 0 0,1 1 0 0 0,-1-1 0 0 0,1 0 0 0 0,0 0 0 0 0,8 4 0 0 0,-3-2 158 0 0,112 62 194 0 0,-110-59-373 0 0,0 1-1 0 0,0 0 1 0 0,-1 0-1 0 0,-1 1 1 0 0,1 1-1 0 0,-2 0 1 0 0,13 17 0 0 0,-20-26 19 0 0,-1 0 1 0 0,0 0 0 0 0,1 0 0 0 0,-1 0 0 0 0,0 1 0 0 0,0-1 0 0 0,0 0 0 0 0,0 1 0 0 0,-1-1 0 0 0,1 0-1 0 0,-1 1 1 0 0,1-1 0 0 0,-1 1 0 0 0,0-1 0 0 0,0 1 0 0 0,0-1 0 0 0,0 0 0 0 0,0 1 0 0 0,-1-1-1 0 0,1 1 1 0 0,-1-1 0 0 0,1 1 0 0 0,-1-1 0 0 0,-1 3 0 0 0,-1-1 19 0 0,-1 1 1 0 0,1-1-1 0 0,-1 0 1 0 0,0-1 0 0 0,0 1-1 0 0,0-1 1 0 0,0 1-1 0 0,0-1 1 0 0,-1 0-1 0 0,-6 3 1 0 0,-10 5 209 0 0,-1 0 0 0 0,0-2 1 0 0,0 0-1 0 0,-25 6 1 0 0,37-13-517 0 0,0 1 1 0 0,0-1 0 0 0,0-1-1 0 0,0 0 1 0 0,-1-1 0 0 0,1 0-1 0 0,0 0 1 0 0,0-1 0 0 0,0 0-1 0 0,0-1 1 0 0,0 0 0 0 0,-12-4-1 0 0,15 2-1193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83 2761 0 0,'-30'-10'1860'0'0,"30"10"-1794"0"0,0 0 0 0 0,0 0 0 0 0,0 0 0 0 0,-1 0 0 0 0,1-1 66 0 0,0 1-66 0 0,0 0 0 0 0,0 0 0 0 0,0 0 0 0 0,-1 0 0 0 0,1-1 0 0 0,0 1 0 0 0,0 0 0 0 0,0 0 0 0 0,0 0 0 0 0,0-1 0 0 0,0 1 0 0 0,0 0 0 0 0,0 0 0 0 0,0 0 0 0 0,0-1 0 0 0,0 1 0 0 0,0 0 0 0 0,0 0 0 0 0,0 0 0 0 0,0-1 0 0 0,0 1 0 0 0,0 0 0 0 0,0 0 0 0 0,0 0 0 0 0,0-1 0 0 0,0 1 0 0 0,0 0 0 0 0,0 0 0 0 0,0 0 0 0 0,0-1 0 0 0,1 1 0 0 0,15-10 1565 0 0,18-1-990 0 0,0 2-1 0 0,1 0 1 0 0,54-4 0 0 0,-14 2-3425 0 0,-61 9-916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1840 0 0,'-3'0'-263'0'0,"2"0"345"0"0,1 0 1 0 0,-1 0-1 0 0,0 0 0 0 0,1 0 1 0 0,-1 0-1 0 0,1-1 0 0 0,-1 1 1 0 0,1 0-1 0 0,-1 0 0 0 0,1 0 0 0 0,-1 0 1 0 0,1-1-1 0 0,-1 1 0 0 0,1 0 1 0 0,-1-1-1 0 0,1 1 0 0 0,0 0 1 0 0,-1-1-1 0 0,1 1 0 0 0,-1 0 1 0 0,1-1-1 0 0,0 1 0 0 0,-1-1 0 0 0,1 1 1 0 0,0-1-1 0 0,0 1 0 0 0,-1-1 1 0 0,1 1-1 0 0,0-1 0 0 0,0 1 1 0 0,0-1-1 0 0,-1 1 0 0 0,1-1 0 0 0,0 1 1 0 0,0-1-1 0 0,0 1 0 0 0,0-1 1 0 0,0 1-1 0 0,0-1 0 0 0,0 1 1 0 0,0-1-1 0 0,1 0 0 0 0,-1 0 226 0 0,-1 7-213 0 0,-3 12 20 0 0,0-1 0 0 0,-2-1 0 0 0,0 1 1 0 0,-9 18-1 0 0,4-10 1457 0 0,-12 37 0 0 0,23-61-1467 0 0,0 0-1 0 0,-1 0 0 0 0,1 0 0 0 0,0 0 0 0 0,0 0 0 0 0,0 0 1 0 0,-1 0-1 0 0,1 0 0 0 0,0 0 0 0 0,1 0 0 0 0,-1 0 1 0 0,0 0-1 0 0,0 0 0 0 0,0 0 0 0 0,1 0 0 0 0,-1 0 1 0 0,0 0-1 0 0,1 0 0 0 0,-1 0 0 0 0,1 0 0 0 0,-1 0 1 0 0,1 0-1 0 0,-1 0 0 0 0,1-1 0 0 0,1 3 0 0 0,0-2 1 0 0,0 0-1 0 0,0 0 1 0 0,-1 0-1 0 0,1 0 1 0 0,0 0-1 0 0,0-1 1 0 0,1 1-1 0 0,-1-1 0 0 0,0 1 1 0 0,0-1-1 0 0,4 1 1 0 0,8-1-27 0 0,-1-1 1 0 0,0 0-1 0 0,17-4 1 0 0,-22 4-76 0 0,5-2-93 0 0,0 1 0 0 0,0 1 0 0 0,1 0 0 0 0,-1 1 0 0 0,0 1 1 0 0,1 0-1 0 0,23 5 0 0 0,-33-5 66 0 0,1 0 1 0 0,-1 1 0 0 0,0 0-1 0 0,0-1 1 0 0,-1 1 0 0 0,1 1-1 0 0,0-1 1 0 0,-1 0 0 0 0,1 1-1 0 0,-1 0 1 0 0,0 0 0 0 0,0 0-1 0 0,0 0 1 0 0,0 0-1 0 0,-1 1 1 0 0,1-1 0 0 0,-1 1-1 0 0,0-1 1 0 0,0 1 0 0 0,0 0-1 0 0,0 0 1 0 0,-1 0 0 0 0,1 0-1 0 0,-1 0 1 0 0,0 1 0 0 0,-1-1-1 0 0,1 0 1 0 0,0 6 0 0 0,-1-7 72 0 0,-1 0 0 0 0,1 1 0 0 0,-1-1 0 0 0,1 0 0 0 0,-1 0 1 0 0,0 0-1 0 0,0 0 0 0 0,0 0 0 0 0,-1 0 0 0 0,1 0 0 0 0,-1 0 0 0 0,1-1 1 0 0,-1 1-1 0 0,0 0 0 0 0,0-1 0 0 0,0 1 0 0 0,0-1 0 0 0,-1 0 0 0 0,1 0 1 0 0,-1 0-1 0 0,1 0 0 0 0,-6 3 0 0 0,-7 4 456 0 0,-1-1 1 0 0,-32 13-1 0 0,31-14-395 0 0,-44 15-1710 0 0,43-15-3205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49 456 0 0,'5'-8'-41'0'0,"-3"4"373"0"0,0 0-1 0 0,0 0 1 0 0,0 0-1 0 0,-1 0 1 0 0,1 0-1 0 0,-1 0 1 0 0,1-9-1 0 0,-26 32 437 0 0,-69 66 4317 0 0,53-50-3424 0 0,1 1 0 0 0,-47 58 0 0 0,83-92-1584 0 0,1 1 0 0 0,0 0 0 0 0,0-1 0 0 0,1 1 0 0 0,-1 0 0 0 0,0 0 0 0 0,1 0 0 0 0,0 0 0 0 0,0 1 0 0 0,0-1 0 0 0,0 0 0 0 0,0 0 1 0 0,1 1-1 0 0,-1 3 0 0 0,2-6-35 0 0,-1 1 0 0 0,1 0 1 0 0,-1-1-1 0 0,1 1 0 0 0,0-1 1 0 0,-1 1-1 0 0,1-1 0 0 0,0 1 1 0 0,0-1-1 0 0,0 1 0 0 0,0-1 1 0 0,1 0-1 0 0,-1 0 0 0 0,0 1 1 0 0,0-1-1 0 0,1 0 0 0 0,-1 0 1 0 0,1 0-1 0 0,-1-1 0 0 0,1 1 1 0 0,-1 0-1 0 0,1 0 0 0 0,0-1 1 0 0,-1 1-1 0 0,1-1 0 0 0,0 0 1 0 0,-1 1-1 0 0,1-1 0 0 0,2 0 1 0 0,19 4 149 0 0,0-2-1 0 0,42 0 1 0 0,-40-2-40 0 0,0 0 1 0 0,33 7-1 0 0,-44-5-299 0 0,74 18-663 0 0,-80-17 766 0 0,0-1-1 0 0,-1 1 1 0 0,0 0-1 0 0,1 1 1 0 0,-1 0-1 0 0,0 0 1 0 0,-1 0-1 0 0,11 9 0 0 0,-15-11 32 0 0,-1 0 0 0 0,0 0-1 0 0,0 0 1 0 0,-1 0-1 0 0,1-1 1 0 0,0 1-1 0 0,-1 0 1 0 0,1 0-1 0 0,-1 0 1 0 0,1 0-1 0 0,-1 1 1 0 0,0-1 0 0 0,0 0-1 0 0,0 0 1 0 0,0 0-1 0 0,0 0 1 0 0,0 0-1 0 0,-1 0 1 0 0,1 0-1 0 0,-1 0 1 0 0,0 0-1 0 0,1 0 1 0 0,-1 0 0 0 0,0 0-1 0 0,0-1 1 0 0,0 1-1 0 0,0 0 1 0 0,0 0-1 0 0,-3 2 1 0 0,-2 5-28 0 0,0-1 1 0 0,-1 0-1 0 0,0-1 0 0 0,-13 12 1 0 0,-22 12-96 0 0,-1-2 1 0 0,-85 42-1 0 0,-44 28-4220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4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48 3225 0 0,'-1'-2'54'0'0,"0"1"0"0"0,1 0 0 0 0,-1 0 0 0 0,1-1 0 0 0,0 1 0 0 0,-1 0 0 0 0,1-1 0 0 0,0 1 0 0 0,0-1 0 0 0,-1 1 0 0 0,1 0 0 0 0,0-1 0 0 0,1 1 0 0 0,-1-3 0 0 0,0 3 78 0 0,1 0 0 0 0,-1 0 0 0 0,0 0 0 0 0,0 0 1 0 0,0 0-1 0 0,0 0 0 0 0,0 0 0 0 0,0 0 0 0 0,0 1 0 0 0,0-1 1 0 0,0 0-1 0 0,0 0 0 0 0,0 0 0 0 0,-1 0 0 0 0,1 0 0 0 0,0 0 0 0 0,-1 0 1 0 0,1 0-1 0 0,-1 1 0 0 0,1-1 0 0 0,-1 0 0 0 0,1 0 0 0 0,-1 1 1 0 0,1-1-1 0 0,-1 0 0 0 0,0 0 0 0 0,-1 2 12 0 0,0 0 0 0 0,0 0-1 0 0,0 0 1 0 0,0 1 0 0 0,1-1 0 0 0,-1 1 0 0 0,0-1 0 0 0,1 1-1 0 0,0 0 1 0 0,-1-1 0 0 0,1 1 0 0 0,0 0 0 0 0,0 0 0 0 0,0 0-1 0 0,0 0 1 0 0,-1 2 0 0 0,-1 2 181 0 0,-15 25 341 0 0,0 0 0 0 0,3 1-1 0 0,0 1 1 0 0,3 1 0 0 0,0 0 0 0 0,-11 62 0 0 0,20-80-448 0 0,2 1-1 0 0,0 25 1 0 0,1-35-238 0 0,0 0 0 0 0,1-1 0 0 0,0 1 0 0 0,0 0 0 0 0,1-1 0 0 0,0 1 0 0 0,0-1 0 0 0,6 12 0 0 0,-7-16-2 0 0,1 0-1 0 0,-1-1 1 0 0,1 1-1 0 0,-1-1 1 0 0,1 0-1 0 0,0 1 1 0 0,0-1-1 0 0,-1 0 1 0 0,1 0-1 0 0,0 0 1 0 0,0 0-1 0 0,0-1 1 0 0,0 1-1 0 0,0 0 1 0 0,0-1-1 0 0,0 1 1 0 0,0-1-1 0 0,1 0 1 0 0,-1 0-1 0 0,0 0 1 0 0,0 0-1 0 0,0 0 1 0 0,0 0-1 0 0,0 0 1 0 0,0-1-1 0 0,0 1 1 0 0,0-1-1 0 0,1 0 1 0 0,-2 1-1 0 0,1-1 1 0 0,3-1 0 0 0,5-2 103 0 0,-1-1 1 0 0,1 0 0 0 0,-1 0 0 0 0,16-13 0 0 0,-3-1-346 0 0,-2 0-1 0 0,0-2 1 0 0,-2 0 0 0 0,19-27 0 0 0,-36 46 178 0 0,1 0 1 0 0,-1 0-1 0 0,0 0 0 0 0,1 0 0 0 0,-1 0 0 0 0,0 0 0 0 0,0 0 0 0 0,-1 0 0 0 0,1 0 0 0 0,0-1 1 0 0,-1 1-1 0 0,1 0 0 0 0,-1 0 0 0 0,0-3 0 0 0,0 4 44 0 0,-1 0-1 0 0,1 0 1 0 0,0 1-1 0 0,-1-1 1 0 0,0 0 0 0 0,1 0-1 0 0,-1 1 1 0 0,1-1-1 0 0,-1 0 1 0 0,0 1-1 0 0,1-1 1 0 0,-1 0 0 0 0,0 1-1 0 0,0-1 1 0 0,0 1-1 0 0,1-1 1 0 0,-1 1 0 0 0,0 0-1 0 0,0-1 1 0 0,0 1-1 0 0,0 0 1 0 0,0 0-1 0 0,0 0 1 0 0,0-1 0 0 0,0 1-1 0 0,0 0 1 0 0,1 0-1 0 0,-1 0 1 0 0,0 1 0 0 0,0-1-1 0 0,0 0 1 0 0,0 0-1 0 0,0 0 1 0 0,0 1-1 0 0,-1-1 1 0 0,-20 4-196 0 0,0 0 0 0 0,1 2 0 0 0,-1 0 0 0 0,-33 16 0 0 0,-78 46-671 0 0,104-50 640 0 0,2 1-150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259 101 6449 0 0,'-11'4'718'0'0,"11"-2"-1136"0"0,4-3-978 0 0,45-41 1164 0 0,-38 30 1042 0 0,2 1 0 0 0,-1 1 0 0 0,1 0 0 0 0,20-11 0 0 0,-34 25-398 0 0,0-1 0 0 0,-1 1 0 0 0,1-1 0 0 0,-1 1 0 0 0,1-1 0 0 0,-1 1 0 0 0,-3 3 0 0 0,-278 343 828 0 0,278-345-1140 0 0,1 0 0 0 0,0 1-1 0 0,1-1 1 0 0,-1 1 0 0 0,1 0 0 0 0,-3 9 0 0 0,5-13-71 0 0,1-1-1 0 0,-1 1 1 0 0,1 0 0 0 0,0-1 0 0 0,-1 1 0 0 0,1 0 0 0 0,0 0 0 0 0,1-1 0 0 0,-1 1-1 0 0,0 0 1 0 0,0 0 0 0 0,1-1 0 0 0,-1 1 0 0 0,1 0 0 0 0,-1-1 0 0 0,1 1 0 0 0,0 0 0 0 0,-1-1-1 0 0,1 1 1 0 0,0-1 0 0 0,0 1 0 0 0,0-1 0 0 0,0 0 0 0 0,1 1 0 0 0,-1-1 0 0 0,0 0-1 0 0,0 0 1 0 0,3 2 0 0 0,17 10 121 0 0,-1 0-1 0 0,2-2 0 0 0,30 13 1 0 0,-30-15-205 0 0,0 1 0 0 0,0 1 0 0 0,31 22 0 0 0,-41-24-22 0 0,1 1 0 0 0,-1 1 0 0 0,-1-1 0 0 0,0 2 0 0 0,16 22 0 0 0,-24-30 61 0 0,-1 0 1 0 0,1 0 0 0 0,-1 0-1 0 0,0 0 1 0 0,0 1-1 0 0,-1-1 1 0 0,1 1-1 0 0,-1 0 1 0 0,0-1-1 0 0,0 1 1 0 0,0 0-1 0 0,-1 0 1 0 0,0-1-1 0 0,0 1 1 0 0,0 0-1 0 0,-1 0 1 0 0,1 0-1 0 0,-1-1 1 0 0,0 1-1 0 0,0 0 1 0 0,-1-1-1 0 0,1 1 1 0 0,-4 5-1 0 0,-2 3 57 0 0,-1 0 0 0 0,-1-1 0 0 0,0 0 1 0 0,-1 0-1 0 0,0-1 0 0 0,0 0 0 0 0,-2-1 0 0 0,1 0 0 0 0,-13 8 0 0 0,-22 12 306 0 0,-57 28-1 0 0,19-12-178 0 0,26-14-6246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0,'0'1'18'0'0,"0"-1"1"0"0,0 1-1 0 0,0-1 1 0 0,0 1 0 0 0,0-1-1 0 0,0 1 1 0 0,0-1-1 0 0,0 0 1 0 0,0 1-1 0 0,0-1 1 0 0,0 1-1 0 0,0-1 1 0 0,0 1-1 0 0,1-1 1 0 0,-1 1 0 0 0,0-1-1 0 0,0 1 1 0 0,1-1-1 0 0,-1 0 1 0 0,0 1-1 0 0,1-1 1 0 0,-1 1-1 0 0,0-1 1 0 0,1 0-1 0 0,-1 1 1 0 0,0-1 0 0 0,1 0-1 0 0,-1 0 1 0 0,1 1-1 0 0,-1-1 1 0 0,1 0-1 0 0,-1 0 1 0 0,0 0-1 0 0,1 1 1 0 0,0-1-1 0 0,19 10-1319 0 0,6 0 729 0 0,1-2-1 0 0,52 10 0 0 0,12 3 364 0 0,173 70 2850 0 0,-209-67-1713 0 0,-1 2 0 0 0,84 54 0 0 0,92 94 29 0 0,3 1-1087 0 0,-192-148-116 0 0,1-2 0 0 0,75 32 0 0 0,-90-46 62 0 0,1-2-1 0 0,0 0 1 0 0,0-2 0 0 0,0-1-1 0 0,54 4 1 0 0,-64-10-1538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10594 0 0,'0'0'15'0'0,"0"-1"0"0"0,-1 1 1 0 0,1-1-1 0 0,0 1 0 0 0,0 0 0 0 0,0-1 0 0 0,0 1 0 0 0,0 0 0 0 0,0-1 0 0 0,0 1 0 0 0,0-1 0 0 0,0 1 0 0 0,0 0 0 0 0,0-1 1 0 0,1 1-1 0 0,-1-1 0 0 0,0 1 0 0 0,0 0 0 0 0,0-1 0 0 0,0 1 0 0 0,1 0 0 0 0,-1-1 0 0 0,0 1 0 0 0,0 0 0 0 0,1-1 0 0 0,-1 1 1 0 0,0 0-1 0 0,0 0 0 0 0,1-1 0 0 0,-1 1 0 0 0,0 0 0 0 0,1 0 0 0 0,-1 0 0 0 0,1-1 0 0 0,22-11-215 0 0,31-6 596 0 0,-50 17-17 0 0,41-13 783 0 0,-10 2-1036 0 0,0 1 1 0 0,1 2 0 0 0,0 2-1 0 0,60-5 1 0 0,-94 12-106 0 0,0 0-1 0 0,0 0 1 0 0,1 0 0 0 0,-1 0-1 0 0,0 0 1 0 0,0 0 0 0 0,0 0-1 0 0,0 1 1 0 0,0-1-1 0 0,0 1 1 0 0,0-1 0 0 0,0 1-1 0 0,0 0 1 0 0,0 0-1 0 0,0 0 1 0 0,-1 0 0 0 0,1 0-1 0 0,0 0 1 0 0,0 1 0 0 0,-1-1-1 0 0,1 0 1 0 0,-1 1-1 0 0,1 0 1 0 0,0 1 0 0 0,-1 1 21 0 0,0-1 0 0 0,0 0-1 0 0,0 1 1 0 0,-1-1 0 0 0,0 1 0 0 0,1-1 0 0 0,-1 1 0 0 0,-1-1 0 0 0,1 1 0 0 0,0 0 0 0 0,-1-1 0 0 0,0 0 0 0 0,-1 5 0 0 0,-85 281 4180 0 0,59-203-3519 0 0,10-35-625 0 0,11-36-392 0 0,1 1 0 0 0,1-1 1 0 0,0 1-1 0 0,1 0 1 0 0,1 1-1 0 0,-1 21 0 0 0,5-29-1562 0 0,-1-6 657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17972 0 0,'9'-8'82'0'0,"0"0"1"0"0,0 1 0 0 0,1 0-1 0 0,0 1 1 0 0,0 0-1 0 0,1 1 1 0 0,0 0 0 0 0,0 0-1 0 0,14-3 1 0 0,8-5-170 0 0,230-76-1067 0 0,-230 79-3210 0 0,-4-4-1315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10594 0 0,'-35'39'-1493'0'0,"14"-16"659"0"0,-80 97-2043 0 0,87-101 3428 0 0,2 0-1 0 0,-16 30 1 0 0,27-47-452 0 0,0 0 1 0 0,-1 1 0 0 0,1-1 0 0 0,0 0 0 0 0,1 1 0 0 0,-1-1-1 0 0,0 1 1 0 0,1-1 0 0 0,-1 1 0 0 0,1-1 0 0 0,0 1 0 0 0,0-1 0 0 0,0 1-1 0 0,0-1 1 0 0,0 1 0 0 0,0-1 0 0 0,1 1 0 0 0,-1-1 0 0 0,1 0 0 0 0,0 1-1 0 0,0-1 1 0 0,0 1 0 0 0,1 2 0 0 0,2-2-43 0 0,-1 1-1 0 0,1-1 1 0 0,-1 0 0 0 0,1 0 0 0 0,0 0-1 0 0,0 0 1 0 0,1-1 0 0 0,-1 1 0 0 0,0-1-1 0 0,10 3 1 0 0,17 7-5 0 0,-2-1-202 0 0,0 1-1 0 0,36 21 1 0 0,-58-29 133 0 0,0 1 0 0 0,0 0-1 0 0,0 1 1 0 0,0-1 0 0 0,-1 1 0 0 0,0 0 0 0 0,0 1-1 0 0,-1-1 1 0 0,0 1 0 0 0,0 1 0 0 0,0-1-1 0 0,-1 0 1 0 0,4 11 0 0 0,-7-15 20 0 0,0 1-1 0 0,-1-1 1 0 0,1 0-1 0 0,-1 1 1 0 0,0-1-1 0 0,0 1 1 0 0,0-1 0 0 0,0 0-1 0 0,-1 1 1 0 0,1-1-1 0 0,-1 1 1 0 0,0-1-1 0 0,0 0 1 0 0,0 0 0 0 0,0 0-1 0 0,-1 0 1 0 0,0 1-1 0 0,1-2 1 0 0,-1 1-1 0 0,0 0 1 0 0,0 0 0 0 0,0-1-1 0 0,-1 1 1 0 0,1-1-1 0 0,-6 5 1 0 0,-6 5 270 0 0,0-1 0 0 0,-1-1 0 0 0,-24 13 1 0 0,32-19-59 0 0,-38 19 527 0 0,-1-3-1 0 0,-1-2 1 0 0,-51 13-1 0 0,83-26-845 0 0,-7 1-483 0 0,0-2-218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8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77 343 6913 0 0,'-4'-1'55'0'0,"1"0"-1"0"0,0-1 0 0 0,-1 0 0 0 0,1 1 0 0 0,0-1 0 0 0,0 0 0 0 0,0-1 0 0 0,0 1 0 0 0,0 0 0 0 0,1-1 0 0 0,-1 0 0 0 0,1 1 0 0 0,0-1 0 0 0,0 0 0 0 0,0 0 0 0 0,0 0 0 0 0,-2-5 1 0 0,0 0 111 0 0,0-1 0 0 0,0 0 0 0 0,1 0 0 0 0,0 0 0 0 0,-3-14 0 0 0,5 14-145 0 0,1 1 0 0 0,-1-1 0 0 0,1 0 0 0 0,1 0 0 0 0,0 1 0 0 0,0-1 0 0 0,1 1 0 0 0,0-1 0 0 0,0 1 0 0 0,1-1 0 0 0,0 1 1 0 0,0 0-1 0 0,1 0 0 0 0,0 1 0 0 0,0-1 0 0 0,1 1 0 0 0,0 0 0 0 0,1 0 0 0 0,-1 0 0 0 0,1 1 0 0 0,0 0 0 0 0,1 0 0 0 0,0 1 0 0 0,0-1 0 0 0,0 1 0 0 0,0 1 0 0 0,1 0 0 0 0,0 0 0 0 0,-1 0 0 0 0,2 1 0 0 0,-1 0 0 0 0,0 0 0 0 0,14-1 0 0 0,-17 2 57 0 0,0 1-1 0 0,1 1 1 0 0,-1-1-1 0 0,0 1 1 0 0,1 0-1 0 0,-1 0 1 0 0,0 1-1 0 0,1-1 0 0 0,7 3 1 0 0,-11-2-83 0 0,0-1 0 0 0,-1 1 0 0 0,1 0 1 0 0,-1 0-1 0 0,1 0 0 0 0,-1 0 0 0 0,1 0 0 0 0,-1 1 0 0 0,0-1 1 0 0,0 0-1 0 0,1 1 0 0 0,-1-1 0 0 0,0 0 0 0 0,0 1 0 0 0,0 0 1 0 0,-1-1-1 0 0,1 1 0 0 0,0-1 0 0 0,0 1 0 0 0,-1 0 0 0 0,1 0 1 0 0,-1-1-1 0 0,0 1 0 0 0,1 0 0 0 0,-1 0 0 0 0,0 0 0 0 0,0-1 1 0 0,0 1-1 0 0,0 0 0 0 0,-1 0 0 0 0,0 2 0 0 0,-4 31-233 0 0,-3 0-1 0 0,0-1 1 0 0,-26 63-1 0 0,-10 37 950 0 0,40-117-469 0 0,1 1 0 0 0,0-1 0 0 0,1 1 0 0 0,1-1 0 0 0,2 36-1 0 0,-1-50-162 0 0,1 0-1 0 0,-1 1 0 0 0,1-1 1 0 0,0 0-1 0 0,0 1 0 0 0,0-1 1 0 0,0 0-1 0 0,0 0 0 0 0,1 0 1 0 0,-1 0-1 0 0,1 0 0 0 0,0 0 1 0 0,0 0-1 0 0,0 0 0 0 0,0-1 0 0 0,0 1 1 0 0,1-1-1 0 0,-1 0 0 0 0,1 1 1 0 0,0-1-1 0 0,0 0 0 0 0,-1-1 1 0 0,1 1-1 0 0,4 1 0 0 0,-3-2 14 0 0,0 0 0 0 0,0 0 0 0 0,1 0-1 0 0,-1-1 1 0 0,0 1 0 0 0,0-1 0 0 0,1 0-1 0 0,-1 0 1 0 0,0-1 0 0 0,0 1 0 0 0,0-1-1 0 0,1 0 1 0 0,-1 0 0 0 0,0-1 0 0 0,0 1-1 0 0,0-1 1 0 0,-1 0 0 0 0,1 0 0 0 0,4-3-1 0 0,-2 1 8 0 0,1 0 0 0 0,-2 0 0 0 0,1-1 0 0 0,0 0-1 0 0,-1 0 1 0 0,0 0 0 0 0,0-1 0 0 0,-1 0 0 0 0,1 0 0 0 0,-1 0-1 0 0,0 0 1 0 0,-1-1 0 0 0,0 1 0 0 0,0-1 0 0 0,0 0 0 0 0,2-11-1 0 0,-4 13-41 0 0,-1 0 0 0 0,1 0-1 0 0,-1 0 1 0 0,0 0-1 0 0,0-1 1 0 0,-1 1-1 0 0,1 0 1 0 0,-1 0 0 0 0,0 0-1 0 0,-1 0 1 0 0,1 0-1 0 0,-1 0 1 0 0,0 0-1 0 0,0 0 1 0 0,-1 1 0 0 0,0-1-1 0 0,1 1 1 0 0,-1 0-1 0 0,-1 0 1 0 0,1 0 0 0 0,0 0-1 0 0,-1 0 1 0 0,-8-6-1 0 0,4 4-166 0 0,0 0-1 0 0,-1 1 1 0 0,0 0-1 0 0,1 0 1 0 0,-2 1-1 0 0,1 0 1 0 0,0 1-1 0 0,-18-5 1 0 0,15 6-609 0 0,1 1-1 0 0,-1-1 1 0 0,1 2 0 0 0,-15 0 0 0 0,-2 2-4386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181 127 3225 0 0,'16'-43'1913'0'0,"-13"38"-1645"0"0,-1 0 0 0 0,1-1 1 0 0,-1 0-1 0 0,0 1 1 0 0,0-1-1 0 0,-1 0 0 0 0,0 0 1 0 0,0 0-1 0 0,0 0 0 0 0,0-8 1 0 0,-1 14-262 0 0,0-1 1 0 0,-1 0-1 0 0,1 1 0 0 0,0-1 1 0 0,0 1-1 0 0,0-1 1 0 0,0 1-1 0 0,0-1 1 0 0,-1 1-1 0 0,1-1 0 0 0,0 1 1 0 0,0-1-1 0 0,-1 1 1 0 0,1-1-1 0 0,0 1 1 0 0,-1-1-1 0 0,1 1 0 0 0,0 0 1 0 0,-1-1-1 0 0,1 1 1 0 0,-1-1-1 0 0,1 1 1 0 0,-1 0-1 0 0,1 0 0 0 0,-1-1 1 0 0,1 1-1 0 0,-1 0 1 0 0,1 0-1 0 0,-1-1 0 0 0,1 1 1 0 0,-1 0-1 0 0,0 0 1 0 0,-20 7 451 0 0,-18 24 553 0 0,37-29-945 0 0,-15 13 351 0 0,1 1 0 0 0,0 1 0 0 0,1 1 0 0 0,1 0 0 0 0,0 1 0 0 0,2 0 0 0 0,-19 38 0 0 0,30-54-356 0 0,0-1 0 0 0,0 0-1 0 0,0 1 1 0 0,0-1-1 0 0,1 1 1 0 0,-1-1 0 0 0,1 1-1 0 0,0 0 1 0 0,0-1-1 0 0,0 1 1 0 0,0-1 0 0 0,0 1-1 0 0,0 0 1 0 0,1-1-1 0 0,-1 1 1 0 0,1-1 0 0 0,0 1-1 0 0,-1-1 1 0 0,1 0-1 0 0,1 1 1 0 0,-1-1-1 0 0,0 0 1 0 0,0 1 0 0 0,1-1-1 0 0,-1 0 1 0 0,1 0-1 0 0,0 0 1 0 0,0 0 0 0 0,0-1-1 0 0,-1 1 1 0 0,2 0-1 0 0,-1-1 1 0 0,0 0 0 0 0,0 1-1 0 0,0-1 1 0 0,1 0-1 0 0,2 1 1 0 0,11 4-7 0 0,-1-1 1 0 0,0-1-1 0 0,1-1 0 0 0,30 4 1 0 0,-26-5-72 0 0,11 3-23 0 0,0 0 0 0 0,53 18 0 0 0,-76-20-34 0 0,-1-1 1 0 0,0 1-1 0 0,1 1 1 0 0,-1-1-1 0 0,0 1 0 0 0,-1 0 1 0 0,1 1-1 0 0,-1 0 0 0 0,0 0 1 0 0,0 0-1 0 0,0 1 0 0 0,-1-1 1 0 0,0 1-1 0 0,0 1 0 0 0,0-1 1 0 0,6 12-1 0 0,-10-15 78 0 0,-1 0 1 0 0,1 0-1 0 0,0 1 0 0 0,-1-1 0 0 0,0 0 0 0 0,0 0 1 0 0,0 0-1 0 0,0 0 0 0 0,-1 0 0 0 0,1 0 0 0 0,-1 0 1 0 0,1 1-1 0 0,-1-1 0 0 0,0-1 0 0 0,0 1 0 0 0,-1 0 1 0 0,1 0-1 0 0,-1 0 0 0 0,1-1 0 0 0,-1 1 1 0 0,0 0-1 0 0,0-1 0 0 0,0 0 0 0 0,0 1 0 0 0,0-1 1 0 0,-1 0-1 0 0,-4 3 0 0 0,-8 7 155 0 0,0-1-1 0 0,-1-1 1 0 0,-22 12 0 0 0,28-17-49 0 0,-9 5-283 0 0,-1-1-1 0 0,0-1 0 0 0,0-1 0 0 0,-27 6 0 0 0,23-8-2664 0 0,-41 4 0 0 0,53-9 1766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00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408 120 6913 0 0,'1'0'123'0'0,"0"1"-1"0"0,-1-1 0 0 0,1 1 0 0 0,-1-1 0 0 0,0 1 0 0 0,1-1 1 0 0,-1 1-1 0 0,1 0 0 0 0,-1-1 0 0 0,0 1 0 0 0,1 0 0 0 0,-1-1 0 0 0,0 1 1 0 0,0 0-1 0 0,0 0 0 0 0,1-1 0 0 0,-1 1 0 0 0,0 0 0 0 0,0-1 0 0 0,0 1 1 0 0,0 0-1 0 0,0 0 0 0 0,0-1 0 0 0,-1 1 0 0 0,1 0 0 0 0,0 0 0 0 0,0-1 1 0 0,0 1-1 0 0,-1 0 0 0 0,1-1 0 0 0,0 1 0 0 0,-1 1 0 0 0,-8 26-441 0 0,3-17 127 0 0,0 0 1 0 0,0 0-1 0 0,-1 0 0 0 0,0-1 1 0 0,-1 0-1 0 0,0 0 0 0 0,-1-1 1 0 0,1 0-1 0 0,-2 0 0 0 0,0-1 1 0 0,0-1-1 0 0,-21 13 0 0 0,22-15 602 0 0,-1 0-1 0 0,0-1 1 0 0,0 0-1 0 0,0 0 1 0 0,0-1-1 0 0,-1-1 1 0 0,1 0-1 0 0,-1 0 1 0 0,-16 0-1 0 0,14-2-148 0 0,0-1 1 0 0,1 0-1 0 0,0-1 0 0 0,-1 0 1 0 0,1-1-1 0 0,-19-6 0 0 0,28 8-338 0 0,0 0-1 0 0,0-1 0 0 0,0 1 1 0 0,0 0-1 0 0,1-1 0 0 0,-1 1 0 0 0,0-1 1 0 0,1 0-1 0 0,0 0 0 0 0,-1 0 1 0 0,1 0-1 0 0,0-1 0 0 0,0 1 0 0 0,0-1 1 0 0,0 1-1 0 0,0-1 0 0 0,1 1 1 0 0,-1-1-1 0 0,1 0 0 0 0,0 0 0 0 0,0 0 1 0 0,0 0-1 0 0,0 0 0 0 0,0 0 0 0 0,1 0 1 0 0,-1 0-1 0 0,1 0 0 0 0,0 0 1 0 0,0 0-1 0 0,0-1 0 0 0,1-4 0 0 0,1-4-141 0 0,1-1-1 0 0,0 1 0 0 0,1 0 0 0 0,1 0 0 0 0,-1 0 0 0 0,2 0 0 0 0,0 1 0 0 0,0 0 0 0 0,1 0 0 0 0,1 1 0 0 0,-1 0 0 0 0,19-18 0 0 0,-17 20 428 0 0,0 1-1 0 0,0 0 1 0 0,1 0-1 0 0,0 1 1 0 0,0 0-1 0 0,1 1 1 0 0,-1 0-1 0 0,1 0 1 0 0,0 1-1 0 0,0 1 1 0 0,1 0-1 0 0,-1 1 1 0 0,1 0-1 0 0,15-1 1 0 0,-23 3-186 0 0,0 0 0 0 0,0 0 0 0 0,0 0-1 0 0,0 1 1 0 0,0 0 0 0 0,0-1 0 0 0,0 1 0 0 0,0 1 0 0 0,0-1 0 0 0,-1 1 0 0 0,1-1-1 0 0,0 1 1 0 0,-1 0 0 0 0,1 0 0 0 0,-1 1 0 0 0,5 4 0 0 0,-3-2 8 0 0,0 0 1 0 0,0 1-1 0 0,-1 0 1 0 0,0 0-1 0 0,0 0 1 0 0,0 0-1 0 0,-1 1 1 0 0,5 11-1 0 0,-1 6 186 0 0,-1 0-1 0 0,-1 0 1 0 0,0 1 0 0 0,0 33-1 0 0,-2-27 206 0 0,-2-1 0 0 0,-2 1 0 0 0,0 0 0 0 0,-2 0 0 0 0,-8 34 0 0 0,8-53-232 0 0,0-1 0 0 0,-1 0 0 0 0,0 1-1 0 0,-1-1 1 0 0,0-1 0 0 0,-1 1 0 0 0,0-1 0 0 0,0 0 0 0 0,-1 0-1 0 0,-1-1 1 0 0,1 0 0 0 0,-1 0 0 0 0,-1-1 0 0 0,0 0-1 0 0,0 0 1 0 0,-14 8 0 0 0,-17 5-472 0 0,29-19-258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37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1 591 3225 0 0,'0'-17'-164'0'0,"-1"6"417"0"0,1-1 0 0 0,1 1 0 0 0,2-18 0 0 0,-2 26-132 0 0,0 0 0 0 0,-1 0 0 0 0,1 0-1 0 0,0 1 1 0 0,1-1 0 0 0,-1 0 0 0 0,0 1-1 0 0,1-1 1 0 0,-1 1 0 0 0,1-1-1 0 0,0 1 1 0 0,0 0 0 0 0,0-1 0 0 0,0 1-1 0 0,0 0 1 0 0,0 1 0 0 0,1-1 0 0 0,-1 0-1 0 0,3-1 1 0 0,1 2 136 0 0,-1 0 1 0 0,0 0-1 0 0,0 0 1 0 0,0 1-1 0 0,0 0 0 0 0,0 0 1 0 0,1 0-1 0 0,-1 1 1 0 0,0-1-1 0 0,0 1 1 0 0,0 1-1 0 0,0-1 0 0 0,0 1 1 0 0,8 3-1 0 0,20 4 300 0 0,-17-4-492 0 0,-1 0 0 0 0,1 1 0 0 0,-1 0 0 0 0,0 1 0 0 0,19 13-1 0 0,-15-9 162 0 0,0-1 0 0 0,36 13-1 0 0,-49-21-167 0 0,0-1 0 0 0,0 1-1 0 0,0-1 1 0 0,1 0-1 0 0,-1-1 1 0 0,0 1 0 0 0,1-1-1 0 0,-1 0 1 0 0,0-1-1 0 0,1 0 1 0 0,-1 0 0 0 0,0 0-1 0 0,10-4 1 0 0,-15 5-31 0 0,0-1 1 0 0,-1 1-1 0 0,1-1 0 0 0,0 1 1 0 0,0-1-1 0 0,-1 1 1 0 0,1-1-1 0 0,0 1 0 0 0,-1-1 1 0 0,1 0-1 0 0,-1 1 1 0 0,1-1-1 0 0,-1 0 1 0 0,1 0-1 0 0,-1 1 0 0 0,0-1 1 0 0,1 0-1 0 0,-1 0 1 0 0,0 0-1 0 0,1 0 0 0 0,-1 1 1 0 0,0-1-1 0 0,0 0 1 0 0,0 0-1 0 0,0 0 1 0 0,0 0-1 0 0,0 0 0 0 0,0 1 1 0 0,0-1-1 0 0,0 0 1 0 0,0 0-1 0 0,-1 0 0 0 0,1-1 1 0 0,-14-36 372 0 0,5 18-116 0 0,-3-23 190 0 0,2-1-1 0 0,2-1 0 0 0,2 1 1 0 0,-1-66-1 0 0,6 86-313 0 0,-9-45 0 0 0,6 45-515 0 0,-2-44-1 0 0,7 52-4449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26.0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0 123 2561 0 0,'5'-7'0'0'0,"0"-1"0"0"0,-1 1 0 0 0,0-1 0 0 0,0 1 0 0 0,0-1 0 0 0,2-11 0 0 0,4-6 0 0 0,-9 23 0 0 0,0 1 0 0 0,-1 0 0 0 0,1-1 0 0 0,0 1 0 0 0,-1-1 0 0 0,1 1 0 0 0,-1-1 0 0 0,1 1 0 0 0,-1-1 0 0 0,0 1 0 0 0,1-1 0 0 0,-1 1 0 0 0,0-1 0 0 0,0 1 0 0 0,0-1 0 0 0,0 1 0 0 0,-1-1 0 0 0,1 1 0 0 0,-1-3 0 0 0,0 2 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27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3225 0 0,'19'9'8272'0'0,"8"5"-7035"0"0,33 24 0 0 0,-11 11-65 0 0,-36-35-788 0 0,0-1 1 0 0,0 0-1 0 0,25 17 1 0 0,-5-5 180 0 0,55 51 0 0 0,-76-65-540 0 0,122 132 532 0 0,-42-53-91 0 0,-61-62-291 0 0,42 49 0 0 0,-43-40-53 0 0,3-1-1 0 0,1-2 1 0 0,1-1-1 0 0,76 53 0 0 0,-49-39-13 0 0,-2 2 0 0 0,69 73 0 0 0,-116-110-94 0 0,-11-10-93 0 0,-1-1-1 0 0,1 0 0 0 0,0 0 0 0 0,-1 1 1 0 0,0-1-1 0 0,1 1 0 0 0,-1-1 0 0 0,0 1 1 0 0,0-1-1 0 0,1 1 0 0 0,-1 0 0 0 0,-1 0 1 0 0,1-1-1 0 0,0 1 0 0 0,0 0 0 0 0,-1 0 1 0 0,1 0-1 0 0,-1 0 0 0 0,1 0 0 0 0,-1 0 1 0 0,0 4-1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27.9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9 798 5065 0 0,'-8'-8'6294'0'0,"27"9"-4402"0"0,36 11 294 0 0,-12 4-1617 0 0,0-3 1 0 0,76 14-1 0 0,-111-25-518 0 0,53 13 260 0 0,-1 3 0 0 0,0 3 1 0 0,70 34-1 0 0,-91-34-169 0 0,-25-13-133 0 0,-1-1 1 0 0,1-1-1 0 0,25 8 0 0 0,-39-14-10 0 0,1 0 1 0 0,-1 0-1 0 0,1-1 0 0 0,-1 1 0 0 0,0 0 1 0 0,1-1-1 0 0,-1 1 0 0 0,0 0 1 0 0,1-1-1 0 0,-1 1 0 0 0,0-1 0 0 0,1 1 1 0 0,-1 0-1 0 0,0-1 0 0 0,0 1 1 0 0,1-1-1 0 0,-1 1 0 0 0,0-1 1 0 0,0 1-1 0 0,0-1 0 0 0,0 1 0 0 0,0-1 1 0 0,0 1-1 0 0,0-1 0 0 0,0 1 1 0 0,0-1-1 0 0,0 1 0 0 0,0-1 0 0 0,0 1 1 0 0,0-2-1 0 0,0-27-46 0 0,-1 13 65 0 0,2-18-164 0 0,-1 0 0 0 0,-2 0 0 0 0,-8-43 0 0 0,-3-49-587 0 0,22-438-360 0 0,-8 542 1156 0 0,0 11-68 0 0,-1-1 1 0 0,0 0-1 0 0,-3-22 0 0 0,3 34 4 0 0,0-1 0 0 0,0 1 0 0 0,0 0 0 0 0,0 0 0 0 0,0 0 0 0 0,0-1-1 0 0,0 1 1 0 0,0 0 0 0 0,0 0 0 0 0,0-1 0 0 0,0 1 0 0 0,0 0 0 0 0,0 0-1 0 0,0 0 1 0 0,0-1 0 0 0,0 1 0 0 0,0 0 0 0 0,-1 0 0 0 0,1 0-1 0 0,0-1 1 0 0,0 1 0 0 0,0 0 0 0 0,0 0 0 0 0,0 0 0 0 0,-1 0 0 0 0,1-1-1 0 0,0 1 1 0 0,0 0 0 0 0,0 0 0 0 0,-1 0 0 0 0,1 0 0 0 0,0 0-1 0 0,0 0 1 0 0,0 0 0 0 0,-1 0 0 0 0,1-1 0 0 0,0 1 0 0 0,0 0 0 0 0,-1 0-1 0 0,1 0 1 0 0,-7 8-542 0 0,-3 13-515 0 0,8-11 518 0 0,1 1-1 0 0,0-1 1 0 0,0 0 0 0 0,1 0 0 0 0,1 1-1 0 0,1 10 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879 0 11979 0 0,'-2'1'118'0'0,"0"-1"0"0"0,1 1 0 0 0,-1-1 0 0 0,0 1 0 0 0,1 0 0 0 0,-1 0 0 0 0,0 0 0 0 0,1 0 0 0 0,-1 0 0 0 0,1 0 0 0 0,0 0 0 0 0,-1 0 0 0 0,1 0 0 0 0,0 1 0 0 0,0-1 0 0 0,0 1 0 0 0,0-1 0 0 0,-2 3 0 0 0,-20 36-957 0 0,15-24 864 0 0,-152 227-993 0 0,55-90 1783 0 0,-166 280 2870 0 0,13 8-4549 0 0,250-425 868 0 0,-9 12-666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41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0 340 3225 0 0,'21'-24'1287'0'0,"-19"23"-1127"0"0,-1-1 1 0 0,1 2-1 0 0,0-1 1 0 0,-1 0-1 0 0,1 0 1 0 0,0 0-1 0 0,0 1 1 0 0,-1-1-1 0 0,1 1 1 0 0,0 0-1 0 0,0-1 1 0 0,0 1-1 0 0,0 0 1 0 0,0 0-1 0 0,-1 0 1 0 0,1 0-1 0 0,0 0 1 0 0,0 1-1 0 0,0-1 1 0 0,0 1 0 0 0,0-1-1 0 0,-1 1 1 0 0,1-1-1 0 0,0 1 1 0 0,-1 0-1 0 0,1 0 1 0 0,0 0-1 0 0,-1 0 1 0 0,1 0-1 0 0,2 3 1 0 0,3 2 418 0 0,-1 0 0 0 0,1 0 0 0 0,-1 1 0 0 0,0 0 1 0 0,6 11-1 0 0,8 10-193 0 0,33 38 1 0 0,-44-55-186 0 0,2-1-1 0 0,-1 0 1 0 0,1-1 0 0 0,1 0-1 0 0,-1-1 1 0 0,16 8 0 0 0,-27-16-172 0 0,0 1 0 0 0,1-1 0 0 0,-1 0 1 0 0,0 0-1 0 0,0 0 0 0 0,1 0 0 0 0,-1 0 1 0 0,0 0-1 0 0,1 1 0 0 0,-1-1 0 0 0,0 0 1 0 0,0 0-1 0 0,1 0 0 0 0,-1 0 1 0 0,0 0-1 0 0,1 0 0 0 0,-1 0 0 0 0,0 0 1 0 0,1 0-1 0 0,-1 0 0 0 0,0 0 0 0 0,0-1 1 0 0,1 1-1 0 0,-1 0 0 0 0,0 0 0 0 0,1 0 1 0 0,-1 0-1 0 0,0 0 0 0 0,0 0 0 0 0,1-1 1 0 0,-1 1-1 0 0,0 0 0 0 0,0 0 1 0 0,0 0-1 0 0,1-1 0 0 0,-1 1 0 0 0,0 0 1 0 0,0 0-1 0 0,0-1 0 0 0,0 1 0 0 0,1 0 1 0 0,-1 0-1 0 0,0-1 0 0 0,0 1 0 0 0,0 0 1 0 0,0-1-1 0 0,0 1 0 0 0,0 0 0 0 0,0-1 1 0 0,0 1-1 0 0,1-25 893 0 0,-2 4-649 0 0,3 6-205 0 0,1 0 0 0 0,0 0 0 0 0,2 0 0 0 0,-1 0 0 0 0,2 1 0 0 0,0-1 0 0 0,0 1 0 0 0,1 1 0 0 0,12-17 0 0 0,13-15-145 0 0,47-51 0 0 0,-14 18-209 0 0,-40 44 135 0 0,-11 15-192 0 0,26-29-1 0 0,-39 48 225 0 0,-1-1 0 0 0,0 1 0 0 0,1-1-1 0 0,-1 1 1 0 0,1 0 0 0 0,-1-1-1 0 0,1 1 1 0 0,-1 0 0 0 0,1 0 0 0 0,-1-1-1 0 0,0 1 1 0 0,1 0 0 0 0,-1 0-1 0 0,1 0 1 0 0,0 0 0 0 0,-1 0 0 0 0,1 0-1 0 0,-1-1 1 0 0,1 1 0 0 0,-1 0 0 0 0,1 0-1 0 0,-1 1 1 0 0,1-1 0 0 0,-1 0-1 0 0,1 0 1 0 0,-1 0 0 0 0,1 0 0 0 0,-1 0-1 0 0,1 0 1 0 0,-1 1 0 0 0,1-1 0 0 0,-1 0-1 0 0,1 1 1 0 0,-1-1 0 0 0,1 0-1 0 0,-1 0 1 0 0,0 1 0 0 0,1-1 0 0 0,-1 1-1 0 0,0-1 1 0 0,1 0 0 0 0,-1 1-1 0 0,0-1 1 0 0,1 1 0 0 0,-1-1 0 0 0,0 1-1 0 0,0-1 1 0 0,0 1 0 0 0,1-1 0 0 0,-1 2-1 0 0,5 4-2563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41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219 101 3889 0 0,'-53'-21'445'0'0,"45"17"-421"0"0,-1 0-1 0 0,1 0 1 0 0,-1 1-1 0 0,0 0 1 0 0,0 1 0 0 0,0 0-1 0 0,0 0 1 0 0,-11 0-1 0 0,13 2 345 0 0,0-1 0 0 0,0 0 0 0 0,1 0 0 0 0,-13-4 0 0 0,17 5-203 0 0,1 0-1 0 0,-1-1 0 0 0,1 1 0 0 0,-1-1 0 0 0,1 1 1 0 0,0-1-1 0 0,-1 0 0 0 0,1 1 0 0 0,0-1 0 0 0,-1 0 1 0 0,1 0-1 0 0,0 0 0 0 0,0 0 0 0 0,0 0 0 0 0,0 0 0 0 0,0 0 1 0 0,0-1-1 0 0,0 1 0 0 0,0 0 0 0 0,0-1 0 0 0,0 1 1 0 0,1 0-1 0 0,-1-1 0 0 0,1 1 0 0 0,-1-1 0 0 0,0-2 1 0 0,1 3-110 0 0,1 1 0 0 0,-1-1 0 0 0,0 0 1 0 0,0 0-1 0 0,1 0 0 0 0,-1 1 1 0 0,1-1-1 0 0,-1 0 0 0 0,0 0 0 0 0,1 1 1 0 0,-1-1-1 0 0,1 0 0 0 0,0 1 0 0 0,-1-1 1 0 0,1 1-1 0 0,-1-1 0 0 0,1 1 0 0 0,0-1 1 0 0,0 1-1 0 0,-1-1 0 0 0,1 1 1 0 0,0 0-1 0 0,0-1 0 0 0,-1 1 0 0 0,1 0 1 0 0,0 0-1 0 0,0-1 0 0 0,0 1 0 0 0,-1 0 1 0 0,2 0-1 0 0,-1 0-37 0 0,1 0 1 0 0,-1-1-1 0 0,0 1 1 0 0,0 0-1 0 0,0 0 1 0 0,1 0 0 0 0,-1 1-1 0 0,0-1 1 0 0,0 0-1 0 0,1 0 1 0 0,-1 1-1 0 0,0-1 1 0 0,0 0-1 0 0,0 1 1 0 0,0-1-1 0 0,0 1 1 0 0,0 0-1 0 0,0-1 1 0 0,0 1-1 0 0,0 0 1 0 0,0 0-1 0 0,1 0 1 0 0,10 18 94 0 0,-2 0 0 0 0,16 38 1 0 0,1 1-212 0 0,-6-18-11 0 0,33 47 0 0 0,-44-74 89 0 0,-1 0-1 0 0,2-1 0 0 0,0-1 1 0 0,0 1-1 0 0,1-2 1 0 0,0 0-1 0 0,16 11 1 0 0,-27-21 31 0 0,0 1 0 0 0,0 0 0 0 0,0-1 0 0 0,0 1 0 0 0,0-1 0 0 0,0 1 0 0 0,1-1 0 0 0,-1 1 0 0 0,0-1 0 0 0,0 0 0 0 0,0 0 0 0 0,0 0 0 0 0,0 1 0 0 0,1-1 0 0 0,-1 0 0 0 0,0 0 0 0 0,0-1 0 0 0,0 1 0 0 0,0 0 0 0 0,0 0 0 0 0,1 0 0 0 0,-1-1 0 0 0,1 0 0 0 0,-1 0-65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43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47 195 3225 0 0,'-6'0'203'0'0,"2"0"-177"0"0,1 1 1 0 0,0-1-1 0 0,-1 0 0 0 0,1-1 1 0 0,0 1-1 0 0,-1 0 1 0 0,1-1-1 0 0,0 0 0 0 0,0 0 1 0 0,-5-1-1 0 0,38-11 1073 0 0,69-11 419 0 0,0 5-1 0 0,149-11 1 0 0,-211 28-1526 0 0,-1-1-1 0 0,1-3 0 0 0,-1 0 1 0 0,-1-3-1 0 0,0-1 1 0 0,0-1-1 0 0,46-22 1 0 0,-71 27 122 0 0,-6 4 4 0 0,1-1-1 0 0,-1 1 0 0 0,1 0 0 0 0,-1 0 1 0 0,1 1-1 0 0,0-1 0 0 0,-1 1 0 0 0,8-1 1 0 0,-61 24-1469 0 0,-133 49-918 0 0,-5-21 3444 0 0,79-20 151 0 0,55-15-1069 0 0,-68 12-1 0 0,202-38-280 0 0,173-27-168 0 0,-280 48-30 0 0,6-1-79 0 0,-37 10 0 0 0,-109 8-187 0 0,164-27 503 0 0,1 0 0 0 0,-1 1 1 0 0,0-1-1 0 0,1 1 0 0 0,-1 0 1 0 0,1-1-1 0 0,-1 1 0 0 0,1 0 1 0 0,0 0-1 0 0,-1 0 0 0 0,1 0 1 0 0,0 0-1 0 0,0 0 0 0 0,-1 1 1 0 0,1-1-1 0 0,0 0 1 0 0,0 1-1 0 0,1-1 0 0 0,-1 0 1 0 0,0 1-1 0 0,0-1 0 0 0,1 1 1 0 0,-1-1-1 0 0,0 1 0 0 0,1 0 1 0 0,0-1-1 0 0,-1 1 0 0 0,1 0 1 0 0,0-1-1 0 0,0 1 0 0 0,0 0 1 0 0,0-1-1 0 0,0 4 0 0 0,1-2 11 0 0,-1-1-1 0 0,0 1 1 0 0,1 0 0 0 0,0 0-1 0 0,0-1 1 0 0,0 1-1 0 0,0-1 1 0 0,0 1 0 0 0,0-1-1 0 0,0 1 1 0 0,1-1-1 0 0,-1 0 1 0 0,1 0 0 0 0,0 1-1 0 0,0-1 1 0 0,0 0-1 0 0,0-1 1 0 0,0 1-1 0 0,0 0 1 0 0,3 1 0 0 0,-4-2-17 0 0,0-1-1 0 0,0 1 1 0 0,0-1 0 0 0,-1 1 0 0 0,1-1 0 0 0,0 0-1 0 0,0 1 1 0 0,0-1 0 0 0,1 0 0 0 0,-1 0 0 0 0,0 0 0 0 0,0 0-1 0 0,0 0 1 0 0,0 0 0 0 0,0 0 0 0 0,0 0 0 0 0,0 0 0 0 0,0 0-1 0 0,0-1 1 0 0,0 1 0 0 0,0 0 0 0 0,0-1 0 0 0,0 1 0 0 0,0-1-1 0 0,0 1 1 0 0,0-1 0 0 0,-1 1 0 0 0,1-1 0 0 0,0 0 0 0 0,1 0-1 0 0,1-3-70 0 0,0 0-1 0 0,-1 0 0 0 0,1 0 0 0 0,-1 0 0 0 0,3-9 0 0 0,-4 10 4 0 0,4-23-611 0 0,-9 23 75 0 0,-3 15 388 0 0,-2 12 301 0 0,1 1 1 0 0,1 0 0 0 0,-5 40-1 0 0,-1 4 304 0 0,11-59-286 0 0,-3 15-239 0 0,5-24 129 0 0,0 0 0 0 0,-1-1-1 0 0,1 1 1 0 0,0 0-1 0 0,0-1 1 0 0,-1 1 0 0 0,1 0-1 0 0,0-1 1 0 0,-1 1 0 0 0,1-1-1 0 0,-1 1 1 0 0,1 0-1 0 0,-1-1 1 0 0,1 1 0 0 0,-1-1-1 0 0,1 0 1 0 0,-1 1-1 0 0,1-1 1 0 0,-1 1 0 0 0,0-1-1 0 0,1 0 1 0 0,-1 1-1 0 0,0-1 1 0 0,1 0 0 0 0,-1 0-1 0 0,0 0 1 0 0,0 1-1 0 0,0-2 27 0 0,1 0 0 0 0,0 1 0 0 0,-1-1 0 0 0,1 1-1 0 0,0-1 1 0 0,0 0 0 0 0,0 1 0 0 0,-1-1 0 0 0,1 0 0 0 0,0 0-1 0 0,0 1 1 0 0,0-1 0 0 0,0 0 0 0 0,0 1 0 0 0,0-1-1 0 0,1 0 1 0 0,-1 1 0 0 0,0-1 0 0 0,0 0 0 0 0,0 0-1 0 0,1 1 1 0 0,-1-2 0 0 0,6-19 94 0 0,83-184-2859 0 0,-88 201 2675 0 0,1 1-1 0 0,0-1 1 0 0,0 0-1 0 0,0 1 1 0 0,0-1-1 0 0,0 1 0 0 0,1-1 1 0 0,-1 1-1 0 0,1 0 1 0 0,4-3-1 0 0,-6 5 106 0 0,0 0-1 0 0,1 1 0 0 0,-1-1 1 0 0,0 0-1 0 0,1 1 0 0 0,-1-1 1 0 0,0 1-1 0 0,1 0 0 0 0,-1-1 1 0 0,1 1-1 0 0,-1 0 0 0 0,1 0 1 0 0,-1 0-1 0 0,1 0 1 0 0,-1 0-1 0 0,1 0 0 0 0,-1 0 1 0 0,1 1-1 0 0,-1-1 0 0 0,0 0 1 0 0,1 1-1 0 0,-1-1 0 0 0,1 1 1 0 0,-1 0-1 0 0,0-1 0 0 0,0 1 1 0 0,1 0-1 0 0,-1 0 0 0 0,0 0 1 0 0,0 0-1 0 0,0 0 1 0 0,1 1-1 0 0,3 3 194 0 0,0 0-1 0 0,-1 0 1 0 0,0 0 0 0 0,0 0-1 0 0,0 1 1 0 0,-1-1 0 0 0,5 12-1 0 0,-6-14-183 0 0,-1 0-1 0 0,0 0 1 0 0,0-1-1 0 0,0 1 1 0 0,-1 0-1 0 0,1 0 1 0 0,0 0-1 0 0,-1 0 1 0 0,0 0-1 0 0,0 0 1 0 0,0 0-1 0 0,0 0 1 0 0,0 0-1 0 0,-1 0 1 0 0,1 0-1 0 0,-1 0 1 0 0,0 0-1 0 0,0 0 1 0 0,-2 3-1 0 0,-7 6 458 0 0,9-12-539 0 0,1-1 0 0 0,0 1 0 0 0,0-1 0 0 0,-1 1-1 0 0,1-1 1 0 0,0 1 0 0 0,0 0 0 0 0,0-1 0 0 0,0 1 0 0 0,0-1-1 0 0,0 1 1 0 0,0-1 0 0 0,0 1 0 0 0,0-1 0 0 0,0 1 0 0 0,0-1-1 0 0,0 1 1 0 0,0-1 0 0 0,0 1 0 0 0,0 0 0 0 0,0-1 0 0 0,1 1-1 0 0,-1-1 1 0 0,0 1 0 0 0,0 0 0 0 0,1-2 0 0 0,0-3-1355 0 0,2-4 1223 0 0,-1 3-38 0 0,0-1 0 0 0,-1 0 0 0 0,1 0-1 0 0,-1 0 1 0 0,0 0 0 0 0,-1 0 0 0 0,0 0-1 0 0,-1-10 1 0 0,0 19 275 0 0,0-1 1 0 0,0 1-1 0 0,0-1 0 0 0,0 1 1 0 0,0-1-1 0 0,0 1 1 0 0,1 0-1 0 0,-1 0 0 0 0,0-1 1 0 0,1 1-1 0 0,0 0 0 0 0,-1 0 1 0 0,1 2-1 0 0,-2 22-2781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29.7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 31 5529 0 0,'-6'-10'518'0'0,"-9"-10"256"0"0,10 21-370 0 0,3 14 451 0 0,2-10-613 0 0,0 80 1127 0 0,3 214 1329 0 0,2-207-2531 0 0,22 115 0 0 0,-18-157-139 0 0,-2 1 1 0 0,-2-1 0 0 0,-3 79-1 0 0,-3-117-715 0 0,1 1-1 0 0,1 0 1 0 0,3 19-1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0.3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21 318 3681 0 0,'-2'-1'111'0'0,"0"-1"1"0"0,0-1 0 0 0,0 1-1 0 0,1 0 1 0 0,-1 0-1 0 0,0-1 1 0 0,1 1-1 0 0,-2-5 1 0 0,3 6-95 0 0,-1 1 0 0 0,1-1 0 0 0,-1 0 0 0 0,1 1 1 0 0,0-1-1 0 0,-1 0 0 0 0,1 0 0 0 0,0 0 0 0 0,0 1 0 0 0,-1-1 0 0 0,1 0 0 0 0,0 0 0 0 0,0 0 0 0 0,0 0 0 0 0,0 1 1 0 0,0-1-1 0 0,0 0 0 0 0,1 0 0 0 0,-1 0 0 0 0,0 0 0 0 0,0 1 0 0 0,0-1 0 0 0,1 0 0 0 0,-1 0 0 0 0,0 1 0 0 0,1-1 1 0 0,-1 0-1 0 0,1 0 0 0 0,-1 1 0 0 0,1-1 0 0 0,-1 0 0 0 0,2 0 0 0 0,17 40 1306 0 0,-5-14-128 0 0,-3-5-666 0 0,0 0 1 0 0,1-1-1 0 0,1-1 1 0 0,1 0-1 0 0,25 25 1 0 0,-26-31-314 0 0,0-1 0 0 0,1 0 1 0 0,0-1-1 0 0,1 0 1 0 0,0-2-1 0 0,32 15 0 0 0,-38-20-98 0 0,0 0 0 0 0,-1-1 0 0 0,1 0 0 0 0,0 0 1 0 0,0-1-1 0 0,1 0 0 0 0,-1 0 0 0 0,0-1 0 0 0,0-1 0 0 0,0 1 0 0 0,0-1 0 0 0,0-1 0 0 0,0 0 0 0 0,0 0 0 0 0,10-4 0 0 0,-12 3-115 0 0,1 1 0 0 0,0-2 0 0 0,-1 1 0 0 0,1-1 0 0 0,-1 0-1 0 0,0-1 1 0 0,0 0 0 0 0,-1 0 0 0 0,0 0 0 0 0,0-1 0 0 0,0 0 0 0 0,0 0 0 0 0,-1 0 0 0 0,0-1-1 0 0,0 0 1 0 0,-1 0 0 0 0,4-8 0 0 0,26-66-160 0 0,-24 55 190 0 0,1-1-1 0 0,18-29 0 0 0,-16 34 61 0 0,66-100-53 0 0,-64 102-80 0 0,0 1 0 0 0,2 0-1 0 0,34-30 1 0 0,-49 47-59 0 0,-1 1 0 0 0,0 0-1 0 0,1 0 1 0 0,0-1 0 0 0,-1 1 0 0 0,1 0 0 0 0,0 0-1 0 0,-1 1 1 0 0,1-1 0 0 0,0 0 0 0 0,0 1 0 0 0,0-1-1 0 0,0 1 1 0 0,-1-1 0 0 0,1 1 0 0 0,0 0 0 0 0,3 0-1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1.64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66 82 5529 0 0,'-18'-11'1160'0'0,"8"6"-548"0"0,1-1-1 0 0,1-1 1 0 0,-10-7-1 0 0,18 14-608 0 0,0-1-1 0 0,-1 1 1 0 0,1 0-1 0 0,0 0 1 0 0,0 0-1 0 0,0 0 0 0 0,0 0 1 0 0,0 0-1 0 0,0-1 1 0 0,-1 1-1 0 0,1 0 1 0 0,0 0-1 0 0,0 0 1 0 0,0 0-1 0 0,0 0 1 0 0,0-1-1 0 0,0 1 0 0 0,0 0 1 0 0,0 0-1 0 0,0 0 1 0 0,0 0-1 0 0,0-1 1 0 0,0 1-1 0 0,0 0 1 0 0,0 0-1 0 0,0 0 1 0 0,0 0-1 0 0,0-1 0 0 0,0 1 1 0 0,0 0-1 0 0,0 0 1 0 0,0 0-1 0 0,0 0 1 0 0,0-1-1 0 0,0 1 1 0 0,1 0-1 0 0,-1 0 1 0 0,0 0-1 0 0,0 0 0 0 0,0 0 1 0 0,0 0-1 0 0,0-1 1 0 0,0 1-1 0 0,1 0 1 0 0,-1 0-1 0 0,0 0 1 0 0,0 0-1 0 0,0 0 1 0 0,0 0-1 0 0,0 0 0 0 0,1 0 1 0 0,-1 0-1 0 0,15-4 204 0 0,10 3-27 0 0,142-12 448 0 0,40 0 890 0 0,-171 13-1303 0 0,0 1 0 0 0,-1 3 0 0 0,65 13 1 0 0,-88-15-492 0 0,0 0 0 0 0,0 0 0 0 0,1-2 0 0 0,-1 1 0 0 0,1-2 0 0 0,-1 1 0 0 0,24-6 0 0 0,-24 4 138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2.4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 9 6913 0 0,'-9'-8'446'0'0,"15"8"-1018"0"0,-4 0 555 0 0,0 1-1 0 0,0 0 0 0 0,0-1 0 0 0,0 1 1 0 0,-1 0-1 0 0,1 0 0 0 0,0 0 0 0 0,0 0 1 0 0,-1 0-1 0 0,3 3 0 0 0,14 19 723 0 0,2 2 71 0 0,0 0 0 0 0,36 31 0 0 0,14 15-665 0 0,-51-50-73 0 0,1-1 0 0 0,42 34 0 0 0,-14-23 253 0 0,-34-23-97 0 0,0 1 1 0 0,-1 0 0 0 0,0 1-1 0 0,-1 0 1 0 0,0 1-1 0 0,0 0 1 0 0,19 26-1 0 0,-31-37-184 0 0,0 0 1 0 0,1 0-1 0 0,-1 0 0 0 0,0 0 0 0 0,0 0 1 0 0,0 0-1 0 0,0 1 0 0 0,0-1 0 0 0,1 0 1 0 0,-1 0-1 0 0,0 0 0 0 0,0 0 0 0 0,0 0 1 0 0,0 1-1 0 0,0-1 0 0 0,0 0 1 0 0,0 0-1 0 0,0 0 0 0 0,0 1 0 0 0,0-1 1 0 0,0 0-1 0 0,0 0 0 0 0,0 0 0 0 0,0 0 1 0 0,0 1-1 0 0,0-1 0 0 0,0 0 0 0 0,0 0 1 0 0,0 0-1 0 0,0 0 0 0 0,0 1 0 0 0,0-1 1 0 0,0 0-1 0 0,0 0 0 0 0,0 0 0 0 0,0 0 1 0 0,0 1-1 0 0,0-1 0 0 0,-1 0 0 0 0,1 0 1 0 0,0 0-1 0 0,0 0 0 0 0,0 0 0 0 0,0 1 1 0 0,0-1-1 0 0,-1 0 0 0 0,1 0 0 0 0,-10-5 673 0 0,5 4-600 0 0,-1 2-70 0 0,-1-1 0 0 0,1 1 1 0 0,0 0-1 0 0,0 0 0 0 0,0 1 1 0 0,0 0-1 0 0,0 0 0 0 0,1 0 1 0 0,-1 1-1 0 0,1 0 0 0 0,-1 0 1 0 0,-8 6-1 0 0,-4 4 38 0 0,1 2 0 0 0,0-1 0 0 0,1 2 0 0 0,1 0 0 0 0,1 1 0 0 0,0 1 0 0 0,-22 35 0 0 0,19-20-16 0 0,1 1-1 0 0,1 0 0 0 0,-18 70 1 0 0,27-83-391 0 0,-1-1 1 0 0,-15 32-1 0 0,-13 4-4612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9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1561 10138 0 0,'-2'-3'161'0'0,"1"-1"0"0"0,0 0 0 0 0,0 1-1 0 0,0-1 1 0 0,0 0 0 0 0,1 0 0 0 0,-1 0-1 0 0,1 0 1 0 0,0 0 0 0 0,0 0 0 0 0,1 0 0 0 0,-1 0-1 0 0,1 0 1 0 0,0 1 0 0 0,0-1 0 0 0,0 0-1 0 0,0 0 1 0 0,1 1 0 0 0,0-1 0 0 0,-1 1 0 0 0,1-1-1 0 0,1 1 1 0 0,-1 0 0 0 0,0 0 0 0 0,1-1 0 0 0,-1 2-1 0 0,4-4 1 0 0,10-9-104 0 0,-1 1-1 0 0,2 0 1 0 0,30-18-1 0 0,-39 26 25 0 0,276-170 413 0 0,-215 140-400 0 0,0 3 0 0 0,100-33 0 0 0,226-74 300 0 0,183-55-244 0 0,404-34-150 0 0,-915 217 0 0 0,776-131 0 0 0,-422 77 0 0 0,265-38 0 0 0,1887-72 513 0 0,-1925 183-513 0 0,754 103 0 0 0,324 240 0 0 0,-841-102 229 0 0,-13 40-269 0 0,-227-31 115 0 0,-547-207-47 0 0,-2 4 0 0 0,137 103 0 0 0,-158-105-2388 0 0,-56-39-3070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9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92 6913 0 0,'-9'-5'492'0'0,"0"-1"0"0"0,0 0-1 0 0,0-1 1 0 0,1 0-1 0 0,0 0 1 0 0,0-1-1 0 0,-7-9 1 0 0,-12-12 1847 0 0,27 29-2286 0 0,0 0-1 0 0,0 1 0 0 0,0-1 0 0 0,0 0 0 0 0,0 0 1 0 0,0 1-1 0 0,0-1 0 0 0,0 0 0 0 0,0 0 0 0 0,0 0 1 0 0,0 1-1 0 0,0-1 0 0 0,0 0 0 0 0,0 0 0 0 0,0 0 1 0 0,0 1-1 0 0,-1-1 0 0 0,1 0 0 0 0,0 0 0 0 0,0 0 1 0 0,0 0-1 0 0,0 1 0 0 0,0-1 0 0 0,-1 0 0 0 0,1 0 1 0 0,0 0-1 0 0,0 0 0 0 0,0 0 0 0 0,-1 0 0 0 0,1 0 1 0 0,0 1-1 0 0,0-1 0 0 0,0 0 0 0 0,-1 0 0 0 0,1 0 1 0 0,0 0-1 0 0,0 0 0 0 0,0 0 0 0 0,-1 0 0 0 0,1 0 1 0 0,0 0-1 0 0,0 0 0 0 0,-1 0 0 0 0,1 0 0 0 0,0 0 0 0 0,0 0 1 0 0,0-1-1 0 0,-1 1 0 0 0,1 0 0 0 0,0 0 0 0 0,0 0 1 0 0,-1 0-1 0 0,6 18 838 0 0,-2-11-785 0 0,1 0 67 0 0,0 0 1 0 0,0 0 0 0 0,1-1-1 0 0,-1 1 1 0 0,2-1-1 0 0,-1 0 1 0 0,1-1 0 0 0,-1 1-1 0 0,12 7 1 0 0,4 5 115 0 0,41 33 84 0 0,-48-42-410 0 0,-1 0 1 0 0,0 2-1 0 0,-1-1 1 0 0,0 2 0 0 0,-1-1-1 0 0,0 2 1 0 0,-1 0-1 0 0,13 20 1 0 0,-20-25 7 0 0,0 0 0 0 0,0 0 0 0 0,-1 0 1 0 0,0 0-1 0 0,-1 0 0 0 0,1 1 0 0 0,-2-1 0 0 0,1 1 0 0 0,-1-1 0 0 0,-1 0 0 0 0,1 1 1 0 0,-1-1-1 0 0,-1 0 0 0 0,0 1 0 0 0,0-1 0 0 0,0 0 0 0 0,-1 0 0 0 0,0 0 1 0 0,-1-1-1 0 0,0 1 0 0 0,-7 11 0 0 0,3-8 53 0 0,1-1 0 0 0,-2 1 0 0 0,1-2 0 0 0,-1 1 0 0 0,-1-1 0 0 0,1-1 0 0 0,-2 1 0 0 0,1-2 0 0 0,-1 0 0 0 0,0 0 0 0 0,-1 0 0 0 0,1-2 0 0 0,-18 7 0 0 0,0-5 191 0 0,-1-1-1 0 0,-1-1 0 0 0,1-1 1 0 0,-56-2-1 0 0,42-1-812 0 0,-54 8 1 0 0,71-4-425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2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10594 0 0,'3'-2'472'0'0,"1"0"96"0"0,1 2-455 0 0,-1 0-113 0 0,-1 0 0 0 0,-1 0 0 0 0,1 2-545 0 0,1 1-135 0 0,3 3-24 0 0,2 1-8 0 0,-1 3 552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25 2761 0 0,'-42'-18'249'0'0,"30"12"-221"0"0,11 6-60 0 0,15 28 4974 0 0,29 57 701 0 0,-28-52-5269 0 0,2-2 0 0 0,1 1 0 0 0,1-2 0 0 0,30 35 0 0 0,-11-27-162 0 0,2-1 1 0 0,2-2 0 0 0,1-2-1 0 0,1-2 1 0 0,88 46 0 0 0,-113-71-569 0 0,-15-6 347 0 0,-13-4 10 0 0,4 2-71 0 0,-1 1 0 0 0,0 0 1 0 0,1 0-1 0 0,-1 1 0 0 0,0-1 1 0 0,0 1-1 0 0,1 0 0 0 0,-1 1 0 0 0,0-1 1 0 0,1 1-1 0 0,-10 3 0 0 0,-64 23-923 0 0,62-21 933 0 0,-550 226 4422 0 0,494-202-3668 0 0,-27 11-1342 0 0,35-7-3349 0 0,46-23-1559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2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85 6913 0 0,'0'-6'475'0'0,"1"-1"0"0"0,0 0-1 0 0,1 0 1 0 0,4-12-1 0 0,-5 16-364 0 0,0 0 0 0 0,1 0 0 0 0,-1 0-1 0 0,1 0 1 0 0,-1 0 0 0 0,1 0-1 0 0,0 0 1 0 0,0 1 0 0 0,0-1 0 0 0,0 1-1 0 0,0-1 1 0 0,4-2 0 0 0,-20 42-3 0 0,4-14-62 0 0,-140 338 1523 0 0,131-306-1211 0 0,3 1 1 0 0,2 0-1 0 0,3 1 0 0 0,-8 99 0 0 0,18-134-118 0 0,1 1 0 0 0,0-1 0 0 0,2 1 0 0 0,0-1 0 0 0,2 0 0 0 0,0 0 0 0 0,11 33 0 0 0,-14-53-183 0 0,0-1 0 0 0,-1 1 0 0 0,1 0 0 0 0,0-1-1 0 0,0 1 1 0 0,0-1 0 0 0,0 1 0 0 0,0-1-1 0 0,1 1 1 0 0,-1-1 0 0 0,0 0 0 0 0,1 0 0 0 0,-1 0-1 0 0,1 1 1 0 0,-1-1 0 0 0,1-1 0 0 0,-1 1-1 0 0,1 0 1 0 0,0 0 0 0 0,-1 0 0 0 0,1-1 0 0 0,0 1-1 0 0,2-1 1 0 0,0 1 42 0 0,0-1 0 0 0,-1 0 1 0 0,1-1-1 0 0,0 1 0 0 0,0-1 0 0 0,0 0 0 0 0,0 0 0 0 0,-1 0 0 0 0,1 0 1 0 0,5-3-1 0 0,6-4 33 0 0,0-1 0 0 0,0 0 1 0 0,23-20-1 0 0,8-11-1312 0 0,-17 12-3462 0 0,-6 5-1062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3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10138 0 0,'-2'48'602'0'0,"-3"0"0"0"0,-16 71 1 0 0,11-73-227 0 0,2 0 0 0 0,2 0 0 0 0,1 49 1 0 0,6-69 12 0 0,1 1 0 0 0,1-1 1 0 0,9 39-1 0 0,-10-55-219 0 0,1-1-1 0 0,0 0 1 0 0,1 0-1 0 0,-1 0 0 0 0,2-1 1 0 0,-1 1-1 0 0,1-1 1 0 0,1 0-1 0 0,-1 0 1 0 0,1-1-1 0 0,1 1 1 0 0,-1-2-1 0 0,9 8 1 0 0,-9-10-70 0 0,1 0 1 0 0,-1 0-1 0 0,1-1 1 0 0,-1 0-1 0 0,1-1 1 0 0,0 1-1 0 0,0-1 1 0 0,1 0-1 0 0,-1-1 1 0 0,0 0-1 0 0,0 0 1 0 0,1-1-1 0 0,-1 0 1 0 0,0 0-1 0 0,1 0 1 0 0,-1-1-1 0 0,13-3 1 0 0,-7 1-448 0 0,-1-1 0 0 0,0 0 0 0 0,0 0 0 0 0,0-2 0 0 0,-1 1 0 0 0,0-1 0 0 0,0-1 0 0 0,0 0 0 0 0,12-11 0 0 0,-9 5-5434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3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1 179 10138 0 0,'1'-3'165'0'0,"0"1"0"0"0,1-1 0 0 0,0 1 0 0 0,-1-1 0 0 0,1 1 0 0 0,0 0 0 0 0,0 0 0 0 0,0 0 0 0 0,0 0 0 0 0,1 0 0 0 0,-1 0 0 0 0,1 1 0 0 0,-1-1 0 0 0,6-1 0 0 0,3-5 94 0 0,12-7-508 0 0,0 0-1 0 0,0 2 1 0 0,1 0-1 0 0,1 2 1 0 0,45-14 0 0 0,-19 11-1448 0 0,0 2 0 0 0,54-4 0 0 0,-84 13 1685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4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81 4609 0 0,'-2'0'-55'0'0,"2"-1"139"0"0,-1 1 0 0 0,0 0 0 0 0,1-1 0 0 0,-1 1 0 0 0,0 0 0 0 0,1-1 0 0 0,-1 1 0 0 0,0 0 0 0 0,0 0 0 0 0,1 0 0 0 0,-1 0 0 0 0,0 0 0 0 0,0 0 0 0 0,0 0 0 0 0,1 0 0 0 0,-1 0 0 0 0,0 0 0 0 0,0 0 0 0 0,1 0 0 0 0,-1 0 0 0 0,0 0 0 0 0,0 1 0 0 0,1-1 0 0 0,-1 0 0 0 0,0 1 1 0 0,1-1-1 0 0,-1 1 0 0 0,0-1 0 0 0,1 0 0 0 0,-1 1 0 0 0,1-1 0 0 0,-1 1 0 0 0,1 0 0 0 0,-1-1 0 0 0,1 1 0 0 0,-1-1 0 0 0,1 1 0 0 0,-1 0 0 0 0,1-1 0 0 0,0 1 0 0 0,-1 0 0 0 0,1 0 0 0 0,0-1 0 0 0,-1 3 0 0 0,-2 3 117 0 0,1 0 0 0 0,-1 1 0 0 0,1 0 0 0 0,0 0 1 0 0,0-1-1 0 0,1 1 0 0 0,0 0 0 0 0,0 0 0 0 0,1 0 0 0 0,0 1 0 0 0,0-1 0 0 0,1 0 0 0 0,0 0 0 0 0,0 0 0 0 0,0-1 1 0 0,1 1-1 0 0,0 0 0 0 0,0 0 0 0 0,1-1 0 0 0,0 1 0 0 0,0-1 0 0 0,8 11 0 0 0,-9-13-86 0 0,0 0 0 0 0,1 0 1 0 0,0-1-1 0 0,0 1 0 0 0,0-1 0 0 0,0 1 0 0 0,0-1 1 0 0,1 0-1 0 0,0-1 0 0 0,-1 1 0 0 0,1 0 0 0 0,0-1 0 0 0,0 0 1 0 0,0 0-1 0 0,1 0 0 0 0,-1-1 0 0 0,0 1 0 0 0,1-1 0 0 0,-1 0 1 0 0,1 0-1 0 0,-1-1 0 0 0,1 1 0 0 0,-1-1 0 0 0,1 0 0 0 0,-1 0 1 0 0,1-1-1 0 0,0 1 0 0 0,-1-1 0 0 0,1 0 0 0 0,-1 0 0 0 0,0 0 1 0 0,1-1-1 0 0,-1 0 0 0 0,0 0 0 0 0,6-3 0 0 0,-3 0-233 0 0,0 0-1 0 0,-1 0 0 0 0,0 0 1 0 0,1-1-1 0 0,-2 0 1 0 0,1-1-1 0 0,-1 1 0 0 0,0-1 1 0 0,0 0-1 0 0,-1 0 1 0 0,0-1-1 0 0,0 1 0 0 0,-1-1 1 0 0,0 0-1 0 0,0 0 1 0 0,2-10-1 0 0,-4 11 111 0 0,1 0 1 0 0,-1-1-1 0 0,0 1 0 0 0,-1 0 1 0 0,1-1-1 0 0,-2 1 0 0 0,1-1 1 0 0,-1 1-1 0 0,0 0 0 0 0,0-1 1 0 0,-1 1-1 0 0,0 0 0 0 0,-1 0 1 0 0,1 0-1 0 0,-1 0 0 0 0,-1 0 1 0 0,1 1-1 0 0,-8-11 1 0 0,9 15-58 0 0,-1-1 1 0 0,0 1 0 0 0,0-1 0 0 0,0 1 0 0 0,0 0-1 0 0,0 0 1 0 0,0 0 0 0 0,0 0 0 0 0,-1 1 0 0 0,1-1 0 0 0,-1 1-1 0 0,1 0 1 0 0,-1 0 0 0 0,0 0 0 0 0,1 1 0 0 0,-1-1-1 0 0,0 1 1 0 0,1 0 0 0 0,-1 0 0 0 0,0 0 0 0 0,0 0 0 0 0,1 1-1 0 0,-1-1 1 0 0,-5 3 0 0 0,-9 2-1193 0 0,0 0 1 0 0,1 2-1 0 0,-27 13 1 0 0,35-15 262 0 0,-14 7-2181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4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6449 0 0,'9'98'1218'0'0,"-6"60"1296"0"0,5 87 2690 0 0,-3-191-4747 0 0,3 0 1 0 0,20 80-1 0 0,-9-56-2791 0 0,-17-68 1002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4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92 11979 0 0,'66'-27'4452'0'0,"5"7"-4648"0"0,74-7-5072 0 0,-137 26 5070 0 0,107-13-1636 0 0,-89 12 1781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5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8754 0 0,'23'-3'1572'0'0,"41"-12"1"0"0,-11 1-1401 0 0,-16 6-677 0 0,-5 0-12 0 0,0 2 0 0 0,0 1-1 0 0,1 1 1 0 0,42 1-1 0 0,-61 4-2828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5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8002 0 0,'20'-13'803'0'0,"12"-3"-1145"0"0,0 2 0 0 0,2 1 1 0 0,-1 1-1 0 0,2 2 1 0 0,36-5-1 0 0,2-3-1780 0 0,-50 12 2090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7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4145 0 0,'0'-8'615'0'0,"0"1"0"0"0,1 0 0 0 0,-1 0 1 0 0,2-1-1 0 0,-1 1 0 0 0,1 0 0 0 0,0 0 0 0 0,0 0 1 0 0,6-10-1 0 0,-8 17-572 0 0,1 1 0 0 0,-1-1 1 0 0,0 0-1 0 0,1 1 0 0 0,-1-1 0 0 0,1 1 1 0 0,-1-1-1 0 0,1 1 0 0 0,-1-1 0 0 0,0 1 1 0 0,1-1-1 0 0,-1 1 0 0 0,0-1 0 0 0,0 1 1 0 0,1-1-1 0 0,-1 1 0 0 0,0-1 0 0 0,0 1 1 0 0,0 0-1 0 0,0-1 0 0 0,0 1 0 0 0,0-1 1 0 0,0 1-1 0 0,0 0 0 0 0,0 0 0 0 0,4 20 329 0 0,-3 26 935 0 0,-2 1-1 0 0,-12 76 1 0 0,7-82-766 0 0,2 0 1 0 0,2 0-1 0 0,5 81 0 0 0,0-99-216 0 0,2 0-1 0 0,0 0 0 0 0,12 32 0 0 0,-14-47-281 0 0,1 0 0 0 0,0 0 0 0 0,0-1-1 0 0,1 0 1 0 0,0 0 0 0 0,1 0 0 0 0,0 0 0 0 0,0-1 0 0 0,0 0 0 0 0,1 0 0 0 0,13 10 0 0 0,-17-15-25 0 0,0-1 0 0 0,0 1 1 0 0,0-1-1 0 0,1 1 0 0 0,-1-1 1 0 0,0 0-1 0 0,1 0 0 0 0,-1-1 1 0 0,1 1-1 0 0,-1-1 0 0 0,1 0 1 0 0,-1 0-1 0 0,1 0 1 0 0,-1 0-1 0 0,1 0 0 0 0,-1-1 1 0 0,1 1-1 0 0,-1-1 0 0 0,0 0 1 0 0,1 0-1 0 0,-1-1 0 0 0,0 1 1 0 0,0-1-1 0 0,1 1 0 0 0,-1-1 1 0 0,0 0-1 0 0,2-2 0 0 0,9-7-663 0 0,-1 0-1 0 0,0-1 0 0 0,23-26 1 0 0,-36 37 622 0 0,24-28-6365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8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8290 0 0,'7'-2'951'0'0,"0"0"0"0"0,0 0 0 0 0,0 0 0 0 0,10 0 1 0 0,-17 2-886 0 0,2 0-82 0 0,-1 0 0 0 0,1-1 0 0 0,-1 1 0 0 0,1 0 0 0 0,-1 1 0 0 0,1-1 0 0 0,-1 0 0 0 0,1 0 0 0 0,-1 1 0 0 0,1-1 0 0 0,-1 1 0 0 0,0-1 0 0 0,1 1 0 0 0,-1 0 0 0 0,1-1 0 0 0,1 2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73 2761 0 0,'-8'-32'2167'0'0,"8"29"-2020"0"0,0 0-1 0 0,0 0 1 0 0,-1 0-1 0 0,1 0 1 0 0,-1 0 0 0 0,0 0-1 0 0,0 0 1 0 0,0 0-1 0 0,-1 0 1 0 0,1 0-1 0 0,-3-4 1 0 0,3 7-73 0 0,0 0 0 0 0,-1 0 0 0 0,1-1 1 0 0,0 1-1 0 0,0 0 0 0 0,-1 0 0 0 0,1 0 0 0 0,0 0 0 0 0,-1 0 1 0 0,1 0-1 0 0,0 1 0 0 0,0-1 0 0 0,0 0 0 0 0,-1 1 1 0 0,1-1-1 0 0,0 1 0 0 0,0-1 0 0 0,-2 2 0 0 0,-26 13 2054 0 0,27-14-1883 0 0,-12 8 42 0 0,-1 1 1 0 0,2 0-1 0 0,-1 1 0 0 0,2 1 1 0 0,-1 0-1 0 0,2 1 1 0 0,-14 17-1 0 0,-64 106 303 0 0,77-115-272 0 0,-7 9-49 0 0,-11 19 621 0 0,-44 95 0 0 0,68-130-766 0 0,1 0 0 0 0,0 0 1 0 0,1 0-1 0 0,1 1 0 0 0,0-1 0 0 0,1 1 0 0 0,0 0 0 0 0,2 0 0 0 0,-1-1 0 0 0,2 1 0 0 0,0 0 0 0 0,4 20 0 0 0,-2-26-108 0 0,0 0-1 0 0,0 0 1 0 0,1 0-1 0 0,1-1 1 0 0,0 1-1 0 0,0-1 0 0 0,0 0 1 0 0,1-1-1 0 0,0 1 1 0 0,0-1-1 0 0,1 0 1 0 0,0-1-1 0 0,0 1 0 0 0,1-1 1 0 0,0-1-1 0 0,0 0 1 0 0,0 0-1 0 0,1 0 1 0 0,10 3-1 0 0,-11-4-31 0 0,1-1 0 0 0,0 0 0 0 0,1 0 0 0 0,-1-1 0 0 0,0 0-1 0 0,1-1 1 0 0,-1 0 0 0 0,1-1 0 0 0,-1 0 0 0 0,1 0 0 0 0,-1-1 0 0 0,1 0 0 0 0,-1-1 0 0 0,1 0 0 0 0,-1 0-1 0 0,0-1 1 0 0,0 0 0 0 0,0 0 0 0 0,11-8 0 0 0,-13 7-252 0 0,-1-1-1 0 0,0 0 1 0 0,0 0-1 0 0,0-1 1 0 0,-1 1-1 0 0,1-1 1 0 0,-2-1 0 0 0,1 1-1 0 0,-1-1 1 0 0,0 1-1 0 0,0-1 1 0 0,0-1-1 0 0,-1 1 1 0 0,0 0-1 0 0,-1-1 1 0 0,0 1 0 0 0,2-11-1 0 0,-3 13 86 0 0,0-1-1 0 0,-1 1 1 0 0,0 0 0 0 0,1 0-1 0 0,-2 0 1 0 0,1 0 0 0 0,-1 0-1 0 0,1 0 1 0 0,-1 0 0 0 0,-1 0-1 0 0,1 0 1 0 0,-1 0-1 0 0,0 0 1 0 0,0 1 0 0 0,0-1-1 0 0,-1 1 1 0 0,1-1 0 0 0,-1 1-1 0 0,0 0 1 0 0,0 0-1 0 0,-1 0 1 0 0,1 0 0 0 0,-1 1-1 0 0,0-1 1 0 0,0 1 0 0 0,0 0-1 0 0,-7-3 1 0 0,7 3 161 0 0,-1 1 0 0 0,1 0 0 0 0,0-1 1 0 0,0 0-1 0 0,0 0 0 0 0,0 0 0 0 0,-5-6 0 0 0,9 8 23 0 0,-1 0-1 0 0,1 1 0 0 0,-1-1 1 0 0,1 0-1 0 0,0 0 1 0 0,-1 0-1 0 0,1 1 0 0 0,0-1 1 0 0,0 0-1 0 0,-1 0 1 0 0,1 0-1 0 0,0 0 0 0 0,0 0 1 0 0,0 1-1 0 0,0-1 1 0 0,0 0-1 0 0,0 0 0 0 0,0 0 1 0 0,1-1-1 0 0,-1 1-2 0 0,1-1 0 0 0,0 0-1 0 0,0 1 1 0 0,0-1 0 0 0,0 1-1 0 0,0 0 1 0 0,0-1 0 0 0,0 1 0 0 0,1 0-1 0 0,-1 0 1 0 0,0-1 0 0 0,1 1-1 0 0,1-1 1 0 0,10-6-202 0 0,0 1 1 0 0,1 0-1 0 0,-1 1 0 0 0,2 0 1 0 0,-1 1-1 0 0,1 1 0 0 0,-1 0 1 0 0,22-2-1 0 0,-15 3 272 0 0,0 1 1 0 0,0 1-1 0 0,0 1 0 0 0,1 1 1 0 0,30 6-1 0 0,-48-7 165 0 0,0 1 0 0 0,-1 0 0 0 0,1 1-1 0 0,0-1 1 0 0,-1 1 0 0 0,1-1 0 0 0,-1 1 0 0 0,1 0-1 0 0,-1 1 1 0 0,0-1 0 0 0,0 0 0 0 0,0 1-1 0 0,0 0 1 0 0,0 0 0 0 0,-1-1 0 0 0,1 2 0 0 0,-1-1-1 0 0,0 0 1 0 0,0 0 0 0 0,0 1 0 0 0,0-1 0 0 0,-1 1-1 0 0,1 0 1 0 0,-1-1 0 0 0,0 1 0 0 0,1 6 0 0 0,1 9 584 0 0,-1 1 0 0 0,0-1 1 0 0,-2 1-1 0 0,-2 24 1 0 0,1-2-496 0 0,1-38-299 0 0,0 29 405 0 0,4 34 0 0 0,-2-57-439 0 0,-1-1 0 0 0,1 1 0 0 0,1-1-1 0 0,-1 0 1 0 0,2 1 0 0 0,-1-2 0 0 0,1 1 0 0 0,7 11-1 0 0,-10-19-110 0 0,-1 0 0 0 0,1-1 1 0 0,-1 1-1 0 0,0-1 0 0 0,1 1 0 0 0,-1-1 0 0 0,1 1 0 0 0,-1-1 0 0 0,1 1 0 0 0,-1-1 0 0 0,1 1 0 0 0,0-1 0 0 0,-1 0 0 0 0,1 1 0 0 0,0-1 0 0 0,-1 0 1 0 0,1 1-1 0 0,0-1 0 0 0,-1 0 0 0 0,1 0 0 0 0,0 0 0 0 0,-1 0 0 0 0,1 0 0 0 0,0 0 0 0 0,-1 0 0 0 0,1 0 0 0 0,1 0 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2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10 6913 0 0,'-19'-9'2488'0'0,"19"9"-2436"0"0,-1 0 0 0 0,1 0 0 0 0,-1 0 0 0 0,1 0 0 0 0,0 0 0 0 0,-1 0 0 0 0,1 0 0 0 0,-1 0 0 0 0,1 0 0 0 0,0 0 0 0 0,-1 0 0 0 0,1 1 0 0 0,-1-1 0 0 0,1 0 0 0 0,0 0 0 0 0,-1 0 0 0 0,1 0 0 0 0,0 1 0 0 0,-1-1 0 0 0,1 0 0 0 0,0 0 0 0 0,0 1 0 0 0,-1-1 0 0 0,1 0 0 0 0,-1 1 0 0 0,0 2 48 0 0,0 0-1 0 0,1 0 1 0 0,-1 0 0 0 0,1 0-1 0 0,-1 0 1 0 0,1 0 0 0 0,0 0-1 0 0,0 6 1 0 0,0 9 181 0 0,7 206 4773 0 0,0-91-4881 0 0,-11-2-3437 0 0,2-114-268 0 0,-1-2-941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2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4689 0 0,'0'-3'98'0'0,"1"0"0"0"0,-1 0 0 0 0,1 0-1 0 0,0 0 1 0 0,0 0 0 0 0,0 0 0 0 0,1 0 0 0 0,-1 0 0 0 0,1 1 0 0 0,-1-1 0 0 0,1 0-1 0 0,0 1 1 0 0,0-1 0 0 0,0 1 0 0 0,1 0 0 0 0,-1 0 0 0 0,0 0 0 0 0,1 0 0 0 0,3-2-1 0 0,0 0 113 0 0,0 0 0 0 0,-1 1 0 0 0,1 0 0 0 0,0 0 0 0 0,0 1 0 0 0,1 0 0 0 0,-1 0 0 0 0,8-1 0 0 0,-7 2 75 0 0,0 0 0 0 0,0 1 0 0 0,0 0 0 0 0,0 0 0 0 0,0 1 0 0 0,-1-1-1 0 0,1 2 1 0 0,0-1 0 0 0,0 1 0 0 0,12 5 0 0 0,-17-6-226 0 0,1 0 1 0 0,-1 0 0 0 0,0 1 0 0 0,0-1 0 0 0,1 1-1 0 0,-1 0 1 0 0,0 0 0 0 0,0 0 0 0 0,-1 0 0 0 0,1 0-1 0 0,0 0 1 0 0,-1 0 0 0 0,1 1 0 0 0,-1-1-1 0 0,0 0 1 0 0,0 1 0 0 0,1-1 0 0 0,-2 1 0 0 0,1 0-1 0 0,0-1 1 0 0,-1 1 0 0 0,1 0 0 0 0,-1-1-1 0 0,0 1 1 0 0,1 0 0 0 0,-2 0 0 0 0,1-1 0 0 0,0 1-1 0 0,0 0 1 0 0,-2 3 0 0 0,-3 17 50 0 0,-1 0-1 0 0,-1-1 1 0 0,-1 0-1 0 0,-1 0 1 0 0,-1-1 0 0 0,-1 0-1 0 0,0 0 1 0 0,-2-1-1 0 0,-29 34 1 0 0,23-40 1194 0 0,33-16-866 0 0,159 3-68 0 0,-98 7-4670 0 0,-64-6-305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2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8642 0 0,'0'3'164'0'0,"0"0"0"0"0,1 0-1 0 0,-1 0 1 0 0,1 0 0 0 0,0 0 0 0 0,-1 0 0 0 0,2 0 0 0 0,-1 0 0 0 0,0-1-1 0 0,3 6 1 0 0,-1-3 34 0 0,7 25 758 0 0,0 0 0 0 0,-2 1 0 0 0,4 32 0 0 0,7 99 1131 0 0,-11-73-2933 0 0,-4-46-1736 0 0,-4-23-2293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3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95 5529 0 0,'1'-5'2194'0'0,"11"-2"-787"0"0,12-4 289 0 0,23-3-449 0 0,1 3 0 0 0,71-9 0 0 0,101 1-1265 0 0,-158 15 60 0 0,-18 2-742 0 0,-20 1-2918 0 0,-6 0-806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3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6449 0 0,'1'4'225'0'0,"0"0"0"0"0,0 0 0 0 0,0 0 0 0 0,1 0 0 0 0,0 0 0 0 0,-1 0 0 0 0,2 0 0 0 0,1 4 0 0 0,7 11 522 0 0,1 14 358 0 0,0 1 0 0 0,-2 1 1 0 0,9 62-1 0 0,2 112 485 0 0,-15-140-1936 0 0,-5-50-3275 0 0,-1 1-1227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4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40 5529 0 0,'5'-12'403'0'0,"-5"10"-256"0"0,1 0 1 0 0,0 0-1 0 0,0 0 1 0 0,-1 0-1 0 0,1 0 0 0 0,0 0 1 0 0,0 0-1 0 0,1 1 0 0 0,-1-1 1 0 0,0 0-1 0 0,1 1 0 0 0,-1-1 1 0 0,4-2-1 0 0,-5 4-76 0 0,1 1 0 0 0,-1-1-1 0 0,0 1 1 0 0,1-1 0 0 0,-1 0 0 0 0,0 1 0 0 0,1-1 0 0 0,-1 1-1 0 0,0-1 1 0 0,0 1 0 0 0,1-1 0 0 0,-1 1 0 0 0,0-1-1 0 0,0 1 1 0 0,0-1 0 0 0,0 1 0 0 0,1-1 0 0 0,-1 1-1 0 0,0-1 1 0 0,0 1 0 0 0,0-1 0 0 0,0 1 0 0 0,0-1-1 0 0,-1 1 1 0 0,1 0 0 0 0,0-1 0 0 0,0 1 0 0 0,0-1 0 0 0,-1 1-1 0 0,0 18 367 0 0,1-19-437 0 0,-6 33 1481 0 0,-11 36 0 0 0,10-45-537 0 0,1 1-1 0 0,-5 45 1 0 0,10-48-615 0 0,1 1 0 0 0,0-1 0 0 0,2 1 0 0 0,1-1-1 0 0,1 0 1 0 0,12 43 0 0 0,-13-56-303 0 0,0-1-1 0 0,0 0 1 0 0,1 0-1 0 0,0 0 1 0 0,0 0-1 0 0,1 0 1 0 0,0-1-1 0 0,0 0 1 0 0,1 0-1 0 0,0 0 1 0 0,0-1-1 0 0,1 0 1 0 0,-1 0-1 0 0,1 0 1 0 0,1-1-1 0 0,-1 0 1 0 0,1-1-1 0 0,0 0 1 0 0,0 0-1 0 0,12 4 1 0 0,-17-7-317 0 0,0-1 1 0 0,0 1 0 0 0,0-1 0 0 0,0 0-1 0 0,1 0 1 0 0,-1 0 0 0 0,0 0-1 0 0,6-2 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4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10138 0 0,'0'0'38'0'0,"0"0"0"0"0,0-1 1 0 0,0 1-1 0 0,0 0 0 0 0,0-1 0 0 0,0 1 0 0 0,0 0 0 0 0,0-1 0 0 0,0 1 1 0 0,0 0-1 0 0,0-1 0 0 0,1 1 0 0 0,-1 0 0 0 0,0-1 0 0 0,0 1 1 0 0,0 0-1 0 0,0-1 0 0 0,1 1 0 0 0,-1 0 0 0 0,0 0 0 0 0,0-1 0 0 0,1 1 1 0 0,-1 0-1 0 0,0 0 0 0 0,1 0 0 0 0,-1-1 0 0 0,0 1 0 0 0,0 0 0 0 0,1 0 1 0 0,-1 0-1 0 0,0 0 0 0 0,1 0 0 0 0,-1-1 0 0 0,0 1 0 0 0,1 0 0 0 0,-1 0 1 0 0,0 0-1 0 0,1 0 0 0 0,19 5 750 0 0,15 17 162 0 0,-32-17-855 0 0,1-1 1 0 0,0 1-1 0 0,-1 0 0 0 0,0 0 0 0 0,4 9 0 0 0,12 19-2341 0 0,-12-27 1287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6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6913 0 0,'-12'51'427'0'0,"9"-31"-28"0"0,1 0 0 0 0,0 1 0 0 0,2-1 0 0 0,3 36 0 0 0,19 81 1455 0 0,-6-48-2217 0 0,-13-72-3518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7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9 137 2761 0 0,'-1'-3'194'0'0,"-1"-1"0"0"0,1 1 0 0 0,0-1 0 0 0,0 0 0 0 0,0 1 0 0 0,1-1 0 0 0,-1 0-1 0 0,1 0 1 0 0,0 0 0 0 0,0 1 0 0 0,0-1 0 0 0,0 0 0 0 0,1 0 0 0 0,0 0 0 0 0,0 1 0 0 0,0-1 0 0 0,0 0 0 0 0,0 1 0 0 0,1-1 0 0 0,-1 1 0 0 0,1-1 0 0 0,0 1 0 0 0,0 0 0 0 0,0 0 0 0 0,6-6 0 0 0,-5 6-86 0 0,0-1-1 0 0,1 1 1 0 0,-1 0-1 0 0,1 0 1 0 0,0 0-1 0 0,0 1 0 0 0,0-1 1 0 0,0 1-1 0 0,0 0 1 0 0,1 0-1 0 0,-1 0 1 0 0,1 1-1 0 0,-1 0 1 0 0,1-1-1 0 0,0 2 1 0 0,-1-1-1 0 0,1 0 0 0 0,0 1 1 0 0,0 0-1 0 0,8 1 1 0 0,-2 0-59 0 0,-1 1 0 0 0,1 1 0 0 0,-1-1 0 0 0,0 1 0 0 0,0 1 0 0 0,10 5 0 0 0,-18-8-43 0 0,0 0 1 0 0,-1 0 0 0 0,1 0 0 0 0,0 1 0 0 0,-1-1 0 0 0,1 1 0 0 0,-1-1 0 0 0,1 1 0 0 0,-1-1-1 0 0,0 1 1 0 0,0 0 0 0 0,0 0 0 0 0,0 0 0 0 0,0 0 0 0 0,0 0 0 0 0,0 0 0 0 0,0 0-1 0 0,-1 0 1 0 0,1 0 0 0 0,-1 0 0 0 0,0 0 0 0 0,1 0 0 0 0,-1 0 0 0 0,0 0 0 0 0,0 0 0 0 0,-1 1-1 0 0,1-1 1 0 0,0 0 0 0 0,-1 0 0 0 0,1 0 0 0 0,-1 0 0 0 0,1 0 0 0 0,-1 0 0 0 0,0 0 0 0 0,0 0-1 0 0,-2 3 1 0 0,-10 19 342 0 0,-2-1-1 0 0,-33 42 0 0 0,43-57-320 0 0,-23 16 601 0 0,24-21-331 0 0,1 0 1 0 0,-1 0-1 0 0,0 0 0 0 0,1 0 1 0 0,0 0-1 0 0,0 1 1 0 0,-5 6-1 0 0,9-9-222 0 0,1-1 0 0 0,-1 1 0 0 0,0-1-1 0 0,0 1 1 0 0,1-1 0 0 0,-1 0 0 0 0,0 1 0 0 0,0-1-1 0 0,1 0 1 0 0,-1 0 0 0 0,0 0 0 0 0,1 0 0 0 0,-1 0-1 0 0,0 0 1 0 0,1 0 0 0 0,-1 0 0 0 0,0 0 0 0 0,3-1-1 0 0,23-2 55 0 0,116-7 924 0 0,-126 10-1499 0 0,-1 1 0 0 0,0 0 0 0 0,0 1 1 0 0,0 1-1 0 0,0 1 0 0 0,-1 0 0 0 0,16 7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8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57 6425 0 0,'1'-2'48'0'0,"0"0"-1"0"0,0 0 0 0 0,0 0 1 0 0,1 1-1 0 0,-1-1 0 0 0,1 0 1 0 0,-1 1-1 0 0,1-1 0 0 0,-1 1 1 0 0,1 0-1 0 0,0-1 0 0 0,0 1 1 0 0,-1 0-1 0 0,1 0 0 0 0,0 0 1 0 0,0 0-1 0 0,3-1 0 0 0,7-4 230 0 0,-8 3-127 0 0,-1 0 0 0 0,1 1 0 0 0,0 0 0 0 0,-1 0 0 0 0,1 0 0 0 0,0 0 0 0 0,0 0 0 0 0,0 1 0 0 0,1 0 1 0 0,-1 0-1 0 0,0 0 0 0 0,0 0 0 0 0,1 1 0 0 0,-1-1 0 0 0,0 1 0 0 0,5 0 0 0 0,-6 1-94 0 0,-1-1 0 0 0,1 1 0 0 0,-1 0-1 0 0,1 0 1 0 0,-1 0 0 0 0,0 0 0 0 0,1 0-1 0 0,-1 0 1 0 0,0 1 0 0 0,0-1 0 0 0,0 1 0 0 0,0-1-1 0 0,0 1 1 0 0,0 0 0 0 0,0 0 0 0 0,-1 0-1 0 0,1 0 1 0 0,-1 0 0 0 0,1 0 0 0 0,-1 0 0 0 0,0 1-1 0 0,0-1 1 0 0,0 0 0 0 0,0 1 0 0 0,0-1-1 0 0,-1 1 1 0 0,1-1 0 0 0,-1 1 0 0 0,1 2 0 0 0,0 1-45 0 0,-1-1 1 0 0,1 1-1 0 0,-1 0 1 0 0,-1-1-1 0 0,1 1 1 0 0,-1-1 0 0 0,0 1-1 0 0,0 0 1 0 0,0-1-1 0 0,-1 0 1 0 0,-2 7-1 0 0,-4 3 42 0 0,0-1 0 0 0,-13 20 0 0 0,-10 16 119 0 0,64-52 807 0 0,-2-5-1034 0 0,-14 3-36 0 0,0 1 0 0 0,19-2 0 0 0,-32 5 80 0 0,0 0 0 0 0,0 0 0 0 0,-1 0 0 0 0,1 0 0 0 0,0 1 0 0 0,0 0 0 0 0,0-1 0 0 0,-1 1 0 0 0,1 1 0 0 0,0-1 0 0 0,-1 0 0 0 0,1 1 0 0 0,-1 0 0 0 0,0 0 0 0 0,4 2 0 0 0,-6-2-1 0 0,0 0 1 0 0,0-1-1 0 0,0 1 1 0 0,0 0 0 0 0,0 0-1 0 0,0 0 1 0 0,0 0-1 0 0,-1 0 1 0 0,1 0-1 0 0,-1 0 1 0 0,1 1 0 0 0,-1-1-1 0 0,0 0 1 0 0,0 0-1 0 0,0 0 1 0 0,0 0-1 0 0,0 0 1 0 0,-1 1 0 0 0,1-1-1 0 0,0 0 1 0 0,-1 0-1 0 0,0 0 1 0 0,1 0-1 0 0,-1 0 1 0 0,0 0 0 0 0,0 0-1 0 0,-3 3 1 0 0,0 3-35 0 0,0 0 1 0 0,-1 1 0 0 0,-1-2-1 0 0,1 1 1 0 0,-8 7 0 0 0,-5 1 182 0 0,-1-1 0 0 0,0-1-1 0 0,-1-1 1 0 0,0 0 0 0 0,-1-1 0 0 0,0-2 0 0 0,-1 0 0 0 0,0-1 0 0 0,-36 9 0 0 0,36-12-722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16067 0 0,'-1'1'15'0'0,"-1"-1"1"0"0,1 1-1 0 0,0 0 0 0 0,-1 0 0 0 0,1-1 0 0 0,0 1 0 0 0,-1 0 0 0 0,1 0 0 0 0,0 0 0 0 0,0 0 0 0 0,0 0 0 0 0,0 1 0 0 0,0-1 0 0 0,0 0 0 0 0,0 0 0 0 0,0 1 0 0 0,1-1 0 0 0,-1 1 0 0 0,0-1 0 0 0,1 0 0 0 0,-1 1 0 0 0,1-1 0 0 0,0 1 0 0 0,-1 0 0 0 0,1 1 0 0 0,-10 49-2944 0 0,9-45 3028 0 0,-4 40-328 0 0,1 59 0 0 0,7-34 2605 0 0,3 0 1 0 0,30 139-1 0 0,-35-207-2518 0 0,-1 0-189 0 0,1 1-1 0 0,0-1 1 0 0,0 1 0 0 0,1-1-1 0 0,-1 0 1 0 0,1 0 0 0 0,0 1-1 0 0,0-1 1 0 0,5 7 0 0 0,-3-10-1118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2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11 6913 0 0,'-15'-10'9138'0'0,"7"22"-9016"0"0,1 0 0 0 0,0 1 0 0 0,0 0-1 0 0,2 1 1 0 0,-8 22 0 0 0,-18 83 138 0 0,27-100-228 0 0,-3 8 192 0 0,2 1-1 0 0,0 0 1 0 0,2 0-1 0 0,1 56 1 0 0,3-72-96 0 0,0-1 0 0 0,1 0 1 0 0,0 0-1 0 0,1 0 0 0 0,0-1 1 0 0,0 1-1 0 0,1 0 0 0 0,1-1 0 0 0,0 0 1 0 0,0 0-1 0 0,1-1 0 0 0,0 1 0 0 0,1-1 1 0 0,0-1-1 0 0,12 14 0 0 0,-4-9 32 0 0,0 0 1 0 0,1-1-1 0 0,1-1 0 0 0,0 0 0 0 0,0-1 0 0 0,1-1 0 0 0,0 0 0 0 0,0-2 0 0 0,1 0 1 0 0,38 8-1 0 0,-45-13-331 0 0,1 0-1 0 0,0-1 1 0 0,0 0 0 0 0,0-1 0 0 0,0-1 0 0 0,0 0 0 0 0,0-1 0 0 0,0 0 0 0 0,0-1-1 0 0,-1 0 1 0 0,1-1 0 0 0,-1-1 0 0 0,0 0 0 0 0,0 0 0 0 0,-1-1 0 0 0,0-1 0 0 0,18-12-1 0 0,-1-5-2799 0 0,-18 14 1444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3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78 9674 0 0,'-5'-8'496'0'0,"0"0"1"0"0,1 0-1 0 0,0 0 0 0 0,-3-11 0 0 0,6 18-403 0 0,1 0-1 0 0,0 0 0 0 0,0 0 0 0 0,-1 0 0 0 0,1 0 0 0 0,0 0 0 0 0,0 0 1 0 0,0 0-1 0 0,0 0 0 0 0,0 0 0 0 0,0 0 0 0 0,0 0 0 0 0,1 0 1 0 0,-1 0-1 0 0,0 0 0 0 0,1 0 0 0 0,-1 0 0 0 0,0 0 0 0 0,1 0 0 0 0,0-1 1 0 0,0 2-49 0 0,0-1 1 0 0,0 0 0 0 0,0 1-1 0 0,0-1 1 0 0,0 1 0 0 0,1 0 0 0 0,-1-1-1 0 0,0 1 1 0 0,0 0 0 0 0,1 0 0 0 0,-1-1-1 0 0,0 1 1 0 0,0 0 0 0 0,0 0-1 0 0,1 1 1 0 0,-1-1 0 0 0,0 0 0 0 0,0 0-1 0 0,0 1 1 0 0,1-1 0 0 0,-1 0 0 0 0,1 1-1 0 0,3 1-316 0 0,0 0 0 0 0,0 0 1 0 0,0 0-1 0 0,-1 1 0 0 0,1 0 0 0 0,-1 0 0 0 0,1 0 0 0 0,-1 0 0 0 0,7 7 0 0 0,29 40-506 0 0,-29-36 996 0 0,-3-4-207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3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6913 0 0,'5'36'3713'0'0,"-8"79"-1273"0"0,1-89-1887 0 0,1 0-1 0 0,0 0 0 0 0,2 0 0 0 0,7 41 0 0 0,1-26-150 0 0,18 71-139 0 0,-22-98-2017 0 0,0 0 0 0 0,14 26 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3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40 6449 0 0,'0'0'54'0'0,"-1"0"0"0"0,1 0 0 0 0,0 0 0 0 0,-1 0 0 0 0,1 0 0 0 0,0 0 0 0 0,-1 0 0 0 0,1 0 0 0 0,0-1 0 0 0,0 1-1 0 0,-1 0 1 0 0,1 0 0 0 0,0 0 0 0 0,-1 0 0 0 0,1-1 0 0 0,0 1 0 0 0,0 0 0 0 0,0 0 0 0 0,-1-1 0 0 0,1 1 0 0 0,0 0 0 0 0,0 0-1 0 0,0-1 1 0 0,-1 1 0 0 0,1 0 0 0 0,0 0 0 0 0,0-1 0 0 0,0 1 0 0 0,0 0 0 0 0,0-1 0 0 0,0 1 0 0 0,0 0 0 0 0,0-1 0 0 0,0 1-1 0 0,0 0 1 0 0,0-1 0 0 0,0 1 0 0 0,0 0 0 0 0,0 0 0 0 0,0-1 0 0 0,0 1 0 0 0,0 0 0 0 0,0-1 0 0 0,16-3 3049 0 0,-5 2-3137 0 0,10-3 412 0 0,61-10-1081 0 0,-70 13-128 0 0,1 1 0 0 0,-1 1 0 0 0,0 0 0 0 0,21 2 0 0 0,-23 0-1947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4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 7370 0 0,'10'-5'4086'0'0,"45"-10"-3047"0"0,137-16-4188 0 0,-173 29 2325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4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6 10594 0 0,'-8'-6'876'0'0,"11"11"-1532"0"0,-3-4 582 0 0,1 4-45 0 0,-1 21 437 0 0,0-1-1 0 0,-2 1 1 0 0,-1-1 0 0 0,-7 30-1 0 0,5-28 370 0 0,0 1-1 0 0,2 0 0 0 0,1 0 0 0 0,2 30 1 0 0,1-43-323 0 0,2 0 0 0 0,0-1 0 0 0,0 1 0 0 0,2-1 1 0 0,0 0-1 0 0,0 0 0 0 0,14 25 0 0 0,-14-31-243 0 0,-1-1 0 0 0,2 1-1 0 0,-1-1 1 0 0,1 0 0 0 0,0-1-1 0 0,0 1 1 0 0,1-1 0 0 0,-1 0-1 0 0,2-1 1 0 0,-1 0 0 0 0,0 0-1 0 0,1 0 1 0 0,0-1 0 0 0,12 5-1 0 0,-16-9-147 0 0,-1 1 0 0 0,1 0 0 0 0,0-1-1 0 0,-1 1 1 0 0,1-1 0 0 0,0 0 0 0 0,-1 0-1 0 0,1-1 1 0 0,0 1 0 0 0,-1-1 0 0 0,1 0-1 0 0,-1 1 1 0 0,1-2 0 0 0,-1 1 0 0 0,5-2-1 0 0,28-20-3427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13 5985 0 0,'-15'-12'4419'0'0,"24"17"-3587"0"0,-8-5-940 0 0,15 10-855 0 0,0 0 0 0 0,-1 0 0 0 0,0 2 0 0 0,26 25 0 0 0,-29-25 963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8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14 148 3225 0 0,'-1'0'107'0'0,"0"-1"1"0"0,0 1 0 0 0,1 0 0 0 0,-1-1 0 0 0,0 1-1 0 0,0-1 1 0 0,1 1 0 0 0,-1-1 0 0 0,1 1-1 0 0,-1-1 1 0 0,0 1 0 0 0,1-1 0 0 0,-1 0 0 0 0,1 1-1 0 0,-1-1 1 0 0,1 0 0 0 0,-1 0 0 0 0,1 1-1 0 0,0-1 1 0 0,-1 0 0 0 0,1 0 0 0 0,0 1 0 0 0,0-1-1 0 0,0 0 1 0 0,0 0 0 0 0,-1 0 0 0 0,1 0-1 0 0,0 1 1 0 0,0-2 0 0 0,1-2 225 0 0,-1 0-1 0 0,1 1 1 0 0,0-1 0 0 0,0 1-1 0 0,0-1 1 0 0,0 1 0 0 0,3-6-1 0 0,-1 3 98 0 0,0 0 0 0 0,0 1 0 0 0,1 0 0 0 0,-1-1 0 0 0,1 1 0 0 0,0 1 0 0 0,1-1 0 0 0,-1 0 0 0 0,7-4 0 0 0,2 2 101 0 0,32-17 91 0 0,-43 23-598 0 0,0 0-1 0 0,1 0 0 0 0,-1 0 1 0 0,1 0-1 0 0,0 1 1 0 0,-1-1-1 0 0,1 1 0 0 0,-1-1 1 0 0,1 1-1 0 0,0 0 1 0 0,-1 0-1 0 0,1 0 0 0 0,0 1 1 0 0,4 0-1 0 0,-6 0 9 0 0,0-1 1 0 0,0 1-1 0 0,0 0 0 0 0,0 0 1 0 0,0 0-1 0 0,0 0 0 0 0,-1 0 0 0 0,1 0 1 0 0,0 0-1 0 0,-1 1 0 0 0,1-1 1 0 0,0 0-1 0 0,-1 0 0 0 0,0 1 0 0 0,1-1 1 0 0,-1 0-1 0 0,1 2 0 0 0,4 29 281 0 0,-3-21-413 0 0,7 35-70 0 0,-4-25 129 0 0,0 0 1 0 0,-2 0-1 0 0,0 0 0 0 0,-2 0 0 0 0,0 1 1 0 0,-4 39-1 0 0,0-48 268 0 0,2 0 0 0 0,0 0-1 0 0,1 20 1 0 0,0-31-127 0 0,0 1 1 0 0,0-1-1 0 0,0 1 0 0 0,0-1 0 0 0,1 1 0 0 0,-1 0 1 0 0,1-1-1 0 0,0 0 0 0 0,0 1 0 0 0,0-1 1 0 0,0 1-1 0 0,0-1 0 0 0,0 0 0 0 0,1 0 0 0 0,-1 0 1 0 0,1 1-1 0 0,-1-1 0 0 0,1-1 0 0 0,0 1 0 0 0,0 0 1 0 0,0 0-1 0 0,0-1 0 0 0,0 1 0 0 0,0-1 0 0 0,3 2 1 0 0,0-4-63 0 0,0 1 1 0 0,0-1-1 0 0,0 0 1 0 0,0 0-1 0 0,0 0 1 0 0,0-1 0 0 0,-1 0-1 0 0,1 0 1 0 0,0 0-1 0 0,-1 0 1 0 0,0-1-1 0 0,5-3 1 0 0,2 0-131 0 0,13-6-1139 0 0,0 0-1 0 0,0 2 0 0 0,45-13 1 0 0,-43 18-4057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8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69 2761 0 0,'-9'-15'5119'0'0,"37"8"2372"0"0,-13 4-9174 0 0,23-4 1590 0 0,41-2-1 0 0,24-5-820 0 0,-72 8-228 0 0,1-1-3029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8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23 5985 0 0,'0'-1'47'0'0,"0"1"-1"0"0,-1-1 1 0 0,1 1-1 0 0,0-1 0 0 0,-1 0 1 0 0,1 1-1 0 0,0-1 1 0 0,0 1-1 0 0,0-1 1 0 0,0 0-1 0 0,0 1 0 0 0,-1-1 1 0 0,1 1-1 0 0,0-1 1 0 0,0 0-1 0 0,0 1 1 0 0,1-1-1 0 0,-1 0 1 0 0,0 1-1 0 0,0-1 0 0 0,0 1 1 0 0,0-1-1 0 0,1 0 1 0 0,-1 1-1 0 0,0-1 1 0 0,0 1-1 0 0,1-1 0 0 0,-1 1 1 0 0,0-1-1 0 0,1 1 1 0 0,7-5 3498 0 0,-6 11-2961 0 0,-1 2-282 0 0,0 0-1 0 0,0 0 0 0 0,-1 0 0 0 0,0 0 0 0 0,0 0 0 0 0,-1 0 0 0 0,0 0 0 0 0,-2 9 0 0 0,-23 75 1615 0 0,7-25-1067 0 0,14-46-691 0 0,-4 12-266 0 0,2-1 0 0 0,2 1 0 0 0,0 0-1 0 0,1 65 1 0 0,7-73-735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17972 0 0,'3'3'1185'0'0,"12"8"-4914"0"0,1 0 222 0 0,-6-1 2600 0 0,-1 1-1 0 0,0 0 0 0 0,0 1 1 0 0,-1 0-1 0 0,12 23 1 0 0,22 31 1184 0 0,-20-41 672 0 0,1 0 0 0 0,2-2-1 0 0,0-1 1 0 0,2 0-1 0 0,0-2 1 0 0,1-1-1 0 0,1-2 1 0 0,1 0 0 0 0,0-2-1 0 0,35 11 1 0 0,-57-23-936 0 0,-1-1 0 0 0,1 0 0 0 0,0-1 0 0 0,-1 0 0 0 0,1 0 1 0 0,0 0-1 0 0,0-1 0 0 0,0 0 0 0 0,-1-1 0 0 0,1 0 0 0 0,0 0 1 0 0,0-1-1 0 0,-1 0 0 0 0,1 0 0 0 0,-1 0 0 0 0,0-1 0 0 0,0-1 0 0 0,0 1 1 0 0,0-1-1 0 0,12-9 0 0 0,-11 7-50 0 0,-1 0 1 0 0,0-1-1 0 0,0 0 1 0 0,0-1-1 0 0,-1 1 1 0 0,-1-1-1 0 0,1-1 0 0 0,-1 1 1 0 0,0-1-1 0 0,-1 0 1 0 0,0 0-1 0 0,0 0 1 0 0,-1 0-1 0 0,0-1 0 0 0,-1 1 1 0 0,1-11-1 0 0,1-15 23 0 0,-3 0 0 0 0,-1 0 0 0 0,-1 0 1 0 0,-2 0-1 0 0,-13-61 0 0 0,8 65-2603 0 0,-18-47 0 0 0,18 58-2347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9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27 127 5481 0 0,'-1'-4'45'0'0,"1"-1"-1"0"0,-1 1 1 0 0,1-1-1 0 0,0 1 1 0 0,0-1-1 0 0,1 1 1 0 0,-1-1-1 0 0,1 1 1 0 0,0-1-1 0 0,0 1 1 0 0,0-1-1 0 0,1 1 1 0 0,2-5-1 0 0,-2 2-62 0 0,1-1 1 0 0,-1 1-1 0 0,0-1 1 0 0,-1 0-1 0 0,1-9 1 0 0,-2 17 43 0 0,0 0 1 0 0,0-1 0 0 0,0 1 0 0 0,0 0 0 0 0,0 0 0 0 0,0 0-1 0 0,0 0 1 0 0,0-1 0 0 0,0 1 0 0 0,0 0 0 0 0,0 0 0 0 0,0 0-1 0 0,0 0 1 0 0,0-1 0 0 0,0 1 0 0 0,0 0 0 0 0,-1 0 0 0 0,1 0-1 0 0,0 0 1 0 0,0-1 0 0 0,0 1 0 0 0,0 0 0 0 0,0 0-1 0 0,-1 0 1 0 0,1 0 0 0 0,0 0 0 0 0,0 0 0 0 0,0 0 0 0 0,0 0-1 0 0,0-1 1 0 0,-1 1 0 0 0,1 0 0 0 0,0 0 0 0 0,0 0 0 0 0,0 0-1 0 0,-1 0 1 0 0,1 0 0 0 0,0 0 0 0 0,0 0 0 0 0,0 0 0 0 0,0 0-1 0 0,-1 0 1 0 0,1 0 0 0 0,0 0 0 0 0,0 0 0 0 0,0 0-1 0 0,-1 0 1 0 0,1 1 0 0 0,0-1 0 0 0,0 0 0 0 0,0 0 0 0 0,0 0-1 0 0,-1 0 1 0 0,1 0 0 0 0,0 0 0 0 0,-11 12 5035 0 0,4 11-4569 0 0,1 0 0 0 0,0 0 0 0 0,2 0 0 0 0,1 1 1 0 0,1 0-1 0 0,0-1 0 0 0,2 1 0 0 0,1 0 0 0 0,1 0 1 0 0,7 31-1 0 0,-7-46-341 0 0,1 0 0 0 0,0 0 1 0 0,1 0-1 0 0,0 0 0 0 0,1 0 1 0 0,0-1-1 0 0,0 0 0 0 0,1 0 1 0 0,0 0-1 0 0,0-1 0 0 0,1 0 0 0 0,0 0 1 0 0,0-1-1 0 0,0 0 0 0 0,1 0 1 0 0,0 0-1 0 0,0-1 0 0 0,1 0 1 0 0,-1-1-1 0 0,1 0 0 0 0,11 3 0 0 0,-11-4-142 0 0,0 0-1 0 0,1-1 0 0 0,0 0 0 0 0,-1-1 0 0 0,1 0 0 0 0,0 0 0 0 0,0-1 0 0 0,0-1 0 0 0,11-1 1 0 0,-13 1-328 0 0,1-1 0 0 0,-1 0-1 0 0,0-1 1 0 0,0 0 0 0 0,-1 0 0 0 0,1-1 0 0 0,-1 0 0 0 0,1 0 0 0 0,-1 0 0 0 0,0-1 0 0 0,8-8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9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65 7834 0 0,'-2'-3'335'0'0,"1"0"-1"0"0,0 0 1 0 0,0 0 0 0 0,0 0 0 0 0,1 0 0 0 0,-1 0 0 0 0,1 0 0 0 0,0 0 0 0 0,0-6-1 0 0,0 8-310 0 0,0 0 0 0 0,0-1 1 0 0,0 1-1 0 0,1 0 0 0 0,-1-1 0 0 0,0 1 0 0 0,1 0 0 0 0,-1 0 0 0 0,1-1 0 0 0,-1 1 0 0 0,1 0 0 0 0,0 0 0 0 0,-1 0 0 0 0,1 0 0 0 0,0 0 0 0 0,0 0 0 0 0,0 0 0 0 0,0 0 0 0 0,0 0 0 0 0,0 0 1 0 0,0 0-1 0 0,0 1 0 0 0,0-1 0 0 0,1 0 0 0 0,-1 1 0 0 0,1-1 0 0 0,-1 1-143 0 0,-1 0 0 0 0,1 0 0 0 0,-1 1 0 0 0,0-1 0 0 0,1 0 1 0 0,-1 1-1 0 0,1-1 0 0 0,-1 0 0 0 0,0 1 0 0 0,1-1 0 0 0,-1 0 0 0 0,0 1 0 0 0,0-1 1 0 0,1 1-1 0 0,-1-1 0 0 0,0 1 0 0 0,0-1 0 0 0,0 1 0 0 0,0-1 0 0 0,1 1 0 0 0,-1-1 0 0 0,0 0 1 0 0,0 1-1 0 0,0-1 0 0 0,0 1 0 0 0,0-1 0 0 0,0 1 0 0 0,0-1 0 0 0,0 2 0 0 0,1 20-1904 0 0,-1-19 1430 0 0,3 40-946 0 0,-6-30 1486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1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8 3681 0 0,'-2'-7'7432'0'0,"-1"26"-7101"0"0,-1 0-1 0 0,0 0 1 0 0,-2 0-1 0 0,0-1 1 0 0,-1 1-1 0 0,-10 17 1 0 0,6-15 72 0 0,2 2 1 0 0,1-1-1 0 0,0 1 1 0 0,-4 28 0 0 0,11-46-309 0 0,0-1 0 0 0,1 1 1 0 0,-1-1-1 0 0,1 1 0 0 0,0-1 1 0 0,1 1-1 0 0,-1-1 0 0 0,1 0 1 0 0,0 1-1 0 0,0-1 0 0 0,0 0 0 0 0,0 1 1 0 0,1-1-1 0 0,0 0 0 0 0,0 0 1 0 0,0 0-1 0 0,0 0 0 0 0,1-1 1 0 0,0 1-1 0 0,-1-1 0 0 0,1 1 1 0 0,0-1-1 0 0,1 0 0 0 0,-1 0 1 0 0,5 3-1 0 0,-1-2 15 0 0,-1-1 1 0 0,1 0-1 0 0,0 0 1 0 0,0 0-1 0 0,0-1 1 0 0,0 0-1 0 0,0-1 1 0 0,1 0-1 0 0,-1 0 1 0 0,0 0-1 0 0,1-1 1 0 0,-1 0-1 0 0,0 0 1 0 0,12-3-1 0 0,23-6-217 0 0,50-16-1 0 0,-45 11-2351 0 0,-1 1-3369 0 0,-30 10 1039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1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9 7370 0 0,'-14'-9'4776'0'0,"16"11"-4567"0"0,0-1 0 0 0,0 1-1 0 0,-1 0 1 0 0,1-1 0 0 0,0 1 0 0 0,-1 0 0 0 0,1 0 0 0 0,-1 0 0 0 0,1 0 0 0 0,-1 0 0 0 0,0 0 0 0 0,0 1-1 0 0,0-1 1 0 0,1 3 0 0 0,4 23 436 0 0,-1 1 0 0 0,-1-1 0 0 0,-1 1 0 0 0,-2 0 0 0 0,-2 39 0 0 0,2 58 914 0 0,8-1-3882 0 0,-7-94-4323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6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23 1376 0 0,'-11'-19'9915'0'0,"18"16"-8279"0"0,-6 2-1598 0 0,4 5-1911 0 0,48 41-836 0 0,-45-36 2696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5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1376 0 0,'15'26'19744'0'0,"-8"-21"-21983"0"0,-6-2 2284 0 0,-1-1 0 0 0,1 1-1 0 0,0 0 1 0 0,-1 0 0 0 0,1 0-1 0 0,-1 0 1 0 0,0-1 0 0 0,0 1-1 0 0,0 0 1 0 0,-1 0 0 0 0,1 0 0 0 0,-1 0-1 0 0,1 0 1 0 0,-3 4 0 0 0,1 5 90 0 0,-7 61 309 0 0,-20 197 319 0 0,27-223-620 0 0,2 0 1 0 0,2 0 0 0 0,14 79 0 0 0,-11-100-67 0 0,15 45 1 0 0,-18-65-97 0 0,0-1-1 0 0,1 1 1 0 0,-1-1 0 0 0,1 1-1 0 0,0-1 1 0 0,0 0-1 0 0,1 0 1 0 0,-1 0-1 0 0,1-1 1 0 0,0 1-1 0 0,1-1 1 0 0,-1 0-1 0 0,1 0 1 0 0,6 4 0 0 0,-9-7-57 0 0,0 0 1 0 0,0-1 0 0 0,1 1 0 0 0,-1 0 0 0 0,0-1-1 0 0,0 0 1 0 0,0 0 0 0 0,0 1 0 0 0,0-1 0 0 0,0-1 0 0 0,0 1-1 0 0,1 0 1 0 0,-1 0 0 0 0,0-1 0 0 0,0 1 0 0 0,0-1 0 0 0,0 0-1 0 0,0 1 1 0 0,0-1 0 0 0,0 0 0 0 0,0 0 0 0 0,-1 0-1 0 0,1-1 1 0 0,0 1 0 0 0,-1 0 0 0 0,3-3 0 0 0,4-4-702 0 0,0 0 0 0 0,0-1 0 0 0,11-16 0 0 0,-11 13-375 0 0,11-13-4449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6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1376 0 0,'34'-25'4495'0'0,"-14"14"-4076"0"0,0 2 1 0 0,36-12 0 0 0,-39 15 197 0 0,1 2 1 0 0,-1 0 0 0 0,1 2 0 0 0,0-1 0 0 0,1 2 0 0 0,-1 1 0 0 0,0 0 0 0 0,27 4 0 0 0,-43-4-605 0 0,0 1 0 0 0,0-1 0 0 0,0 1 0 0 0,-1-1 0 0 0,1 1 1 0 0,0 0-1 0 0,0 0 0 0 0,0 0 0 0 0,-1 0 0 0 0,1 0 0 0 0,-1 0 0 0 0,1 0 0 0 0,-1 0 1 0 0,1 1-1 0 0,-1-1 0 0 0,0 1 0 0 0,1-1 0 0 0,-1 1 0 0 0,0-1 0 0 0,0 1 1 0 0,0 0-1 0 0,0-1 0 0 0,0 1 0 0 0,-1 0 0 0 0,1 0 0 0 0,0 0 0 0 0,-1-1 0 0 0,0 1 1 0 0,1 0-1 0 0,-1 0 0 0 0,0 0 0 0 0,0 0 0 0 0,0 0 0 0 0,0 0 0 0 0,0 0 1 0 0,-1 3-1 0 0,-2 8-163 0 0,0 0 0 0 0,0 0 0 0 0,-1 0 1 0 0,-9 18-1 0 0,2-2 622 0 0,9-26-403 0 0,1 1 1 0 0,0-1-1 0 0,0 1 0 0 0,0-1 1 0 0,1 1-1 0 0,-1 0 0 0 0,1-1 1 0 0,0 1-1 0 0,0-1 0 0 0,0 1 1 0 0,1 0-1 0 0,-1-1 0 0 0,2 5 1 0 0,-1-6-46 0 0,0-1 0 0 0,0 1 0 0 0,0 0 0 0 0,1-1 0 0 0,-1 0 1 0 0,0 1-1 0 0,1-1 0 0 0,-1 0 0 0 0,1 0 0 0 0,-1 0 0 0 0,1 0 1 0 0,-1 0-1 0 0,1 0 0 0 0,0 0 0 0 0,0 0 0 0 0,-1-1 0 0 0,1 1 1 0 0,0-1-1 0 0,0 1 0 0 0,0-1 0 0 0,0 0 0 0 0,-1 0 0 0 0,1 0 1 0 0,0 0-1 0 0,0 0 0 0 0,2 0 0 0 0,28-2 188 0 0,-23 1-79 0 0,0 1-1 0 0,0 0 1 0 0,0 0 0 0 0,0 1-1 0 0,17 3 1 0 0,-24-4-109 0 0,1 1-1 0 0,-1 0 1 0 0,1 1-1 0 0,-1-1 0 0 0,1 0 1 0 0,-1 1-1 0 0,0-1 1 0 0,0 1-1 0 0,0 0 1 0 0,0 0-1 0 0,0-1 1 0 0,0 1-1 0 0,0 1 1 0 0,0-1-1 0 0,-1 0 1 0 0,1 0-1 0 0,-1 1 1 0 0,0-1-1 0 0,0 1 1 0 0,0-1-1 0 0,0 1 1 0 0,0-1-1 0 0,0 1 1 0 0,0 2-1 0 0,2 9 219 0 0,-1 0 0 0 0,-1 0-1 0 0,0 0 1 0 0,-1 0 0 0 0,0 0 0 0 0,-1 0 0 0 0,-1 0-1 0 0,0 0 1 0 0,-1 0 0 0 0,0-1 0 0 0,-1 1 0 0 0,-1-1-1 0 0,0 0 1 0 0,-1 0 0 0 0,-12 20 0 0 0,12-23-1458 0 0,-1-1 1 0 0,0 1 0 0 0,-1-1 0 0 0,0 0-1 0 0,-1-1 1 0 0,-17 14 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7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57 9218 0 0,'0'0'26'0'0,"0"0"1"0"0,0 0 0 0 0,-1 0-1 0 0,1 0 1 0 0,0 0-1 0 0,0 0 1 0 0,0 0-1 0 0,-1 1 1 0 0,1-1-1 0 0,0 0 1 0 0,0 0-1 0 0,0 0 1 0 0,-1 0-1 0 0,1 0 1 0 0,0 0-1 0 0,0 0 1 0 0,0 0-1 0 0,0 0 1 0 0,-1 0-1 0 0,1-1 1 0 0,0 1 0 0 0,0 0-1 0 0,0 0 1 0 0,-1 0-1 0 0,1 0 1 0 0,0 0-1 0 0,0 0 1 0 0,0 0-1 0 0,0 0 1 0 0,-1 0-1 0 0,1-1 1 0 0,0 1-1 0 0,0 0 1 0 0,0 0-1 0 0,0 0 1 0 0,0 0-1 0 0,0 0 1 0 0,0-1-1 0 0,-1 1 1 0 0,1 0-1 0 0,0 0 1 0 0,0 0 0 0 0,0-1-1 0 0,0 1 1 0 0,0 0-1 0 0,0 0 1 0 0,0 0-1 0 0,0 0 1 0 0,0-1-1 0 0,0 1 1 0 0,0 0-1 0 0,0 0 1 0 0,0 0-1 0 0,0-1 1 0 0,0 1-1 0 0,0 0 1 0 0,12-12 874 0 0,22-8 172 0 0,-22 16-794 0 0,1 1 1 0 0,0-1-1 0 0,27-1 0 0 0,-7 2-4143 0 0,-17 3-412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7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 6913 0 0,'-10'2'308'0'0,"6"-2"-53"0"0,-1 1 1 0 0,1 0-1 0 0,0 0 0 0 0,0 0 1 0 0,0 0-1 0 0,0 1 0 0 0,-1-1 1 0 0,2 1-1 0 0,-1 0 0 0 0,0 0 1 0 0,0 1-1 0 0,1-1 0 0 0,-6 5 1 0 0,9-6-178 0 0,0-1 0 0 0,0 0 0 0 0,1 1 0 0 0,-1-1 0 0 0,0 0 0 0 0,0 1 0 0 0,0-1 0 0 0,0 0 0 0 0,1 0 0 0 0,-1 1 0 0 0,0-1 0 0 0,0 0 0 0 0,0 1 0 0 0,1-1 1 0 0,-1 0-1 0 0,0 0 0 0 0,1 0 0 0 0,-1 1 0 0 0,0-1 0 0 0,1 0 0 0 0,-1 0 0 0 0,0 0 0 0 0,1 0 0 0 0,-1 0 0 0 0,0 1 0 0 0,1-1 0 0 0,-1 0 0 0 0,0 0 0 0 0,1 0 0 0 0,-1 0 0 0 0,0 0 0 0 0,1 0 1 0 0,-1 0-1 0 0,0 0 0 0 0,1 0 0 0 0,0-1 0 0 0,17 3 1076 0 0,-17-2-1045 0 0,119 1 3918 0 0,-9-1-5707 0 0,-95 1-4556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7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6913 0 0,'2'-12'1429'0'0,"-1"12"-1416"0"0,-1 0-1 0 0,0 0 1 0 0,0-1-1 0 0,0 1 1 0 0,0 0 0 0 0,0 0-1 0 0,0 0 1 0 0,1 0-1 0 0,-1-1 1 0 0,0 1-1 0 0,0 0 1 0 0,0 0 0 0 0,0 0-1 0 0,1 0 1 0 0,-1 0-1 0 0,0 0 1 0 0,0-1-1 0 0,0 1 1 0 0,1 0 0 0 0,-1 0-1 0 0,0 0 1 0 0,0 0-1 0 0,0 0 1 0 0,1 0-1 0 0,-1 0 1 0 0,0 0 0 0 0,0 0-1 0 0,1 0 1 0 0,-1 0-1 0 0,0 0 1 0 0,0 0-1 0 0,0 0 1 0 0,1 0 0 0 0,-1 0-1 0 0,0 0 1 0 0,0 0-1 0 0,0 0 1 0 0,1 1 0 0 0,-1-1-1 0 0,0 0 1 0 0,0 0-1 0 0,0 0 1 0 0,1 0-1 0 0,-1 0 1 0 0,0 0 0 0 0,0 1-1 0 0,0-1 1 0 0,0 0-1 0 0,0 0 1 0 0,1 0-1 0 0,-1 1 1 0 0,0-1 0 0 0,1 1-31 0 0,-1 1 0 0 0,1-1 0 0 0,-1 1 0 0 0,1-1 0 0 0,-1 1 0 0 0,0-1 0 0 0,1 1 0 0 0,-1-1 0 0 0,0 1 0 0 0,0-1 0 0 0,0 1 0 0 0,0-1 0 0 0,-1 3 0 0 0,1-2-1 0 0,1 23 1269 0 0,-1-1 0 0 0,-3 30 0 0 0,0-33 89 0 0,2 1 1 0 0,3 39-1 0 0,-1-51-1164 0 0,2-1 0 0 0,-1 1 0 0 0,1-1-1 0 0,0 0 1 0 0,1 0 0 0 0,0 0 0 0 0,1 0 0 0 0,0-1-1 0 0,0 1 1 0 0,0-1 0 0 0,1-1 0 0 0,1 1 0 0 0,-1-1-1 0 0,1 0 1 0 0,0-1 0 0 0,1 1 0 0 0,10 6 0 0 0,-12-9-259 0 0,0 0 1 0 0,1 0-1 0 0,-1-1 1 0 0,1 0-1 0 0,0 0 1 0 0,-1-1 0 0 0,1 1-1 0 0,0-2 1 0 0,1 1-1 0 0,-1-1 1 0 0,0 0-1 0 0,0 0 1 0 0,1-1 0 0 0,-1 0-1 0 0,0 0 1 0 0,0-1-1 0 0,1 0 1 0 0,-1 0 0 0 0,0-1-1 0 0,0 0 1 0 0,0 0-1 0 0,0 0 1 0 0,11-7-1 0 0,-4 1-802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6449 0 0,'-2'0'31'0'0,"0"0"-1"0"0,0 0 0 0 0,0 0 0 0 0,0 0 0 0 0,0 0 0 0 0,0 0 1 0 0,0 0-1 0 0,0 1 0 0 0,0-1 0 0 0,0 1 0 0 0,1 0 0 0 0,-1-1 1 0 0,0 1-1 0 0,0 0 0 0 0,1 0 0 0 0,-1 0 0 0 0,0 0 0 0 0,1 1 1 0 0,-1-1-1 0 0,1 0 0 0 0,-1 1 0 0 0,1-1 0 0 0,0 1 1 0 0,0-1-1 0 0,-1 1 0 0 0,1-1 0 0 0,0 1 0 0 0,1 0 0 0 0,-1 0 1 0 0,0 0-1 0 0,-1 3 0 0 0,7 135 4545 0 0,0-74-3456 0 0,3 0-1 0 0,32 124 1 0 0,-31-154-1315 0 0,-6-21-569 0 0,1-1-1 0 0,0 0 0 0 0,1 0 0 0 0,7 15 0 0 0,-7-22-409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8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1376 0 0,'0'-10'622'0'0,"2"-16"4470"0"0,4 23-2612 0 0,7 12-1424 0 0,17 29-5379 0 0,-23-25 2733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4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253 106 6913 0 0,'5'-14'130'0'0,"9"-29"275"0"0,-13 41-227 0 0,-1 0 0 0 0,1-1 0 0 0,-1 1 0 0 0,0-1-1 0 0,0 1 1 0 0,0 0 0 0 0,0-1 0 0 0,0 1 0 0 0,-1-1-1 0 0,1 1 1 0 0,0-1 0 0 0,-1 1 0 0 0,0 0 0 0 0,-1-4-1 0 0,1 5-36 0 0,0 0 0 0 0,0 0 0 0 0,0 1 0 0 0,0-1 0 0 0,0 0 0 0 0,0 0 0 0 0,0 1 0 0 0,0-1 0 0 0,-1 1 0 0 0,1-1 0 0 0,0 1 0 0 0,0 0 0 0 0,0-1 0 0 0,-1 1 0 0 0,1 0 0 0 0,0 0 0 0 0,0 0 0 0 0,-1 0 0 0 0,1 0 0 0 0,0 0 0 0 0,0 0-1 0 0,-1 0 1 0 0,1 0 0 0 0,0 1 0 0 0,0-1 0 0 0,0 1 0 0 0,-3 0 0 0 0,-31 16 1319 0 0,18-4-1284 0 0,1 1 0 0 0,0 1 0 0 0,1 0-1 0 0,1 2 1 0 0,1-1 0 0 0,0 1 0 0 0,1 1 0 0 0,1 1 0 0 0,1-1 0 0 0,0 2-1 0 0,1-1 1 0 0,1 1 0 0 0,-6 27 0 0 0,8-28-116 0 0,2 0 1 0 0,0 0-1 0 0,1 1 0 0 0,1-1 0 0 0,1 0 1 0 0,1 1-1 0 0,0-1 0 0 0,1 1 0 0 0,2-1 1 0 0,0 0-1 0 0,1 0 0 0 0,0 0 0 0 0,2 0 1 0 0,14 33-1 0 0,-17-46-109 0 0,0-1 0 0 0,1 1 1 0 0,-1-1-1 0 0,1 0 0 0 0,0 0 0 0 0,0 0 0 0 0,1-1 0 0 0,-1 0 1 0 0,1 1-1 0 0,0-2 0 0 0,0 1 0 0 0,0 0 0 0 0,1-1 0 0 0,-1 0 1 0 0,1-1-1 0 0,0 1 0 0 0,0-1 0 0 0,0 0 0 0 0,10 2 0 0 0,-9-3 19 0 0,1 0-1 0 0,-1-1 1 0 0,1 0-1 0 0,-1 0 1 0 0,1-1-1 0 0,-1 0 0 0 0,0 0 1 0 0,1-1-1 0 0,-1 0 1 0 0,0 0-1 0 0,0-1 1 0 0,0 0-1 0 0,0 0 0 0 0,0-1 1 0 0,-1 1-1 0 0,8-7 1 0 0,-4 2 5 0 0,1 0 1 0 0,-2-1-1 0 0,1 0 1 0 0,-1-1 0 0 0,-1 0-1 0 0,1 0 1 0 0,-2-1-1 0 0,9-16 1 0 0,-12 22-7 0 0,-1-1 0 0 0,-1 0 1 0 0,1 0-1 0 0,-1 0 0 0 0,0 0 0 0 0,-1 0 1 0 0,1 0-1 0 0,-1-1 0 0 0,0 1 0 0 0,-1 0 1 0 0,0-1-1 0 0,0 1 0 0 0,0 0 0 0 0,-1-1 1 0 0,1 1-1 0 0,-2 0 0 0 0,1-1 0 0 0,-1 1 1 0 0,-3-8-1 0 0,4 12 7 0 0,0 0-1 0 0,0 0 1 0 0,0 0 0 0 0,0 0 0 0 0,0 0-1 0 0,-1 1 1 0 0,1-1 0 0 0,-1 0 0 0 0,1 1-1 0 0,-1-1 1 0 0,0 1 0 0 0,0 0 0 0 0,0-1-1 0 0,1 1 1 0 0,-1 0 0 0 0,0 0 0 0 0,0 0-1 0 0,-1 0 1 0 0,-2 0 0 0 0,1 0-16 0 0,0 1 0 0 0,0-1 0 0 0,0 1-1 0 0,-1 0 1 0 0,1 0 0 0 0,0 1 0 0 0,0-1 0 0 0,0 1 0 0 0,-7 2 0 0 0,-4 2-121 0 0,1 1 0 0 0,0 0 0 0 0,0 1 0 0 0,-20 13 0 0 0,18-9-122 0 0,0 1 0 0 0,1 1 0 0 0,-26 26 1 0 0,10 0-3792 0 0,19-20-90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4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11378 0 0,'41'-7'1438'0'0,"242"-21"75"0"0,-161 25-3543 0 0,-99 3-2459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5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55 12443 0 0,'-1'-2'-29'0'0,"-1"1"0"0"0,1-1 0 0 0,0 0 0 0 0,0 1 1 0 0,-1-1-1 0 0,1 0 0 0 0,0 0 0 0 0,0 1 1 0 0,0-1-1 0 0,1 0 0 0 0,-1 0 0 0 0,0 0 0 0 0,1 0 1 0 0,0 0-1 0 0,-1-3 0 0 0,1 5-25 0 0,0-1-1 0 0,0 0 1 0 0,-1 0 0 0 0,1 1 0 0 0,0-1-1 0 0,0 0 1 0 0,0 0 0 0 0,1 0-1 0 0,-1 1 1 0 0,0-1 0 0 0,0 0 0 0 0,0 0-1 0 0,0 1 1 0 0,1-1 0 0 0,-1 0-1 0 0,0 1 1 0 0,1-1 0 0 0,-1 0 0 0 0,1 1-1 0 0,-1-1 1 0 0,1 0 0 0 0,-1 1-1 0 0,1-1 1 0 0,-1 1 0 0 0,1-1 0 0 0,-1 1-1 0 0,1-1 1 0 0,0 1 0 0 0,-1-1-1 0 0,1 1 1 0 0,0 0 0 0 0,0-1 0 0 0,-1 1-1 0 0,1 0 1 0 0,0 0 0 0 0,0-1-1 0 0,-1 1 1 0 0,1 0 0 0 0,0 0 0 0 0,0 0-1 0 0,1 0 1 0 0,-1 0 223 0 0,0 1 0 0 0,1-1 1 0 0,-1 1-1 0 0,0 0 0 0 0,0-1 0 0 0,1 1 0 0 0,-1 0 0 0 0,0 0 1 0 0,0 0-1 0 0,0 0 0 0 0,0 0 0 0 0,0 0 0 0 0,0 0 0 0 0,0 0 1 0 0,0 0-1 0 0,-1 1 0 0 0,1-1 0 0 0,0 0 0 0 0,-1 0 0 0 0,1 1 1 0 0,-1-1-1 0 0,2 3 0 0 0,9 34 2035 0 0,-10-35-2110 0 0,16 115 1625 0 0,-3-18-5113 0 0,-10-77-1852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6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21 14283 0 0,'-3'-8'632'0'0,"-1"3"136"0"0,2 1-616 0 0,1 1-152 0 0,2 3 0 0 0,3 1-1440 0 0,17 11-4345 0 0,2 4 5681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5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10594 0 0,'0'0'819'0'0,"2"29"-1430"0"0,-12 102 2209 0 0,6-94-235 0 0,0 0 0 0 0,3 1 0 0 0,6 72 0 0 0,-3-99-1194 0 0,0-1-1 0 0,0 1 0 0 0,1-1 0 0 0,1 1 1 0 0,0-1-1 0 0,0 0 0 0 0,1-1 0 0 0,0 1 0 0 0,0-1 1 0 0,1 0-1 0 0,1 0 0 0 0,0 0 0 0 0,0-1 0 0 0,0 0 1 0 0,1-1-1 0 0,0 1 0 0 0,1-2 0 0 0,9 7 1 0 0,-14-10-257 0 0,1 0 1 0 0,-1 0 0 0 0,1-1 0 0 0,-1 0 0 0 0,1 0 0 0 0,0 0 0 0 0,-1-1 0 0 0,1 0 0 0 0,0 1 0 0 0,0-2 0 0 0,0 1 0 0 0,0-1 0 0 0,0 1 0 0 0,0-1 0 0 0,0-1 0 0 0,0 1 0 0 0,0-1 0 0 0,0 0 0 0 0,0 0 0 0 0,0 0 0 0 0,0 0 0 0 0,-1-1 0 0 0,9-4 0 0 0,-3 0-1173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7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53 353 6449 0 0,'-5'-5'177'0'0,"-1"-1"0"0"0,2 0 0 0 0,-1 0-1 0 0,1 0 1 0 0,0 0 0 0 0,0-1 0 0 0,1 0 0 0 0,-1 0-1 0 0,2 0 1 0 0,-1 0 0 0 0,1 0 0 0 0,0-1-1 0 0,0 1 1 0 0,1-1 0 0 0,0-10 0 0 0,1 9 22 0 0,0-1 0 0 0,1 0 0 0 0,0 0 0 0 0,1 1 0 0 0,0-1 0 0 0,0 1 0 0 0,1 0 0 0 0,1-1 0 0 0,-1 1 0 0 0,1 1 1 0 0,7-11-1 0 0,-7 11-150 0 0,1 0 1 0 0,0 0 0 0 0,1 1 0 0 0,0-1 0 0 0,0 1-1 0 0,1 1 1 0 0,0-1 0 0 0,0 1 0 0 0,0 1-1 0 0,1-1 1 0 0,-1 1 0 0 0,2 0 0 0 0,-1 1 0 0 0,0 0-1 0 0,1 0 1 0 0,-1 1 0 0 0,1 0 0 0 0,0 1 0 0 0,0 0-1 0 0,1 0 1 0 0,-1 1 0 0 0,0 0 0 0 0,0 0-1 0 0,1 1 1 0 0,-1 1 0 0 0,10 1 0 0 0,-16-2-148 0 0,1 1-1 0 0,-1 0 1 0 0,-1 0 0 0 0,1 0 0 0 0,0 0 0 0 0,0 0 0 0 0,0 1-1 0 0,-1-1 1 0 0,1 1 0 0 0,0 0 0 0 0,-1 0 0 0 0,0 0-1 0 0,1 0 1 0 0,-1 0 0 0 0,0 0 0 0 0,0 1 0 0 0,0-1 0 0 0,-1 1-1 0 0,1 0 1 0 0,0-1 0 0 0,-1 1 0 0 0,0 0 0 0 0,0 0-1 0 0,1 0 1 0 0,-2 0 0 0 0,1 0 0 0 0,0 0 0 0 0,-1 0 0 0 0,1 0-1 0 0,-1 0 1 0 0,0 0 0 0 0,0 0 0 0 0,-1 6 0 0 0,-1 9 106 0 0,0 0 0 0 0,-2 0 1 0 0,0 0-1 0 0,-9 26 1 0 0,8-29 2 0 0,-5 14 109 0 0,2-5 16 0 0,1-1 0 0 0,1 1 0 0 0,-4 32 0 0 0,9-50-119 0 0,1 1 0 0 0,0 0 0 0 0,0 0 1 0 0,0-1-1 0 0,1 1 0 0 0,0-1 0 0 0,1 1 0 0 0,-1-1 0 0 0,1 1 0 0 0,0-1 0 0 0,1 0 1 0 0,-1 1-1 0 0,1-1 0 0 0,1-1 0 0 0,-1 1 0 0 0,1 0 0 0 0,4 5 0 0 0,-5-8 104 0 0,-1 0 0 0 0,1-1 0 0 0,0 1 0 0 0,0 0 0 0 0,0-1-1 0 0,0 0 1 0 0,0 1 0 0 0,1-1 0 0 0,-1 0 0 0 0,1-1 0 0 0,-1 1-1 0 0,8 2 1 0 0,-8-4-4 0 0,0 0-1 0 0,0 0 0 0 0,-1 0 1 0 0,1 0-1 0 0,0 0 0 0 0,0 0 1 0 0,-1-1-1 0 0,1 0 1 0 0,0 1-1 0 0,-1-1 0 0 0,1 0 1 0 0,0 0-1 0 0,-1 0 0 0 0,1-1 1 0 0,-1 1-1 0 0,0 0 0 0 0,1-1 1 0 0,-1 0-1 0 0,3-2 0 0 0,-3 2-94 0 0,0 0 0 0 0,0 1 0 0 0,0-1 0 0 0,0 0 0 0 0,0 0 0 0 0,-1 0 0 0 0,1 0-1 0 0,-1 0 1 0 0,0 0 0 0 0,1-1 0 0 0,-1 1 0 0 0,0 0 0 0 0,0-1 0 0 0,0 1-1 0 0,-1-1 1 0 0,1 1 0 0 0,-1-1 0 0 0,1 1 0 0 0,-1-1 0 0 0,0-3 0 0 0,0 2 58 0 0,-1 1 0 0 0,0-1 1 0 0,0 1-1 0 0,0 0 0 0 0,-1-1 0 0 0,1 1 1 0 0,-1 0-1 0 0,0 0 0 0 0,0 0 1 0 0,0 0-1 0 0,0 0 0 0 0,0 0 0 0 0,-3-2 1 0 0,-9-7 285 0 0,0 0 1 0 0,0 1 0 0 0,-1 1 0 0 0,-24-13-1 0 0,37 22-358 0 0,-39-20-1423 0 0,19 10-4549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7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11522 0 0,'-2'0'1025'0'0,"0"0"-825"0"0,4 0-200 0 0,0 0 0 0 0,1 2-224 0 0,1 0-80 0 0,-1-1-16 0 0,4 3-9 0 0,4 3 329 0 0,-1 0 0 0 0,-1 3 64 0 0,-4 1 9 0 0,-3 1-73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8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5985 0 0,'8'-5'5797'0'0,"0"2"-6686"0"0,0 0 1 0 0,0 0-1 0 0,1 1 0 0 0,-1 0 0 0 0,10-1 0 0 0,-9 3 691 0 0,-1 1 0 0 0,1-1 0 0 0,0 2-1 0 0,0-1 1 0 0,0 1 0 0 0,0 1 0 0 0,-1-1-1 0 0,1 1 1 0 0,-1 1 0 0 0,0 0-1 0 0,12 7 1 0 0,-13-6 185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8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10594 0 0,'-6'3'944'0'0,"3"-3"-751"0"0,1 0-193 0 0,2 2 592 0 0,0 0-280 0 0,-3 1 0 0 0,1 1-1176 0 0,0-1-241 0 0,6 8-1447 0 0,-1-8 2552 0 0,1 2-72 0 0,-1-3 72 0 0,1 0 0 0 0,-3 0-88 0 0</inkml:trace>
  <inkml:trace contextRef="#ctx0" brushRef="#br0" timeOffset="1">11 415 10138 0 0,'-5'1'896'0'0,"1"-1"-712"0"0,3 0-184 0 0,2 0 0 0 0,-1 2 0 0 0,0 2 0 0 0,-1-1 0 0 0,4 2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1840 0 0,'0'-1'54'0'0,"-1"-1"-1"0"0,0 1 1 0 0,1 0-1 0 0,-1-1 1 0 0,1 1-1 0 0,-1-1 1 0 0,1 1-1 0 0,0-1 1 0 0,-1 1-1 0 0,1-1 1 0 0,0 1-1 0 0,0-3 1 0 0,0 3 3 0 0,1 1 0 0 0,-1-1 0 0 0,0 1 0 0 0,0-1 0 0 0,0 1 0 0 0,1-1 0 0 0,-1 1 0 0 0,0-1 0 0 0,0 1 0 0 0,1 0 0 0 0,-1-1 0 0 0,1 1 0 0 0,-1-1 0 0 0,0 1 0 0 0,1 0 0 0 0,-1-1 0 0 0,1 1 0 0 0,-1 0 0 0 0,0 0 0 0 0,1-1 0 0 0,-1 1 0 0 0,1 0 0 0 0,-1 0 0 0 0,2-1 0 0 0,1 1 128 0 0,0 0 1 0 0,0 0-1 0 0,1 0 1 0 0,-1 0-1 0 0,0 0 1 0 0,0 1-1 0 0,1-1 1 0 0,-1 1-1 0 0,0 0 1 0 0,5 2-1 0 0,15 5 444 0 0,0 2 0 0 0,0 0-1 0 0,-1 1 1 0 0,-1 2 0 0 0,0 0-1 0 0,0 1 1 0 0,-1 1 0 0 0,-1 1 0 0 0,20 22-1 0 0,-29-28-278 0 0,-1 1 0 0 0,-1 0-1 0 0,0 1 1 0 0,0 0-1 0 0,-1 0 1 0 0,-1 0 0 0 0,0 1-1 0 0,0 0 1 0 0,-1 0-1 0 0,-1 0 1 0 0,-1 1 0 0 0,0-1-1 0 0,0 1 1 0 0,-1 0-1 0 0,-1 0 1 0 0,0 0 0 0 0,-3 27-1 0 0,-1-26-418 0 0,0 0-1 0 0,0 0 0 0 0,-2 0 0 0 0,0-1 0 0 0,-1 1 0 0 0,0-1 1 0 0,-1-1-1 0 0,0 1 0 0 0,-1-1 0 0 0,-17 20 0 0 0,-31 29-5035 0 0,28-36-353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3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1 456 0 0,'-7'2'44'0'0,"0"1"1"0"0,1-1-1 0 0,-1 1 0 0 0,0 1 0 0 0,1-1 1 0 0,0 1-1 0 0,0 1 0 0 0,0-1 0 0 0,1 1 0 0 0,-1 0 1 0 0,1 0-1 0 0,0 0 0 0 0,1 1 0 0 0,-7 9 1 0 0,9-13-45 0 0,1 0 0 0 0,-1 0 0 0 0,1 0 0 0 0,-1 0 0 0 0,1 0 0 0 0,0 1 0 0 0,0-1 0 0 0,0 0 0 0 0,0 1 0 0 0,1-1 0 0 0,-1 1 0 0 0,1-1 0 0 0,-1 1 0 0 0,1-1 0 0 0,0 1 0 0 0,0-1 0 0 0,0 1 0 0 0,0-1 0 0 0,0 1 0 0 0,1 2 0 0 0,2 4 0 0 0,0-1 0 0 0,0 1 0 0 0,0-1 0 0 0,5 8 0 0 0,-7-15 0 0 0,-1-1 0 0 0,0 0 0 0 0,0 0 0 0 0,0 0 0 0 0,0 0 0 0 0,0 0 0 0 0,0-1 0 0 0,0 1 0 0 0,0 0 0 0 0,0 0 0 0 0,0 0 0 0 0,0 0 0 0 0,0 0 0 0 0,0 0 0 0 0,0 0 0 0 0,0 0 0 0 0,0 0 0 0 0,0 0 0 0 0,0 0 0 0 0,0 0 0 0 0,1 0 0 0 0,-1 0 0 0 0,0-1 0 0 0,0 1 0 0 0,0 0 0 0 0,0 0 0 0 0,0 0 0 0 0,0 0 0 0 0,0 0 0 0 0,0 0 0 0 0,0 0 0 0 0,0 0 0 0 0,0 0 0 0 0,1 0 0 0 0,-1 0 0 0 0,0 0 0 0 0,0 0 0 0 0,0 0 0 0 0,0 0 0 0 0,0 0 0 0 0,0 0 0 0 0,0 0 0 0 0,0 0 0 0 0,0 0 0 0 0,0 0 0 0 0,1 1 0 0 0,-1-1 0 0 0,0 0 0 0 0,0 0 0 0 0,0 0 0 0 0,0 0 0 0 0,0 0 0 0 0,0 0 0 0 0,0 0 0 0 0,0 0 0 0 0,0-2 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4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81 8698 0 0,'-1'-9'624'0'0,"1"0"0"0"0,0 0-1 0 0,1 0 1 0 0,-1 1 0 0 0,2-1 0 0 0,-1 0 0 0 0,4-10 4091 0 0,-6 25-4251 0 0,-19 58 78 0 0,4 1 1 0 0,2 0-1 0 0,-6 88 1 0 0,20-139-343 0 0,0 0 1 0 0,1 0 0 0 0,0 0 0 0 0,7 24-1 0 0,-7-33-138 0 0,0-1-1 0 0,0 1 0 0 0,1-1 1 0 0,0 0-1 0 0,0 0 1 0 0,0 1-1 0 0,0-1 0 0 0,1-1 1 0 0,-1 1-1 0 0,1 0 0 0 0,0-1 1 0 0,0 1-1 0 0,1-1 1 0 0,-1 0-1 0 0,0 0 0 0 0,1 0 1 0 0,0 0-1 0 0,5 2 0 0 0,-6-4-54 0 0,0 0-1 0 0,-1-1 0 0 0,1 1 0 0 0,0-1 0 0 0,0 0 1 0 0,0 0-1 0 0,0 0 0 0 0,-1 0 0 0 0,1 0 0 0 0,0 0 0 0 0,0-1 1 0 0,0 0-1 0 0,-1 1 0 0 0,1-1 0 0 0,0 0 0 0 0,-1 0 0 0 0,1-1 1 0 0,-1 1-1 0 0,5-3 0 0 0,6-4-161 0 0,-1-1 0 0 0,17-15-1 0 0,-16 12-450 0 0,3 0-1261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4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33 9674 0 0,'-1'-20'1035'0'0,"3"9"-1019"0"0,-2 11-26 0 0,0 0-1 0 0,0 0 1 0 0,0 0 0 0 0,0-1-1 0 0,0 1 1 0 0,0 0 0 0 0,0 0-1 0 0,1 0 1 0 0,-1 0 0 0 0,0 0-1 0 0,0 0 1 0 0,0 0 0 0 0,0 0-1 0 0,0 0 1 0 0,1 0 0 0 0,-1 0-1 0 0,0-1 1 0 0,0 1 0 0 0,0 0-1 0 0,0 0 1 0 0,0 0 0 0 0,1 0-1 0 0,-1 0 1 0 0,0 0 0 0 0,0 0 0 0 0,0 0-1 0 0,0 0 1 0 0,0 0 0 0 0,1 0-1 0 0,-1 1 1 0 0,0-1 0 0 0,0 0-1 0 0,0 0 1 0 0,0 0 0 0 0,0 0-1 0 0,1 0 1 0 0,-1 0 0 0 0,0 0-1 0 0,0 0 1 0 0,0 0 0 0 0,0 0-1 0 0,0 0 1 0 0,0 1 0 0 0,0-1-1 0 0,1 0 1 0 0,-1 0 0 0 0,0 0-1 0 0,0 0 1 0 0,0 1 0 0 0,2 2-155 0 0,-1 1 1 0 0,1 0-1 0 0,-1-1 0 0 0,1 1 1 0 0,-1 0-1 0 0,-1 0 0 0 0,1 0 1 0 0,0 0-1 0 0,-1 0 1 0 0,0 0-1 0 0,0 7 0 0 0,1 11-818 0 0,12 50-1687 0 0,-12-47 2339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6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8290 0 0,'0'0'639'0'0,"-1"20"1102"0"0,-6 57-830 0 0,-7 123 1767 0 0,14-169-2699 0 0,1-1 1 0 0,2 0-1 0 0,1 0 1 0 0,11 46-1 0 0,-9-58-5077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7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12443 0 0,'0'3'52'0'0,"0"0"1"0"0,0 0 0 0 0,0-1-1 0 0,1 1 1 0 0,-1 0 0 0 0,0-1 0 0 0,1 1-1 0 0,0-1 1 0 0,0 1 0 0 0,0 0-1 0 0,0-1 1 0 0,0 0 0 0 0,2 4 0 0 0,8 25-783 0 0,-9-15 325 0 0,2 15 785 0 0,2 0 1 0 0,0 0 0 0 0,21 56 0 0 0,-24-80-250 0 0,0 0 0 0 0,0 0 1 0 0,1-1-1 0 0,-1 1 0 0 0,2-1 1 0 0,-1 1-1 0 0,1-1 0 0 0,0-1 1 0 0,0 1-1 0 0,0-1 0 0 0,1 0 1 0 0,0 0-1 0 0,0 0 0 0 0,0-1 1 0 0,1 0-1 0 0,-1 0 1 0 0,1 0-1 0 0,0-1 0 0 0,0 0 1 0 0,0-1-1 0 0,14 4 0 0 0,-16-6-154 0 0,0 1 1 0 0,-1-1-1 0 0,1 0 0 0 0,0 0 0 0 0,-1 0 1 0 0,1-1-1 0 0,-1 1 0 0 0,1-1 0 0 0,0 0 1 0 0,-1-1-1 0 0,0 1 0 0 0,1-1 0 0 0,-1 0 1 0 0,7-3-1 0 0,-4 0-98 0 0,-1 0 0 0 0,0 0 1 0 0,1 0-1 0 0,-2-1 0 0 0,1 1 1 0 0,-1-2-1 0 0,10-12 0 0 0,-7 6 43 0 0,0-2-1 0 0,0 1 1 0 0,-2-1-1 0 0,1 0 1 0 0,-2 0-1 0 0,0-1 1 0 0,5-30-1 0 0,-9 37 26 0 0,-1 0 0 0 0,0 0 0 0 0,0 0 0 0 0,-1 0-1 0 0,0-1 1 0 0,-1 1 0 0 0,1 0 0 0 0,-2 0 0 0 0,1 1 0 0 0,-1-1 0 0 0,-9-16 0 0 0,9 19-35 0 0,-1-1 1 0 0,0 1 0 0 0,0 0 0 0 0,0 0 0 0 0,-1 1-1 0 0,0-1 1 0 0,0 1 0 0 0,-1 0 0 0 0,1 0 0 0 0,-1 1 0 0 0,0 0-1 0 0,0 0 1 0 0,0 0 0 0 0,-1 1 0 0 0,-9-4 0 0 0,13 6-111 0 0,0 0 0 0 0,0 0 0 0 0,1 1 1 0 0,-1 0-1 0 0,0-1 0 0 0,0 1 0 0 0,0 0 1 0 0,0 1-1 0 0,1-1 0 0 0,-1 0 0 0 0,0 1 1 0 0,0-1-1 0 0,0 1 0 0 0,1 0 0 0 0,-1 0 1 0 0,1 0-1 0 0,-1 0 0 0 0,0 1 0 0 0,1-1 1 0 0,0 1-1 0 0,-1-1 0 0 0,1 1 0 0 0,0 0 1 0 0,0 0-1 0 0,0 0 0 0 0,0 0 0 0 0,0 0 0 0 0,0 0 1 0 0,1 1-1 0 0,-1-1 0 0 0,1 1 0 0 0,0-1 1 0 0,0 1-1 0 0,-1-1 0 0 0,2 1 0 0 0,-1 0 1 0 0,0 0-1 0 0,0-1 0 0 0,1 1 0 0 0,0 0 1 0 0,-1 4-1 0 0,3-2 91 0 0,3-1 94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7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46 105 11522 0 0,'-4'0'193'0'0,"-22"-1"1052"0"0,26 1-1264 0 0,-1 0 0 0 0,0 0 0 0 0,1 0 0 0 0,-1-1 0 0 0,0 1 0 0 0,1 0 0 0 0,-1 0 0 0 0,0 0 0 0 0,1-1 0 0 0,-1 1 0 0 0,0 0 0 0 0,1 0 0 0 0,-1-1 0 0 0,1 1 0 0 0,-1-1 0 0 0,1 1 0 0 0,-1 0 0 0 0,1-1 0 0 0,-1 1 0 0 0,1-1 0 0 0,-1 1 0 0 0,1-1 0 0 0,-1 0 0 0 0,1 1 0 0 0,0-1 0 0 0,-1 1 0 0 0,1-1 0 0 0,0 0 0 0 0,0 1 0 0 0,-1-2 0 0 0,11-2 1404 0 0,157-35 4645 0 0,-50 16-5466 0 0,-11 3-4338 0 0,-85 15-2344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7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9 3225 0 0,'-2'-8'5658'0'0,"10"15"-5182"0"0,-1 0-1 0 0,0 1 1 0 0,0 0 0 0 0,-1 0-1 0 0,0 0 1 0 0,-1 1-1 0 0,1 0 1 0 0,-2 0-1 0 0,1 1 1 0 0,-1-1 0 0 0,-1 1-1 0 0,0 0 1 0 0,0 0-1 0 0,2 20 1 0 0,1 17-91 0 0,-2 1 1 0 0,-2 48-1 0 0,-1-38-226 0 0,2-3-1539 0 0,14 71 0 0 0,-12-102-3942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8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8754 0 0,'4'-36'1429'0'0,"-3"35"-1318"0"0,-1-1 0 0 0,1 0 0 0 0,-1 0 0 0 0,1 0 0 0 0,0 1 0 0 0,-1-1 0 0 0,1 0 0 0 0,0 1 0 0 0,0-1 0 0 0,0 0 0 0 0,0 1 0 0 0,1-1 0 0 0,-1 1-1 0 0,0 0 1 0 0,1-1 0 0 0,2-1 0 0 0,-4 3-49 0 0,1 0-1 0 0,-1 1 1 0 0,0-1-1 0 0,1 0 1 0 0,-1 0-1 0 0,0 0 1 0 0,1 1-1 0 0,-1-1 1 0 0,1 0-1 0 0,-1 0 1 0 0,0 1-1 0 0,0-1 1 0 0,1 0-1 0 0,-1 1 1 0 0,0-1-1 0 0,0 0 0 0 0,1 1 1 0 0,-1-1-1 0 0,0 0 1 0 0,0 1-1 0 0,0-1 1 0 0,1 1-1 0 0,-1-1 1 0 0,0 0-1 0 0,0 1 1 0 0,0-1-1 0 0,0 1 1 0 0,0-1-1 0 0,0 1 1 0 0,0-1-1 0 0,0 0 1 0 0,0 1-1 0 0,0 0 1 0 0,2 20 1065 0 0,-2-19-859 0 0,3 54 1803 0 0,-1-16-724 0 0,10 57-1 0 0,-9-84-1195 0 0,0 0 0 0 0,1 0 0 0 0,1-1 1 0 0,0 1-1 0 0,0-1 0 0 0,1 0 0 0 0,1-1 0 0 0,11 16 0 0 0,-13-19-80 0 0,1-1 0 0 0,0 0 0 0 0,1 0 0 0 0,0 0 0 0 0,0-1 0 0 0,0 0-1 0 0,1 0 1 0 0,-1-1 0 0 0,2 0 0 0 0,-1-1 0 0 0,11 5 0 0 0,-13-7-297 0 0,-1-1-1 0 0,1 1 1 0 0,0-1 0 0 0,1 0-1 0 0,-1-1 1 0 0,0 0 0 0 0,0 0 0 0 0,0 0-1 0 0,0-1 1 0 0,0 1 0 0 0,0-2 0 0 0,0 1-1 0 0,0 0 1 0 0,0-1 0 0 0,-1 0-1 0 0,1-1 1 0 0,0 1 0 0 0,6-5 0 0 0,9-7-6459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8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 12899 0 0,'-3'0'576'0'0,"1"0"112"0"0,0 0-552 0 0,2-2-136 0 0,2 2 0 0 0,0 0-320 0 0,1 0-88 0 0,1 0-16 0 0,3 0-8 0 0,1 4 336 0 0,1 1 96 0 0,0 3 0 0 0,-4-2 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1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7834 0 0,'0'3'453'0'0,"0"0"0"0"0,1 1 0 0 0,-1-1 0 0 0,1 0 1 0 0,-1 0-1 0 0,1 1 0 0 0,0-1 0 0 0,0 0 0 0 0,1 0 0 0 0,2 4 1 0 0,-3-2-361 0 0,5 13 381 0 0,0 0-1 0 0,-2 1 1 0 0,0-1-1 0 0,-1 1 1 0 0,1 30-1 0 0,-11 94 986 0 0,5-110-1894 0 0,0 31-1560 0 0,2-46 832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55 920 0 0,'-3'0'114'0'0,"-1"-1"0"0"0,1 0 1 0 0,0 0-1 0 0,0 0 0 0 0,-1 0 0 0 0,1 0 0 0 0,0-1 0 0 0,0 1 0 0 0,1-1 0 0 0,-1 0 1 0 0,0 0-1 0 0,0 0 0 0 0,1 0 0 0 0,-4-4 0 0 0,3 3-221 0 0,0 1-1 0 0,0-1 1 0 0,0 1 0 0 0,0 0-1 0 0,-1-1 1 0 0,1 2-1 0 0,-1-1 1 0 0,-4-2 0 0 0,-5 3-71 0 0,-7-3 3483 0 0,18 2-2833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2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8434 0 0,'1'-3'57'0'0,"-1"0"0"0"0,1 1 0 0 0,0-1 1 0 0,0 0-1 0 0,1 1 0 0 0,-1-1 0 0 0,0 1 0 0 0,4-5 1 0 0,-2 2-176 0 0,1-2 340 0 0,0 1-1 0 0,1 0 1 0 0,0 1 0 0 0,0-1-1 0 0,0 1 1 0 0,0 0-1 0 0,1 0 1 0 0,0 0-1 0 0,0 1 1 0 0,0 0 0 0 0,0 0-1 0 0,1 0 1 0 0,0 1-1 0 0,-1 0 1 0 0,1 1 0 0 0,0-1-1 0 0,1 1 1 0 0,-1 1-1 0 0,0-1 1 0 0,0 1 0 0 0,1 0-1 0 0,-1 1 1 0 0,1 0-1 0 0,-1 0 1 0 0,13 2-1 0 0,-18-1-241 0 0,0 0 0 0 0,0-1-1 0 0,0 1 1 0 0,0 0-1 0 0,0 0 1 0 0,0 0-1 0 0,0 1 1 0 0,0-1-1 0 0,0 0 1 0 0,0 1-1 0 0,-1-1 1 0 0,1 1-1 0 0,-1 0 1 0 0,1-1 0 0 0,-1 1-1 0 0,1 0 1 0 0,-1 0-1 0 0,0 0 1 0 0,0 0-1 0 0,0 0 1 0 0,0 0-1 0 0,-1 0 1 0 0,1 0-1 0 0,0 0 1 0 0,-1 1 0 0 0,1-1-1 0 0,-1 0 1 0 0,0 0-1 0 0,0 1 1 0 0,0 2-1 0 0,0 10-108 0 0,0 0-1 0 0,-1 0 1 0 0,-5 22-1 0 0,4-19 424 0 0,-6 22 260 0 0,5-32-288 0 0,1 0 0 0 0,0 0 1 0 0,1 0-1 0 0,0 0 0 0 0,0 1 0 0 0,1-1 0 0 0,0 0 0 0 0,0 1 0 0 0,2 8 0 0 0,-1-16-162 0 0,-1 0 0 0 0,1 0-1 0 0,-1 0 1 0 0,1 0 0 0 0,0 0 0 0 0,-1 0-1 0 0,1 0 1 0 0,0 0 0 0 0,0-1 0 0 0,0 1-1 0 0,-1 0 1 0 0,1 0 0 0 0,0-1 0 0 0,0 1 0 0 0,0 0-1 0 0,0-1 1 0 0,0 1 0 0 0,1-1 0 0 0,-1 1-1 0 0,0-1 1 0 0,0 0 0 0 0,0 0 0 0 0,0 1 0 0 0,0-1-1 0 0,1 0 1 0 0,-1 0 0 0 0,0 0 0 0 0,0 0-1 0 0,0 0 1 0 0,0 0 0 0 0,1-1 0 0 0,-1 1 0 0 0,0 0-1 0 0,0-1 1 0 0,1 1 0 0 0,49-19 952 0 0,-39 14-1390 0 0,62-19-3815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2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85 13363 0 0,'0'-1'40'0'0,"0"1"0"0"0,-1-1 0 0 0,1 1 0 0 0,0-1 0 0 0,0 0 0 0 0,0 1 0 0 0,0-1 0 0 0,0 0-1 0 0,-1 1 1 0 0,1-1 0 0 0,0 1 0 0 0,0-1 0 0 0,1 0 0 0 0,-1 1 0 0 0,0-1 0 0 0,0 0 0 0 0,0 1 0 0 0,0-1 0 0 0,0 1 0 0 0,1-1 0 0 0,-1 0 0 0 0,0 1 0 0 0,1-1 0 0 0,-1 1 0 0 0,0-1 0 0 0,1 1 0 0 0,-1-1 0 0 0,1 0 0 0 0,22-18-519 0 0,28-7-1707 0 0,-42 22 1817 0 0,1 1 1 0 0,-1 0-1 0 0,1 1 0 0 0,-1-1 0 0 0,1 2 1 0 0,0-1-1 0 0,0 2 0 0 0,-1-1 0 0 0,19 2 1 0 0,-16-1 368 0 0,-2-3 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2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57 12443 0 0,'-1'0'0'0'0,"0"1"1"0"0,1-1-1 0 0,-1 1 1 0 0,0-1-1 0 0,0 1 1 0 0,0-1 0 0 0,1 1-1 0 0,-1 0 1 0 0,0-1-1 0 0,0 1 1 0 0,1 0-1 0 0,-1 0 1 0 0,1-1 0 0 0,-1 1-1 0 0,1 0 1 0 0,-1 0-1 0 0,1 0 1 0 0,0 0-1 0 0,-1 0 1 0 0,1 0 0 0 0,0 0-1 0 0,-1 0 1 0 0,1 0-1 0 0,0-1 1 0 0,0 1-1 0 0,0 0 1 0 0,0 0-1 0 0,0 0 1 0 0,0 0 0 0 0,0 0-1 0 0,1 0 1 0 0,-1 0-1 0 0,0 0 1 0 0,0 0-1 0 0,1 0 1 0 0,0 1 0 0 0,0-1-64 0 0,0 0 1 0 0,1 0-1 0 0,-1 0 1 0 0,0-1-1 0 0,1 1 1 0 0,-1 0-1 0 0,1-1 1 0 0,-1 1-1 0 0,1-1 1 0 0,-1 1-1 0 0,1-1 1 0 0,0 0-1 0 0,-1 0 1 0 0,1 0-1 0 0,-1 0 1 0 0,1 0-1 0 0,0 0 1 0 0,-1 0-1 0 0,1-1 1 0 0,-1 1-1 0 0,1 0 1 0 0,-1-1-1 0 0,3 0 1 0 0,13-5 1682 0 0,-1-2 1 0 0,1 0 0 0 0,22-15-1 0 0,6-2-848 0 0,2 5-4372 0 0,-38 18 2321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3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 10394 0 0,'0'0'506'0'0,"12"16"79"0"0,-11-11-604 0 0,0 0 0 0 0,0-1 1 0 0,0 1-1 0 0,-1 0 0 0 0,0 0 0 0 0,0 0 0 0 0,0 0 0 0 0,-2 8 1 0 0,-11 44 295 0 0,10-45 37 0 0,-2 9 469 0 0,1 0 0 0 0,1 1 1 0 0,1 0-1 0 0,0 29 0 0 0,2-45-563 0 0,0 0 1 0 0,0 1-1 0 0,1-1 0 0 0,0 0 0 0 0,0 1 1 0 0,1-1-1 0 0,-1 0 0 0 0,1 0 0 0 0,0 0 1 0 0,1 0-1 0 0,0-1 0 0 0,0 1 1 0 0,0-1-1 0 0,0 1 0 0 0,1-1 0 0 0,0 0 1 0 0,0 0-1 0 0,0-1 0 0 0,8 7 0 0 0,-9-9-246 0 0,0-1-1 0 0,0 0 1 0 0,0 1-1 0 0,0-1 1 0 0,0 0-1 0 0,0 0 1 0 0,0-1-1 0 0,0 1 1 0 0,0-1 0 0 0,1 1-1 0 0,-1-1 1 0 0,0 0-1 0 0,0 0 1 0 0,1-1-1 0 0,-1 1 1 0 0,0-1-1 0 0,0 1 1 0 0,0-1-1 0 0,0 0 1 0 0,0 0-1 0 0,0 0 1 0 0,0-1-1 0 0,0 1 1 0 0,5-4-1 0 0,3-3-966 0 0,0 0 0 0 0,0 0 0 0 0,-1-1 0 0 0,14-16-1 0 0,-10 11-4412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3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38 9674 0 0,'-6'-10'3091'0'0,"1"-9"-3477"0"0,6 11-1368 0 0,9 19 1773 0 0,30 55-4054 0 0,-34-54 3603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4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13307 0 0,'10'38'1848'0'0,"-6"-17"-1366"0"0,7 40 844 0 0,-3-1 0 0 0,0 121 1 0 0,2 25 798 0 0,-9-190-2491 0 0,1-1-1 0 0,0 1 1 0 0,1-1 0 0 0,1 1 0 0 0,0-1 0 0 0,1 0 0 0 0,1-1 0 0 0,0 1-1 0 0,1-1 1 0 0,10 15 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4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5065 0 0,'1'-2'291'0'0,"1"0"-1"0"0,0 0 1 0 0,0 0-1 0 0,0 1 1 0 0,0-1-1 0 0,0 1 0 0 0,0-1 1 0 0,0 1-1 0 0,0 0 1 0 0,0 0-1 0 0,1 0 1 0 0,-1 0-1 0 0,0 0 1 0 0,1 1-1 0 0,3-1 1 0 0,3-3-231 0 0,6-1 34 0 0,0 0 1 0 0,0 0 0 0 0,1 2-1 0 0,29-4 1 0 0,-34 6-594 0 0,1 1 1 0 0,0 0-1 0 0,0 1 1 0 0,12 2 0 0 0,-10 0-230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4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76 6913 0 0,'-20'-6'608'0'0,"16"5"-426"0"0,0 0 1 0 0,0-1-1 0 0,0 1 1 0 0,0 0-1 0 0,0 1 1 0 0,0-1-1 0 0,0 1 1 0 0,-5 0-1 0 0,8 0-35 0 0,1 1 0 0 0,-1 0 0 0 0,0-1 0 0 0,0 1 0 0 0,1 0 0 0 0,-1 0-1 0 0,0-1 1 0 0,1 1 0 0 0,-1 0 0 0 0,1 0 0 0 0,-1 0 0 0 0,1 0 0 0 0,0 0 0 0 0,-1 0-1 0 0,1 0 1 0 0,0 0 0 0 0,-1 0 0 0 0,1 0 0 0 0,0 0 0 0 0,0 0 0 0 0,0 0 0 0 0,0 0 0 0 0,0 0-1 0 0,0 0 1 0 0,1 2 0 0 0,2 32 2906 0 0,-2-31-2476 0 0,1 6-344 0 0,-1 0 0 0 0,2-1 0 0 0,-1 1 0 0 0,2-1 0 0 0,-1 0 0 0 0,1 1 1 0 0,0-2-1 0 0,1 1 0 0 0,0 0 0 0 0,12 14 0 0 0,-14-20-205 0 0,0 1-1 0 0,1 0 1 0 0,0-1-1 0 0,0 0 1 0 0,0 0-1 0 0,0 0 1 0 0,0 0-1 0 0,0-1 1 0 0,1 0-1 0 0,0 1 1 0 0,-1-2-1 0 0,1 1 1 0 0,0 0-1 0 0,0-1 1 0 0,0 0-1 0 0,0 0 1 0 0,0-1-1 0 0,0 1 1 0 0,0-1-1 0 0,0 0 1 0 0,0-1-1 0 0,0 1 1 0 0,6-2-1 0 0,-7 1-7 0 0,-1-1-1 0 0,1 1 1 0 0,-1-1-1 0 0,0 0 1 0 0,1 0-1 0 0,-1 0 1 0 0,0-1-1 0 0,0 1 1 0 0,0-1-1 0 0,-1 1 1 0 0,1-1-1 0 0,-1 0 1 0 0,1 0-1 0 0,-1 0 1 0 0,2-5-1 0 0,2 0 31 0 0,-2-1 0 0 0,1 0-1 0 0,-1 0 1 0 0,5-17-1 0 0,-7 18-159 0 0,0-1 0 0 0,0 1 0 0 0,-1-1 0 0 0,0 0 0 0 0,-1 1 0 0 0,0-1 0 0 0,0 0 0 0 0,-1 1 0 0 0,0-1 0 0 0,-1 0 0 0 0,-2-9 0 0 0,3 14 39 0 0,-1 1 1 0 0,0-1-1 0 0,1 0 0 0 0,-1 1 0 0 0,-1-1 0 0 0,1 1 1 0 0,0-1-1 0 0,-1 1 0 0 0,0 0 0 0 0,0 0 0 0 0,0 0 1 0 0,0 1-1 0 0,0-1 0 0 0,0 1 0 0 0,-1 0 1 0 0,1-1-1 0 0,-1 2 0 0 0,0-1 0 0 0,0 0 0 0 0,1 1 1 0 0,-1-1-1 0 0,0 1 0 0 0,0 0 0 0 0,0 1 0 0 0,-6-1 1 0 0,-5 0-702 0 0,0 0-1 0 0,0 1 1 0 0,0 1 0 0 0,0 1 0 0 0,-17 4 0 0 0,1 0-597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5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49 9674 0 0,'0'-5'243'0'0,"0"0"0"0"0,-1 0 0 0 0,1 1 0 0 0,-1-1 0 0 0,0 0 0 0 0,0 1 0 0 0,-1-1 0 0 0,-1-4 0 0 0,3 9-240 0 0,0 0-1 0 0,0-1 0 0 0,0 1 1 0 0,-1 0-1 0 0,1 0 1 0 0,0 0-1 0 0,0 0 0 0 0,0 0 1 0 0,0 0-1 0 0,0 0 1 0 0,-1 0-1 0 0,1 0 0 0 0,0 0 1 0 0,0 0-1 0 0,0 0 1 0 0,0 0-1 0 0,0 0 0 0 0,-1 0 1 0 0,1 0-1 0 0,0 0 1 0 0,0 0-1 0 0,0 0 0 0 0,0 0 1 0 0,-1 0-1 0 0,1 0 1 0 0,0 0-1 0 0,0 0 0 0 0,0 0 1 0 0,0 0-1 0 0,0 0 1 0 0,0 0-1 0 0,-1 0 0 0 0,1 0 1 0 0,0 0-1 0 0,0 1 1 0 0,0-1-1 0 0,0 0 0 0 0,0 0 1 0 0,0 0-1 0 0,0 0 1 0 0,-1 0-1 0 0,1 0 0 0 0,0 0 1 0 0,0 1-1 0 0,0-1 1 0 0,0 0-1 0 0,0 0 0 0 0,0 0 1 0 0,0 0-1 0 0,0 1 1 0 0,-5 15 1088 0 0,1 41 331 0 0,3-1 1 0 0,2 1-1 0 0,3-1 1 0 0,16 82-1 0 0,-15-112-1523 0 0,1 1 0 0 0,1-1 0 0 0,14 32 0 0 0,8-5-7134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5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99 12899 0 0,'-1'-1'11'0'0,"1"1"1"0"0,0 0-1 0 0,-1 0 1 0 0,1-1-1 0 0,-1 1 1 0 0,1 0 0 0 0,0-1-1 0 0,-1 1 1 0 0,1-1-1 0 0,-1 1 1 0 0,1 0-1 0 0,0-1 1 0 0,0 1-1 0 0,-1-1 1 0 0,1 1-1 0 0,0-1 1 0 0,0 1-1 0 0,0-1 1 0 0,-1 1 0 0 0,1-1-1 0 0,0 1 1 0 0,0-1-1 0 0,0 1 1 0 0,0-1-1 0 0,0 1 1 0 0,0-1-1 0 0,0 1 1 0 0,0-1-1 0 0,0 0 1 0 0,0 1-1 0 0,1-1 1 0 0,-1 1 0 0 0,0-1-1 0 0,0 1 1 0 0,0 0-1 0 0,1-1 1 0 0,-1 1-1 0 0,0-1 1 0 0,1 0-1 0 0,22-19-1182 0 0,35-9-1256 0 0,-33 21 2361 0 0,1 2-1 0 0,0 0 1 0 0,0 2-1 0 0,0 1 1 0 0,52 0-1 0 0,-48 3-54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8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1 533 3225 0 0,'-1'-11'6760'0'0,"46"10"-5111"0"0,47 6-1 0 0,41 0-631 0 0,41-9 23 0 0,184-11-100 0 0,-332 12-936 0 0,-1 2-1 0 0,1 1 1 0 0,-1 1-1 0 0,32 5 1 0 0,-36 8-47 0 0,-21-14 155 0 0,5 1-279 0 0,-3-1 169 0 0,-1 0-1 0 0,1 0 1 0 0,-1 0-1 0 0,1-1 1 0 0,-1 1-1 0 0,1 0 1 0 0,-1-1-1 0 0,0 1 1 0 0,1 0-1 0 0,-1-1 1 0 0,1 0-1 0 0,-1 1 1 0 0,0-1-1 0 0,1 0 0 0 0,-1 0 1 0 0,0 0-1 0 0,0 0 1 0 0,0 0-1 0 0,0 0 1 0 0,2-1-1 0 0,0-3-38 0 0,0 1 0 0 0,0 0 0 0 0,-1-1 0 0 0,1 0 0 0 0,-1 0 0 0 0,1-5 0 0 0,16-46-361 0 0,18-87-1 0 0,-30 126 539 0 0,-4 31-116 0 0,-1 30-95 0 0,-4 9 188 0 0,5 82 0 0 0,-1-116 65 0 0,1-1 0 0 0,0 1 0 0 0,2-1 0 0 0,0 0-1 0 0,1 0 1 0 0,1-1 0 0 0,17 33 0 0 0,-14-32-145 0 0,-8-13-32 0 0,0 0 0 0 0,1 0-1 0 0,0-1 1 0 0,-1 1 0 0 0,1-1 0 0 0,1 0-1 0 0,-1 0 1 0 0,7 7 0 0 0,-8-14 7 0 0,1 1 1 0 0,-1-1 0 0 0,0 1-1 0 0,0-1 1 0 0,-1 0 0 0 0,1 0-1 0 0,-1 0 1 0 0,1 0 0 0 0,0-4-1 0 0,14-46-67 0 0,-3-2-1 0 0,-2 1 0 0 0,4-61 0 0 0,-10 64-332 0 0,2 0 0 0 0,3 0-1 0 0,31-94 1 0 0,-41 144 358 0 0,0 0-1 0 0,1 0 1 0 0,-1 0-1 0 0,0 0 1 0 0,1 0-1 0 0,-1 0 1 0 0,1 0-1 0 0,0 0 1 0 0,-1 0 0 0 0,1 0-1 0 0,0 0 1 0 0,-1 0-1 0 0,1 0 1 0 0,0 1-1 0 0,0-1 1 0 0,0 0-1 0 0,1-1 1 0 0,-1 2 21 0 0,-1 1-1 0 0,1-1 1 0 0,-1 0-1 0 0,1 0 1 0 0,-1 0-1 0 0,1 0 1 0 0,-1 1 0 0 0,1-1-1 0 0,-1 0 1 0 0,1 0-1 0 0,-1 1 1 0 0,1-1-1 0 0,-1 0 1 0 0,0 1 0 0 0,1-1-1 0 0,-1 0 1 0 0,0 1-1 0 0,1-1 1 0 0,-1 1 0 0 0,0-1-1 0 0,0 1 1 0 0,1-1-1 0 0,-1 1 1 0 0,0-1-1 0 0,0 1 1 0 0,1 0 0 0 0,11 49 101 0 0,-9-37 51 0 0,1 4 21 0 0,44 158 956 0 0,-40-152-1040 0 0,1 0 1 0 0,1-1 0 0 0,1 0 0 0 0,0 0 0 0 0,21 26 0 0 0,-29-43-76 0 0,1 0 1 0 0,0-1 0 0 0,0 0 0 0 0,0 0 0 0 0,0 0 0 0 0,1 0 0 0 0,0 0 0 0 0,9 5 0 0 0,-13-9-4 0 0,-1-1 0 0 0,1 1 0 0 0,-1 0 0 0 0,1 0 0 0 0,-1 0 0 0 0,1-1 0 0 0,-1 1 0 0 0,1 0 0 0 0,-1-1 0 0 0,1 1-1 0 0,-1 0 1 0 0,0-1 0 0 0,1 1 0 0 0,-1-1 0 0 0,0 1 0 0 0,1-1 0 0 0,-1 1 0 0 0,0-1 0 0 0,1 1 0 0 0,-1-1 0 0 0,0 1 0 0 0,0-1 0 0 0,1 1 0 0 0,-1-1 0 0 0,0 1 0 0 0,0-1 0 0 0,0 1 0 0 0,0-1 0 0 0,0 1 0 0 0,0-1 0 0 0,0 0 0 0 0,0 1 0 0 0,0-2 0 0 0,2-26 77 0 0,-2 21-98 0 0,14-97-326 0 0,5 0 1 0 0,46-149 0 0 0,-55 216 262 0 0,-9 35 67 0 0,7-25-83 0 0,-7 26 96 0 0,-1 1 1 0 0,0-1-1 0 0,0 0 1 0 0,0 0-1 0 0,1 1 0 0 0,-1-1 1 0 0,0 0-1 0 0,0 1 1 0 0,1-1-1 0 0,-1 0 0 0 0,1 1 1 0 0,-1-1-1 0 0,1 1 1 0 0,-1-1-1 0 0,1 0 0 0 0,-1 1 1 0 0,1-1-1 0 0,-1 1 0 0 0,1 0 1 0 0,0-1-1 0 0,-1 1 1 0 0,1-1-1 0 0,0 1 0 0 0,-1 0 1 0 0,1-1-1 0 0,1 1 1 0 0,-1 2-25 0 0,0 0 0 0 0,0 0 0 0 0,0 0 0 0 0,0 0 0 0 0,0 0 0 0 0,0 0 0 0 0,-1 1 0 0 0,1-1 1 0 0,-1 0-1 0 0,1 0 0 0 0,-1 1 0 0 0,0-1 0 0 0,0 0 0 0 0,0 5 0 0 0,0-4-15 0 0,2 101 212 0 0,-1-33-185 0 0,12 86-1 0 0,-10-135 167 0 0,1-1-1 0 0,1-1 0 0 0,1 1 1 0 0,1-1-1 0 0,1 0 1 0 0,0 0-1 0 0,1-1 0 0 0,19 28 1 0 0,-28-46-129 0 0,1 0 1 0 0,-1 0-1 0 0,1 0 1 0 0,0-1-1 0 0,-1 1 1 0 0,1 0 0 0 0,-1 0-1 0 0,1 0 1 0 0,0-1-1 0 0,0 1 1 0 0,0 0-1 0 0,-1-1 1 0 0,1 1 0 0 0,0 0-1 0 0,0-1 1 0 0,0 1-1 0 0,0-1 1 0 0,0 0 0 0 0,0 1-1 0 0,0-1 1 0 0,0 0-1 0 0,0 0 1 0 0,0 1-1 0 0,0-1 1 0 0,1 0 0 0 0,-1-1-19 0 0,0 1 1 0 0,1-1-1 0 0,-1 0 1 0 0,0 1-1 0 0,0-1 1 0 0,-1 0 0 0 0,1 0-1 0 0,0 1 1 0 0,0-1-1 0 0,0 0 1 0 0,0 0-1 0 0,-1 0 1 0 0,1 0 0 0 0,0 0-1 0 0,-1 0 1 0 0,1 0-1 0 0,0-3 1 0 0,3-7-135 0 0,-1 0-1 0 0,0 0 1 0 0,3-16 0 0 0,-6 22 49 0 0,12-94-1061 0 0,-11 76 1071 0 0,1 0 0 0 0,1 0 0 0 0,1 1 0 0 0,0-1 0 0 0,2 1 0 0 0,15-36 0 0 0,-21 58 57 0 0,0 0 1 0 0,0-1-1 0 0,0 1 1 0 0,0-1-1 0 0,0 1 1 0 0,0-1-1 0 0,0 1 1 0 0,1-1-1 0 0,-1 1 1 0 0,0 0-1 0 0,0-1 1 0 0,1 1-1 0 0,-1-1 1 0 0,0 1-1 0 0,0 0 0 0 0,1-1 1 0 0,-1 1-1 0 0,0 0 1 0 0,1-1-1 0 0,-1 1 1 0 0,1 0-1 0 0,-1 0 1 0 0,0-1-1 0 0,1 1 1 0 0,-1 0-1 0 0,1 0 1 0 0,-1 0-1 0 0,1 0 1 0 0,-1 0-1 0 0,0-1 1 0 0,1 1-1 0 0,-1 0 1 0 0,1 0-1 0 0,5 15-36 0 0,-3 24 246 0 0,-4-10 31 0 0,0-20-190 0 0,1 1 1 0 0,-1-1-1 0 0,2 1 1 0 0,-1 0 0 0 0,1-1-1 0 0,1 0 1 0 0,0 1-1 0 0,6 17 1 0 0,-8-26-92 0 0,1-1-1 0 0,0 1 1 0 0,-1 0 0 0 0,1 0-1 0 0,0-1 1 0 0,0 1 0 0 0,0 0-1 0 0,-1-1 1 0 0,1 1 0 0 0,0-1-1 0 0,0 1 1 0 0,0-1 0 0 0,0 1-1 0 0,0-1 1 0 0,0 0-1 0 0,0 1 1 0 0,0-1 0 0 0,0 0-1 0 0,1 0 1 0 0,0 0 0 0 0,29 0-1353 0 0,-16-1 4317 0 0,-10 1-2844 0 0,34 0 266 0 0,46-5 0 0 0,24-2 159 0 0,447-3 359 0 0,-2-40 21 0 0,-303 6-443 0 0,-232 43-427 0 0,-16 1 3 0 0,1 0 0 0 0,-1 0 0 0 0,0 0-1 0 0,1 0 1 0 0,-1 0 0 0 0,0-1 0 0 0,0 1-1 0 0,1-1 1 0 0,-1 0 0 0 0,0 0 0 0 0,0-1-1 0 0,4-1 1 0 0,-20 3 48 0 0,5 2-58 0 0,-37 10-635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55 920 0 0,'-3'0'114'0'0,"-1"-1"0"0"0,1 0 1 0 0,0 0-1 0 0,0 0 0 0 0,-1 0 0 0 0,1 0 0 0 0,0-1 0 0 0,0 1 0 0 0,1-1 0 0 0,-1 0 1 0 0,0 0-1 0 0,0 0 0 0 0,1 0 0 0 0,-4-4 0 0 0,3 3-221 0 0,0 1-1 0 0,0-1 1 0 0,0 1 0 0 0,0 0-1 0 0,-1-1 1 0 0,1 2-1 0 0,-1-1 1 0 0,-4-2 0 0 0,-5 3-71 0 0,-7-3 3483 0 0,18 2-2833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8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1 533 3225 0 0,'-1'-11'6760'0'0,"46"10"-5111"0"0,47 6-1 0 0,41 0-631 0 0,41-9 23 0 0,184-11-100 0 0,-332 12-936 0 0,-1 2-1 0 0,1 1 1 0 0,-1 1-1 0 0,32 5 1 0 0,-36 8-47 0 0,-21-14 155 0 0,5 1-279 0 0,-3-1 169 0 0,-1 0-1 0 0,1 0 1 0 0,-1 0-1 0 0,1-1 1 0 0,-1 1-1 0 0,1 0 1 0 0,-1-1-1 0 0,0 1 1 0 0,1 0-1 0 0,-1-1 1 0 0,1 0-1 0 0,-1 1 1 0 0,0-1-1 0 0,1 0 0 0 0,-1 0 1 0 0,0 0-1 0 0,0 0 1 0 0,0 0-1 0 0,0 0 1 0 0,2-1-1 0 0,0-3-38 0 0,0 1 0 0 0,0 0 0 0 0,-1-1 0 0 0,1 0 0 0 0,-1 0 0 0 0,1-5 0 0 0,16-46-361 0 0,18-87-1 0 0,-30 126 539 0 0,-4 31-116 0 0,-1 30-95 0 0,-4 9 188 0 0,5 82 0 0 0,-1-116 65 0 0,1-1 0 0 0,0 1 0 0 0,2-1 0 0 0,0 0-1 0 0,1 0 1 0 0,1-1 0 0 0,17 33 0 0 0,-14-32-145 0 0,-8-13-32 0 0,0 0 0 0 0,1 0-1 0 0,0-1 1 0 0,-1 1 0 0 0,1-1 0 0 0,1 0-1 0 0,-1 0 1 0 0,7 7 0 0 0,-8-14 7 0 0,1 1 1 0 0,-1-1 0 0 0,0 1-1 0 0,0-1 1 0 0,-1 0 0 0 0,1 0-1 0 0,-1 0 1 0 0,1 0 0 0 0,0-4-1 0 0,14-46-67 0 0,-3-2-1 0 0,-2 1 0 0 0,4-61 0 0 0,-10 64-332 0 0,2 0 0 0 0,3 0-1 0 0,31-94 1 0 0,-41 144 358 0 0,0 0-1 0 0,1 0 1 0 0,-1 0-1 0 0,0 0 1 0 0,1 0-1 0 0,-1 0 1 0 0,1 0-1 0 0,0 0 1 0 0,-1 0 0 0 0,1 0-1 0 0,0 0 1 0 0,-1 0-1 0 0,1 0 1 0 0,0 1-1 0 0,0-1 1 0 0,0 0-1 0 0,1-1 1 0 0,-1 2 21 0 0,-1 1-1 0 0,1-1 1 0 0,-1 0-1 0 0,1 0 1 0 0,-1 0-1 0 0,1 0 1 0 0,-1 1 0 0 0,1-1-1 0 0,-1 0 1 0 0,1 0-1 0 0,-1 1 1 0 0,1-1-1 0 0,-1 0 1 0 0,0 1 0 0 0,1-1-1 0 0,-1 0 1 0 0,0 1-1 0 0,1-1 1 0 0,-1 1 0 0 0,0-1-1 0 0,0 1 1 0 0,1-1-1 0 0,-1 1 1 0 0,0-1-1 0 0,0 1 1 0 0,1 0 0 0 0,11 49 101 0 0,-9-37 51 0 0,1 4 21 0 0,44 158 956 0 0,-40-152-1040 0 0,1 0 1 0 0,1-1 0 0 0,1 0 0 0 0,0 0 0 0 0,21 26 0 0 0,-29-43-76 0 0,1 0 1 0 0,0-1 0 0 0,0 0 0 0 0,0 0 0 0 0,0 0 0 0 0,1 0 0 0 0,0 0 0 0 0,9 5 0 0 0,-13-9-4 0 0,-1-1 0 0 0,1 1 0 0 0,-1 0 0 0 0,1 0 0 0 0,-1 0 0 0 0,1-1 0 0 0,-1 1 0 0 0,1 0 0 0 0,-1-1 0 0 0,1 1-1 0 0,-1 0 1 0 0,0-1 0 0 0,1 1 0 0 0,-1-1 0 0 0,0 1 0 0 0,1-1 0 0 0,-1 1 0 0 0,0-1 0 0 0,1 1 0 0 0,-1-1 0 0 0,0 1 0 0 0,0-1 0 0 0,1 1 0 0 0,-1-1 0 0 0,0 1 0 0 0,0-1 0 0 0,0 1 0 0 0,0-1 0 0 0,0 1 0 0 0,0-1 0 0 0,0 0 0 0 0,0 1 0 0 0,0-2 0 0 0,2-26 77 0 0,-2 21-98 0 0,14-97-326 0 0,5 0 1 0 0,46-149 0 0 0,-55 216 262 0 0,-9 35 67 0 0,7-25-83 0 0,-7 26 96 0 0,-1 1 1 0 0,0-1-1 0 0,0 0 1 0 0,0 0-1 0 0,1 1 0 0 0,-1-1 1 0 0,0 0-1 0 0,0 1 1 0 0,1-1-1 0 0,-1 0 0 0 0,1 1 1 0 0,-1-1-1 0 0,1 1 1 0 0,-1-1-1 0 0,1 0 0 0 0,-1 1 1 0 0,1-1-1 0 0,-1 1 0 0 0,1 0 1 0 0,0-1-1 0 0,-1 1 1 0 0,1-1-1 0 0,0 1 0 0 0,-1 0 1 0 0,1-1-1 0 0,1 1 1 0 0,-1 2-25 0 0,0 0 0 0 0,0 0 0 0 0,0 0 0 0 0,0 0 0 0 0,0 0 0 0 0,0 0 0 0 0,-1 1 0 0 0,1-1 1 0 0,-1 0-1 0 0,1 0 0 0 0,-1 1 0 0 0,0-1 0 0 0,0 0 0 0 0,0 5 0 0 0,0-4-15 0 0,2 101 212 0 0,-1-33-185 0 0,12 86-1 0 0,-10-135 167 0 0,1-1-1 0 0,1-1 0 0 0,1 1 1 0 0,1-1-1 0 0,1 0 1 0 0,0 0-1 0 0,1-1 0 0 0,19 28 1 0 0,-28-46-129 0 0,1 0 1 0 0,-1 0-1 0 0,1 0 1 0 0,0-1-1 0 0,-1 1 1 0 0,1 0 0 0 0,-1 0-1 0 0,1 0 1 0 0,0-1-1 0 0,0 1 1 0 0,0 0-1 0 0,-1-1 1 0 0,1 1 0 0 0,0 0-1 0 0,0-1 1 0 0,0 1-1 0 0,0-1 1 0 0,0 0 0 0 0,0 1-1 0 0,0-1 1 0 0,0 0-1 0 0,0 0 1 0 0,0 1-1 0 0,0-1 1 0 0,1 0 0 0 0,-1-1-19 0 0,0 1 1 0 0,1-1-1 0 0,-1 0 1 0 0,0 1-1 0 0,0-1 1 0 0,-1 0 0 0 0,1 0-1 0 0,0 1 1 0 0,0-1-1 0 0,0 0 1 0 0,0 0-1 0 0,-1 0 1 0 0,1 0 0 0 0,0 0-1 0 0,-1 0 1 0 0,1 0-1 0 0,0-3 1 0 0,3-7-135 0 0,-1 0-1 0 0,0 0 1 0 0,3-16 0 0 0,-6 22 49 0 0,12-94-1061 0 0,-11 76 1071 0 0,1 0 0 0 0,1 0 0 0 0,1 1 0 0 0,0-1 0 0 0,2 1 0 0 0,15-36 0 0 0,-21 58 57 0 0,0 0 1 0 0,0-1-1 0 0,0 1 1 0 0,0-1-1 0 0,0 1 1 0 0,0-1-1 0 0,0 1 1 0 0,1-1-1 0 0,-1 1 1 0 0,0 0-1 0 0,0-1 1 0 0,1 1-1 0 0,-1-1 1 0 0,0 1-1 0 0,0 0 0 0 0,1-1 1 0 0,-1 1-1 0 0,0 0 1 0 0,1-1-1 0 0,-1 1 1 0 0,1 0-1 0 0,-1 0 1 0 0,0-1-1 0 0,1 1 1 0 0,-1 0-1 0 0,1 0 1 0 0,-1 0-1 0 0,1 0 1 0 0,-1 0-1 0 0,0-1 1 0 0,1 1-1 0 0,-1 0 1 0 0,1 0-1 0 0,5 15-36 0 0,-3 24 246 0 0,-4-10 31 0 0,0-20-190 0 0,1 1 1 0 0,-1-1-1 0 0,2 1 1 0 0,-1 0 0 0 0,1-1-1 0 0,1 0 1 0 0,0 1-1 0 0,6 17 1 0 0,-8-26-92 0 0,1-1-1 0 0,0 1 1 0 0,-1 0 0 0 0,1 0-1 0 0,0-1 1 0 0,0 1 0 0 0,0 0-1 0 0,-1-1 1 0 0,1 1 0 0 0,0-1-1 0 0,0 1 1 0 0,0-1 0 0 0,0 1-1 0 0,0-1 1 0 0,0 0-1 0 0,0 1 1 0 0,0-1 0 0 0,0 0-1 0 0,1 0 1 0 0,0 0 0 0 0,29 0-1353 0 0,-16-1 4317 0 0,-10 1-2844 0 0,34 0 266 0 0,46-5 0 0 0,24-2 159 0 0,447-3 359 0 0,-2-40 21 0 0,-303 6-443 0 0,-232 43-427 0 0,-16 1 3 0 0,1 0 0 0 0,-1 0 0 0 0,0 0-1 0 0,1 0 1 0 0,-1 0 0 0 0,0-1 0 0 0,0 1-1 0 0,1-1 1 0 0,-1 0 0 0 0,0 0 0 0 0,0-1-1 0 0,4-1 1 0 0,-20 3 48 0 0,5 2-58 0 0,-37 10-635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24 226 2449 0 0,'2'-1'629'0'0,"5"-8"2353"0"0,-1-21-2336 0 0,-6 28-588 0 0,0 1 1 0 0,1 0 0 0 0,-1-1-1 0 0,0 1 1 0 0,0-1 0 0 0,0 1-1 0 0,0-1 1 0 0,-1 1 0 0 0,1 0-1 0 0,0-1 1 0 0,0 1 0 0 0,-1 0-1 0 0,1-1 1 0 0,-1 1 0 0 0,0 0-1 0 0,1-1 1 0 0,-1 1 0 0 0,0 0-1 0 0,0 0 1 0 0,1 0 0 0 0,-1 0-1 0 0,0-1 1 0 0,-2 0 0 0 0,3 2-54 0 0,-1 0-1 0 0,1 0 1 0 0,0 0 0 0 0,-1 0 0 0 0,1-1 0 0 0,0 1-1 0 0,-1 0 1 0 0,1 0 0 0 0,0 0 0 0 0,-1 1 0 0 0,1-1-1 0 0,-1 0 1 0 0,1 0 0 0 0,0 0 0 0 0,-1 0 0 0 0,1 0-1 0 0,0 0 1 0 0,-1 0 0 0 0,1 1 0 0 0,0-1 0 0 0,0 0-1 0 0,-1 0 1 0 0,1 0 0 0 0,0 1 0 0 0,0-1 0 0 0,-1 0-1 0 0,1 0 1 0 0,0 1 0 0 0,0-1 0 0 0,-1 0 0 0 0,1 0-1 0 0,0 1 1 0 0,0 0 0 0 0,-8 17 266 0 0,3 7 95 0 0,3-16-179 0 0,1 0 0 0 0,0 1 1 0 0,0-1-1 0 0,1 0 0 0 0,0 1 1 0 0,1-1-1 0 0,0 0 0 0 0,1 0 0 0 0,0 0 1 0 0,0 0-1 0 0,1 0 0 0 0,4 12 0 0 0,-5-18-108 0 0,-1 0-1 0 0,1 0 0 0 0,0 0 0 0 0,0 0 1 0 0,0 0-1 0 0,0 0 0 0 0,1 0 1 0 0,-1-1-1 0 0,1 1 0 0 0,0-1 0 0 0,0 0 1 0 0,0 0-1 0 0,0 0 0 0 0,0 0 0 0 0,0 0 1 0 0,0 0-1 0 0,0-1 0 0 0,1 0 0 0 0,-1 0 1 0 0,1 0-1 0 0,-1 0 0 0 0,1 0 0 0 0,-1-1 1 0 0,1 1-1 0 0,0-1 0 0 0,-1 0 0 0 0,1 0 1 0 0,-1 0-1 0 0,1-1 0 0 0,0 1 0 0 0,-1-1 1 0 0,6-2-1 0 0,-3 1-50 0 0,1-1 0 0 0,-1 0 0 0 0,0 0 1 0 0,0 0-1 0 0,0-1 0 0 0,0 0 0 0 0,-1 0 0 0 0,0-1 0 0 0,1 1 0 0 0,-2-1 1 0 0,1 0-1 0 0,0-1 0 0 0,-1 1 0 0 0,5-9 0 0 0,-1 1-140 0 0,-1 0 1 0 0,0 0-1 0 0,-1 0 0 0 0,-1-1 1 0 0,7-24-1 0 0,-9 22-180 0 0,0-1 0 0 0,-1 1 1 0 0,1-28-1 0 0,-3 36 106 0 0,-1 0 1 0 0,1 0 0 0 0,-2 0-1 0 0,1 0 1 0 0,-1 0 0 0 0,0 0-1 0 0,0 1 1 0 0,-1-1 0 0 0,-5-11-1 0 0,7 18 163 0 0,0 0-1 0 0,0-1 1 0 0,0 1-1 0 0,0 0 1 0 0,0 0-1 0 0,0-1 0 0 0,-1 1 1 0 0,1 0-1 0 0,0 0 1 0 0,0 0-1 0 0,-1 0 1 0 0,1 1-1 0 0,-1-1 1 0 0,1 0-1 0 0,-1 1 1 0 0,1-1-1 0 0,-1 0 0 0 0,1 1 1 0 0,-1 0-1 0 0,1-1 1 0 0,-1 1-1 0 0,-1 0 1 0 0,-1 0 40 0 0,0 0 0 0 0,0 1 0 0 0,0-1 0 0 0,0 1 0 0 0,0 0 0 0 0,1 0 1 0 0,-1 0-1 0 0,0 1 0 0 0,-3 1 0 0 0,-1 2 12 0 0,0-1-1 0 0,0 1 1 0 0,1 0 0 0 0,0 0 0 0 0,0 1 0 0 0,0 0-1 0 0,-8 11 1 0 0,10-10 22 0 0,1 0-1 0 0,0 1 1 0 0,1 0 0 0 0,0 0-1 0 0,0 0 1 0 0,1 0 0 0 0,0 1-1 0 0,0-1 1 0 0,1 1-1 0 0,0-1 1 0 0,0 11 0 0 0,1 2 106 0 0,1 0-1 0 0,0 0 1 0 0,6 28 0 0 0,-6-44-133 0 0,0-1-1 0 0,0 1 1 0 0,0-1 0 0 0,1 1-1 0 0,0-1 1 0 0,0 1 0 0 0,0-1-1 0 0,0 0 1 0 0,0 0 0 0 0,1 0-1 0 0,4 5 1 0 0,-5-7 9 0 0,0-1 1 0 0,-1 0-1 0 0,1 0 1 0 0,0 0-1 0 0,0 0 0 0 0,0 0 1 0 0,0 0-1 0 0,-1-1 1 0 0,1 1-1 0 0,0-1 0 0 0,0 1 1 0 0,0-1-1 0 0,1 0 1 0 0,-1 1-1 0 0,0-1 0 0 0,0 0 1 0 0,0-1-1 0 0,0 1 1 0 0,0 0-1 0 0,0 0 0 0 0,0-1 1 0 0,0 1-1 0 0,0-1 0 0 0,0 0 1 0 0,0 0-1 0 0,0 0 1 0 0,-1 0-1 0 0,3-1 0 0 0,4-3 32 0 0,1 0-1 0 0,-2 0 1 0 0,1-1 0 0 0,-1 0-1 0 0,0-1 1 0 0,0 1-1 0 0,0-1 1 0 0,-1-1-1 0 0,-1 1 1 0 0,7-10-1 0 0,-6 8-397 0 0,-1-1 0 0 0,0 0 0 0 0,0 0 0 0 0,-1 0 0 0 0,0 0 0 0 0,-1-1 0 0 0,0 1 0 0 0,0-1 0 0 0,-1 0 0 0 0,-1 0-1 0 0,0 0 1 0 0,0 0 0 0 0,-1 0 0 0 0,-2-11 0 0 0,2 21 316 0 0,0-1 0 0 0,0 1 0 0 0,-1 0 0 0 0,1 0 0 0 0,-1 0 0 0 0,1 0 1 0 0,-1 0-1 0 0,1 0 0 0 0,-1 0 0 0 0,1 1 0 0 0,-1-1 0 0 0,0 0 0 0 0,1 0 0 0 0,-1 0 0 0 0,0 1 0 0 0,0-1 0 0 0,0 0 0 0 0,1 1 0 0 0,-1-1 0 0 0,0 0 0 0 0,0 1 0 0 0,0-1 0 0 0,0 1 0 0 0,0 0 0 0 0,0-1 0 0 0,0 1 0 0 0,0 0 0 0 0,-1 0 0 0 0,0-1 1 0 0,-1 1-9 0 0,1 0 0 0 0,-1 0 1 0 0,0 0-1 0 0,1 0 0 0 0,-1 1 1 0 0,1-1-1 0 0,-1 1 1 0 0,1 0-1 0 0,-1-1 0 0 0,1 1 1 0 0,-5 2-1 0 0,-1 2-2781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 5065 0 0,'-7'10'194'0'0,"0"1"0"0"0,1 0 0 0 0,0 0 0 0 0,1 0 0 0 0,0 0 0 0 0,1 1 0 0 0,1 0 0 0 0,-1 0 0 0 0,2 0 0 0 0,0 0 1 0 0,0 0-1 0 0,1 1 0 0 0,1-1 0 0 0,0 1 0 0 0,2 17 0 0 0,-2-28-158 0 0,0 1 0 0 0,1-1 1 0 0,-1 0-1 0 0,1 0 0 0 0,-1 0 1 0 0,1 0-1 0 0,0 0 0 0 0,-1-1 1 0 0,1 1-1 0 0,0 0 0 0 0,0 0 1 0 0,1 0-1 0 0,-1-1 0 0 0,0 1 1 0 0,0-1-1 0 0,1 1 0 0 0,-1-1 1 0 0,1 1-1 0 0,0-1 0 0 0,-1 0 1 0 0,1 0-1 0 0,0 1 0 0 0,0-2 1 0 0,-1 1-1 0 0,1 0 0 0 0,0 0 1 0 0,0 0-1 0 0,0-1 0 0 0,0 1 1 0 0,0-1-1 0 0,0 0 0 0 0,4 1 1 0 0,-3-1 86 0 0,0-1 1 0 0,1 0 0 0 0,-1 1 0 0 0,0-1-1 0 0,0 0 1 0 0,0 0 0 0 0,0-1-1 0 0,0 1 1 0 0,0-1 0 0 0,0 1-1 0 0,0-1 1 0 0,0 0 0 0 0,-1 0-1 0 0,1-1 1 0 0,-1 1 0 0 0,1 0-1 0 0,-1-1 1 0 0,0 1 0 0 0,3-5 0 0 0,4-7-54 0 0,-1 0 0 0 0,-1 0 0 0 0,0-1 0 0 0,-1 0 1 0 0,7-25-1 0 0,-11 33-359 0 0,0-1 1 0 0,0 0 0 0 0,-1 0-1 0 0,0 0 1 0 0,-1 0-1 0 0,0 0 1 0 0,0 0-1 0 0,-1 0 1 0 0,0 0 0 0 0,0 0-1 0 0,-1 0 1 0 0,0 1-1 0 0,-4-11 1 0 0,6 17 282 0 0,-1 0 0 0 0,1 0-1 0 0,-1-1 1 0 0,1 1 0 0 0,-1 0 0 0 0,1 0 0 0 0,-1 0 0 0 0,0 0 0 0 0,1 0 0 0 0,-1 0-1 0 0,0 0 1 0 0,0 1 0 0 0,0-1 0 0 0,0 0 0 0 0,0 0 0 0 0,0 1 0 0 0,0-1 0 0 0,0 0 0 0 0,0 1-1 0 0,0-1 1 0 0,0 1 0 0 0,-1 0 0 0 0,1-1 0 0 0,0 1 0 0 0,0 0 0 0 0,-2-1 0 0 0,1 2 27 0 0,0-1 0 0 0,0 1 1 0 0,0-1-1 0 0,0 1 0 0 0,0 0 1 0 0,0 0-1 0 0,0 0 0 0 0,0 0 1 0 0,0 0-1 0 0,0 0 0 0 0,1 0 0 0 0,-1 0 1 0 0,-2 3-1 0 0,-3 3 83 0 0,1 0-1 0 0,0 0 0 0 0,1 0 1 0 0,0 0-1 0 0,0 1 1 0 0,-4 9-1 0 0,4-7 182 0 0,1 1-1 0 0,0 0 1 0 0,-3 22 0 0 0,6-31-193 0 0,0 0 0 0 0,1 1 0 0 0,0-1 0 0 0,-1 0 0 0 0,1 0 0 0 0,0 1 0 0 0,0-1 0 0 0,0 0 0 0 0,0 0 1 0 0,1 1-1 0 0,-1-1 0 0 0,1 0 0 0 0,-1 0 0 0 0,1 0 0 0 0,0 0 0 0 0,0 0 0 0 0,0 1 0 0 0,0-1 0 0 0,0-1 0 0 0,0 1 0 0 0,1 0 1 0 0,-1 0-1 0 0,0 0 0 0 0,1-1 0 0 0,0 1 0 0 0,-1-1 0 0 0,4 3 0 0 0,-4-4-47 0 0,-1 1 0 0 0,1-1 0 0 0,0 0-1 0 0,0 1 1 0 0,0-1 0 0 0,0 0 0 0 0,0 0 0 0 0,0 1-1 0 0,0-1 1 0 0,0 0 0 0 0,0 0 0 0 0,0 0 0 0 0,0 0-1 0 0,0 0 1 0 0,0 0 0 0 0,0-1 0 0 0,0 1 0 0 0,0 0 0 0 0,0-1-1 0 0,0 1 1 0 0,0 0 0 0 0,0-1 0 0 0,0 1 0 0 0,1-2-1 0 0,0 0-34 0 0,0 1-1 0 0,0-1 0 0 0,0 0 1 0 0,0 0-1 0 0,-1-1 0 0 0,1 1 0 0 0,-1 0 1 0 0,0 0-1 0 0,2-5 0 0 0,2-5-391 0 0,-1-1-1 0 0,5-26 0 0 0,-8 34 250 0 0,1-2-8 0 0,-1 0 1 0 0,0 1-1 0 0,-1-1 0 0 0,0 1 1 0 0,0-9-1 0 0,0 14 128 0 0,0 1-1 0 0,0 0 0 0 0,0-1 1 0 0,0 1-1 0 0,0-1 1 0 0,0 1-1 0 0,-1-1 0 0 0,1 1 1 0 0,0-1-1 0 0,0 1 1 0 0,0 0-1 0 0,-1-1 0 0 0,1 1 1 0 0,0-1-1 0 0,0 1 1 0 0,-1 0-1 0 0,1-1 1 0 0,0 1-1 0 0,-1 0 0 0 0,1-1 1 0 0,0 1-1 0 0,-1 0 1 0 0,1 0-1 0 0,0-1 0 0 0,-1 1 1 0 0,1 0-1 0 0,-1 0 1 0 0,1 0-1 0 0,-1-1 0 0 0,0 1 1 0 0,0 0-17 0 0,0 1 1 0 0,-1-1-1 0 0,1 1 0 0 0,-1-1 1 0 0,1 1-1 0 0,0 0 0 0 0,-1-1 1 0 0,1 1-1 0 0,0 0 1 0 0,0 0-1 0 0,-1 0 0 0 0,1 0 1 0 0,0 0-1 0 0,-2 2 0 0 0,-1 2-73 0 0,0 0 0 0 0,0 0 0 0 0,0 0 0 0 0,0 0 0 0 0,1 1 0 0 0,0-1 0 0 0,0 1 0 0 0,0 0 0 0 0,1 0 0 0 0,0 0 0 0 0,0 0 0 0 0,-1 9 0 0 0,1 0-210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5529 0 0,'0'0'31'0'0,"1"1"0"0"0,-1-1 0 0 0,1 0 0 0 0,-1 1-1 0 0,1-1 1 0 0,0 0 0 0 0,-1 1 0 0 0,1-1 0 0 0,-1 0 0 0 0,1 1 0 0 0,0-1-1 0 0,-1 0 1 0 0,1 0 0 0 0,0 0 0 0 0,-1 0 0 0 0,1 0 0 0 0,0 0 0 0 0,-1 0-1 0 0,1 0 1 0 0,0 0 0 0 0,-1 0 0 0 0,1 0 0 0 0,0 0 0 0 0,25-2 162 0 0,-20 1 43 0 0,72-3 2188 0 0,104 7 1 0 0,144 11-113 0 0,-211-11-2014 0 0,28 0-179 0 0,236 18-180 0 0,-350-19 81 0 0,0-1 0 0 0,0-1-1 0 0,51-8 1 0 0,32 0 75 0 0,-108 8-60 0 0,-1 0 0 0 0,1 0 1 0 0,0 0-1 0 0,-1-1 0 0 0,1 1 1 0 0,0-1-1 0 0,-1 0 0 0 0,1 0 1 0 0,0 0-1 0 0,-1 0 0 0 0,0-1 1 0 0,1 1-1 0 0,-1-1 1 0 0,0 0-1 0 0,5-3 0 0 0,-4 4 633 0 0,-34 0 0 0 0,30 0-668 0 0,2-14 57 0 0,0 0-1 0 0,0 1 0 0 0,8-21 0 0 0,2-17 96 0 0,-8 27-138 0 0,-1-1 66 0 0,12-39 0 0 0,-14 59-173 0 0,1 0 0 0 0,1-1 0 0 0,-1 1 0 0 0,1 0-1 0 0,0 0 1 0 0,1 1 0 0 0,-1-1 0 0 0,1 1 0 0 0,0-1 0 0 0,1 1 0 0 0,5-5 0 0 0,-10 9 83 0 0,1 1 1 0 0,-1 0-1 0 0,0 0 1 0 0,0 0 0 0 0,0-1-1 0 0,0 1 1 0 0,1 0-1 0 0,-1 0 1 0 0,0 0-1 0 0,0 0 1 0 0,1-1-1 0 0,-1 1 1 0 0,0 0 0 0 0,0 0-1 0 0,0 0 1 0 0,1 0-1 0 0,-1 0 1 0 0,0 0-1 0 0,0 0 1 0 0,1 0-1 0 0,-1 0 1 0 0,0 0 0 0 0,0 0-1 0 0,1 0 1 0 0,-1 0-1 0 0,0 0 1 0 0,0 0-1 0 0,1 0 1 0 0,-1 0 0 0 0,0 0-1 0 0,0 0 1 0 0,1 0-1 0 0,-1 0 1 0 0,0 0-1 0 0,0 1 1 0 0,1-1-1 0 0,-1 0 1 0 0,0 0 0 0 0,0 0-1 0 0,0 0 1 0 0,1 1-1 0 0,-1-1 1 0 0,0 0-1 0 0,0 0 1 0 0,0 0-1 0 0,0 1 1 0 0,1-1 0 0 0,2 19 21 0 0,-6 29 416 0 0,3-42-414 0 0,-4 37 130 0 0,5 83 0 0 0,0-112-148 0 0,0 0 0 0 0,1-1 0 0 0,1 1 0 0 0,0-1 1 0 0,1 1-1 0 0,0-1 0 0 0,1 0 0 0 0,1-1 0 0 0,0 1 0 0 0,9 13 0 0 0,-14-25 6 0 0,-1 0-1 0 0,1 0 0 0 0,0 1 0 0 0,0-1 1 0 0,0 0-1 0 0,0 0 0 0 0,0 0 0 0 0,0 0 1 0 0,0 0-1 0 0,0 0 0 0 0,1-1 0 0 0,-1 1 0 0 0,0 0 1 0 0,0 0-1 0 0,1-1 0 0 0,-1 1 0 0 0,1-1 1 0 0,-1 1-1 0 0,0-1 0 0 0,1 0 0 0 0,-1 0 1 0 0,1 1-1 0 0,-1-1 0 0 0,1 0 0 0 0,1 0 1 0 0,-1-1-3 0 0,0 0 0 0 0,0 0 0 0 0,1 0 0 0 0,-1 0 0 0 0,0 0 0 0 0,0-1 0 0 0,0 1 0 0 0,0 0 0 0 0,0-1 0 0 0,-1 0 0 0 0,1 1 0 0 0,0-1 0 0 0,2-3 0 0 0,4-8-134 0 0,1 0 1 0 0,-2-1-1 0 0,11-23 1 0 0,-16 32 32 0 0,17-47-689 0 0,21-83 1 0 0,-26 82 592 0 0,33-85 1 0 0,-47 138 205 0 0,0-1 0 0 0,0 1 1 0 0,0 0-1 0 0,0-1 1 0 0,1 1-1 0 0,-1-1 0 0 0,0 1 1 0 0,0 0-1 0 0,0-1 1 0 0,0 1-1 0 0,1 0 1 0 0,-1-1-1 0 0,0 1 0 0 0,0 0 1 0 0,1-1-1 0 0,-1 1 1 0 0,0 0-1 0 0,0 0 0 0 0,1-1 1 0 0,-1 1-1 0 0,0 0 1 0 0,1 0-1 0 0,-1-1 1 0 0,1 1-1 0 0,-1 0 0 0 0,0 0 1 0 0,1 0-1 0 0,-1 0 1 0 0,1 0-1 0 0,-1 0 0 0 0,0 0 1 0 0,1-1-1 0 0,-1 1 1 0 0,1 0-1 0 0,-1 0 1 0 0,0 1-1 0 0,1-1 0 0 0,10 14 355 0 0,2 24 248 0 0,1 64-28 0 0,2 14-336 0 0,-13-102-226 0 0,1 0-1 0 0,0 0 0 0 0,1-1 1 0 0,0 1-1 0 0,14 23 0 0 0,-18-35-16 0 0,0 0-1 0 0,0-1 1 0 0,0 1-1 0 0,1 0 1 0 0,-1 0-1 0 0,0 0 0 0 0,1-1 1 0 0,0 1-1 0 0,-1-1 1 0 0,1 1-1 0 0,0-1 1 0 0,0 0-1 0 0,-1 0 0 0 0,1 0 1 0 0,0 0-1 0 0,0 0 1 0 0,0 0-1 0 0,1 0 1 0 0,2 0-1 0 0,-3-1 6 0 0,0 0 0 0 0,1 0 0 0 0,-1 0 0 0 0,0-1 0 0 0,0 1-1 0 0,0-1 1 0 0,0 0 0 0 0,0 1 0 0 0,0-1 0 0 0,0 0 0 0 0,0 0 0 0 0,0 0 0 0 0,-1 0 0 0 0,1-1 0 0 0,0 1-1 0 0,2-3 1 0 0,3-3 23 0 0,0-1-1 0 0,0-1 1 0 0,-1 1-1 0 0,0-1 1 0 0,0 0-1 0 0,7-18 0 0 0,27-81-113 0 0,-30 77 21 0 0,1 0 0 0 0,2 1 1 0 0,23-42-1 0 0,-35 70 31 0 0,0 0 0 0 0,1 0 0 0 0,-1 0 0 0 0,1 0 0 0 0,-1 0 0 0 0,1 0 1 0 0,-1 1-1 0 0,1-1 0 0 0,0 0 0 0 0,0 1 0 0 0,0 0 0 0 0,0-1 0 0 0,0 1 0 0 0,0 0 0 0 0,0 0 0 0 0,3-1 0 0 0,-4 2 21 0 0,0 0 0 0 0,-1 0-1 0 0,1 0 1 0 0,-1 0-1 0 0,1 0 1 0 0,-1 0 0 0 0,1 1-1 0 0,-1-1 1 0 0,1 0 0 0 0,0 0-1 0 0,-1 0 1 0 0,1 0 0 0 0,-1 1-1 0 0,1-1 1 0 0,-1 0-1 0 0,1 0 1 0 0,-1 1 0 0 0,0-1-1 0 0,1 0 1 0 0,-1 1 0 0 0,1-1-1 0 0,-1 1 1 0 0,0-1 0 0 0,1 1-1 0 0,-1 0 1 0 0,1 0 12 0 0,0 1 0 0 0,0 0 0 0 0,-1 0 0 0 0,1 0 1 0 0,0 0-1 0 0,-1 0 0 0 0,0 0 0 0 0,0 0 0 0 0,1-1 0 0 0,-1 5 1 0 0,-3 90 681 0 0,1 58 107 0 0,3-135-696 0 0,1-1-1 0 0,1 1 1 0 0,1-1 0 0 0,1 0-1 0 0,0 0 1 0 0,10 21 0 0 0,-15-38-72 0 0,0 0 0 0 0,0 0 0 0 0,0-1 0 0 0,1 1 0 0 0,-1 0 1 0 0,1 0-1 0 0,-1 0 0 0 0,0 0 0 0 0,1-1 0 0 0,-1 1 0 0 0,1 0 0 0 0,0-1 1 0 0,-1 1-1 0 0,1 0 0 0 0,0-1 0 0 0,-1 1 0 0 0,1-1 0 0 0,0 1 0 0 0,-1-1 1 0 0,1 1-1 0 0,0-1 0 0 0,0 1 0 0 0,1-1 0 0 0,-1 0-22 0 0,0 0 0 0 0,-1-1 0 0 0,1 1 0 0 0,0-1-1 0 0,0 1 1 0 0,-1-1 0 0 0,1 1 0 0 0,-1-1 0 0 0,1 0 0 0 0,-1 1-1 0 0,1-1 1 0 0,-1 0 0 0 0,1 1 0 0 0,-1-1 0 0 0,1 0 0 0 0,-1 0-1 0 0,0 1 1 0 0,1-1 0 0 0,-1 0 0 0 0,0-1 0 0 0,13-56-662 0 0,-12 47 494 0 0,5-25-527 0 0,-1 1 235 0 0,2 0 0 0 0,1 0 0 0 0,1 1 0 0 0,2 0 0 0 0,19-40 0 0 0,-30 73 437 0 0,0 0 0 0 0,1 0-1 0 0,-1 0 1 0 0,1 0 0 0 0,-1 0 0 0 0,1 1 0 0 0,-1-1 0 0 0,1 0-1 0 0,-1 0 1 0 0,1 0 0 0 0,0 1 0 0 0,0-1 0 0 0,-1 0 0 0 0,1 1-1 0 0,0-1 1 0 0,0 1 0 0 0,0-1 0 0 0,0 1 0 0 0,-1-1 0 0 0,1 1-1 0 0,2-1 1 0 0,-3 1 9 0 0,1 0-1 0 0,0 1 0 0 0,-1-1 1 0 0,1 0-1 0 0,-1 1 0 0 0,1-1 1 0 0,-1 1-1 0 0,1-1 0 0 0,-1 1 0 0 0,1-1 1 0 0,-1 1-1 0 0,1-1 0 0 0,-1 1 1 0 0,0 0-1 0 0,1-1 0 0 0,-1 1 1 0 0,0-1-1 0 0,0 1 0 0 0,1 0 1 0 0,-1-1-1 0 0,0 1 0 0 0,0 1 1 0 0,6 44 290 0 0,-7 3 145 0 0,0-11-1527 0 0,5 40-1 0 0,-3-63-3031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64 150 3225 0 0,'-8'3'403'0'0,"-27"9"-2222"0"0,34-12 1804 0 0,0 1 0 0 0,0-1-1 0 0,0 0 1 0 0,-1 1 0 0 0,1 0-1 0 0,0-1 1 0 0,0 1 0 0 0,0 0 0 0 0,0 0-1 0 0,0-1 1 0 0,0 1 0 0 0,0 0-1 0 0,1 0 1 0 0,-1 0 0 0 0,0 0-1 0 0,0 0 1 0 0,1 0 0 0 0,-1 0-1 0 0,0 1 1 0 0,1-1 0 0 0,-1 2-1 0 0,1-2 170 0 0,1-1 0 0 0,-1 1 0 0 0,1 0-1 0 0,-1-1 1 0 0,1 1 0 0 0,0 0 0 0 0,-1-1 0 0 0,1 1-1 0 0,0-1 1 0 0,0 1 0 0 0,-1-1 0 0 0,1 1 0 0 0,0-1-1 0 0,0 1 1 0 0,0-1 0 0 0,-1 0 0 0 0,1 0-1 0 0,0 1 1 0 0,0-1 0 0 0,0 0 0 0 0,0 0 0 0 0,0 0-1 0 0,0 0 1 0 0,0 0 0 0 0,-1 0 0 0 0,3 0-1 0 0,24-1 2390 0 0,349-45 4372 0 0,191 22-3304 0 0,62-34-2103 0 0,-123 4-520 0 0,-465 52-1417 0 0,87-8-5676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 6449 0 0,'-1'-2'9'0'0,"0"1"1"0"0,0 0-1 0 0,0-1 0 0 0,0 1 0 0 0,-1 0 0 0 0,1 0 0 0 0,0 0 0 0 0,0 0 0 0 0,-1 0 0 0 0,1 0 0 0 0,-1 0 0 0 0,1 0 0 0 0,-1 0 0 0 0,1 1 0 0 0,-1-1 0 0 0,1 1 0 0 0,-1-1 0 0 0,0 1 1 0 0,1-1-1 0 0,-1 1 0 0 0,0 0 0 0 0,1 0 0 0 0,-1 0 0 0 0,0 0 0 0 0,1 0 0 0 0,-1 0 0 0 0,0 1 0 0 0,1-1 0 0 0,-4 1 0 0 0,3 0 80 0 0,1-1-1 0 0,-1 1 1 0 0,0-1-1 0 0,0 1 1 0 0,1-1 0 0 0,-1 1-1 0 0,1 0 1 0 0,-1 0-1 0 0,1 0 1 0 0,-1 0-1 0 0,1 0 1 0 0,0 0-1 0 0,-1 0 1 0 0,1 0-1 0 0,0 1 1 0 0,0-1 0 0 0,0 1-1 0 0,0-1 1 0 0,0 1-1 0 0,0-1 1 0 0,0 1-1 0 0,0-1 1 0 0,1 1-1 0 0,-1 0 1 0 0,0-1 0 0 0,1 1-1 0 0,-1 2 1 0 0,2-1 166 0 0,0 1 1 0 0,1-1 0 0 0,-1 1-1 0 0,1-1 1 0 0,-1 1 0 0 0,1-1-1 0 0,0 0 1 0 0,0 0 0 0 0,1 0 0 0 0,-1 0-1 0 0,1 0 1 0 0,-1 0 0 0 0,1-1-1 0 0,0 1 1 0 0,4 2 0 0 0,19 22 534 0 0,-21-19-706 0 0,-1-1 0 0 0,0 1 0 0 0,-1 0 0 0 0,0 0 0 0 0,0 0 0 0 0,-1 0 0 0 0,0 0 0 0 0,0 1 0 0 0,0 10 0 0 0,0 10 38 0 0,-4 42 0 0 0,0-5 54 0 0,28 273 633 0 0,-7-131-260 0 0,-22 54-189 0 0,0-2 36 0 0,8-215 12 0 0,13 50-1 0 0,-3-19 318 0 0,-15-68-495 0 0,0-8-247 0 0,0-1 0 0 0,0 1 0 0 0,0 0 0 0 0,0 0-1 0 0,0 0 1 0 0,1 0 0 0 0,-1 0 0 0 0,0 0 0 0 0,0 0 0 0 0,0 0 0 0 0,0 0 0 0 0,0 0 0 0 0,0 0 0 0 0,0 0 0 0 0,1 0 0 0 0,-1 0 0 0 0,0 0-1 0 0,0 0 1 0 0,0 0 0 0 0,0 0 0 0 0,0 0 0 0 0,0 0 0 0 0,0 0 0 0 0,0 0 0 0 0,1 0 0 0 0,-1 0 0 0 0,0 0 0 0 0,0 0 0 0 0,0 0 0 0 0,0 0 0 0 0,0 0-1 0 0,0 1 1 0 0,0-1 0 0 0,0 0 0 0 0,1 0 0 0 0,-1 0 0 0 0,0 0 0 0 0,0 0 0 0 0,0 0 0 0 0,0 0 0 0 0,0 0 0 0 0,0 0 0 0 0,0 0 0 0 0,0 1 0 0 0,0-1-1 0 0,0 0 1 0 0,0 0 0 0 0,0 0 0 0 0,0 0 0 0 0,0 0 0 0 0,0 0 0 0 0,0 0 0 0 0,0 1 0 0 0,0-1 0 0 0,0 0 0 0 0,0 0 0 0 0,0 0 0 0 0,0 0 0 0 0,0 0-1 0 0,0 0 1 0 0,0 0 0 0 0,0 1 0 0 0,0-1 0 0 0,0 0 0 0 0,0 0 0 0 0,0 0 0 0 0,0 0 0 0 0,0 0 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53 2304 0 0,'-3'-6'396'0'0,"0"1"-1"0"0,0 0 0 0 0,0 0 0 0 0,-1 0 0 0 0,1 0 0 0 0,-1 1 0 0 0,-1-1 0 0 0,-7-6 0 0 0,12 11-364 0 0,-1 0 1 0 0,1 0-1 0 0,0 0 1 0 0,-1-1-1 0 0,1 1 1 0 0,-1 0-1 0 0,1 0 1 0 0,0 0-1 0 0,-1 0 1 0 0,1 0-1 0 0,-1 0 1 0 0,1 0-1 0 0,0 0 1 0 0,-1 0-1 0 0,1 0 1 0 0,0 0-1 0 0,-1 0 1 0 0,1 0-1 0 0,-1 0 1 0 0,1 1-1 0 0,0-1 1 0 0,-1 0-1 0 0,1 0 1 0 0,0 0-1 0 0,-1 0 1 0 0,1 1-1 0 0,0-1 1 0 0,-1 0-1 0 0,1 0 1 0 0,0 1-1 0 0,0-1 1 0 0,-1 0-1 0 0,1 1 0 0 0,0-1 1 0 0,0 0-1 0 0,0 1 1 0 0,-1-1-1 0 0,1 0 1 0 0,0 1-1 0 0,0-1 1 0 0,0 0-1 0 0,0 1 1 0 0,0-1-1 0 0,0 0 1 0 0,-1 1-1 0 0,1-1 1 0 0,0 1-1 0 0,0-1 1 0 0,0 1-1 0 0,0 0 8 0 0,0 0-1 0 0,0 0 0 0 0,0 0 0 0 0,-1 0 0 0 0,1 0 1 0 0,0 0-1 0 0,0 0 0 0 0,0 0 0 0 0,1 0 1 0 0,-1 0-1 0 0,0 0 0 0 0,0 0 0 0 0,0 0 1 0 0,1 0-1 0 0,-1 0 0 0 0,0-1 0 0 0,1 1 1 0 0,-1 0-1 0 0,1 0 0 0 0,-1 0 0 0 0,1 0 1 0 0,0 0-1 0 0,15 9 664 0 0,0-1 1 0 0,0 0 0 0 0,1-2-1 0 0,0 0 1 0 0,22 6-1 0 0,-9-3-222 0 0,2 0-3 0 0,2-1-1 0 0,-1-2 0 0 0,1-2 0 0 0,64 3 0 0 0,-93-8-464 0 0,34 4 277 0 0,-38-4-284 0 0,0 0-1 0 0,0 0 0 0 0,0 0 1 0 0,0 0-1 0 0,0 1 0 0 0,0-1 0 0 0,0 0 1 0 0,0 1-1 0 0,0-1 0 0 0,0 1 1 0 0,0-1-1 0 0,0 1 0 0 0,0-1 0 0 0,0 1 1 0 0,0-1-1 0 0,0 1 0 0 0,0 0 1 0 0,-1 0-1 0 0,1-1 0 0 0,0 1 0 0 0,-1 0 1 0 0,1 0-1 0 0,0 0 0 0 0,-1 0 1 0 0,1 0-1 0 0,-1 0 0 0 0,1 2 0 0 0,-1-2-25 0 0,-1 1 0 0 0,1 0-1 0 0,-1-1 1 0 0,1 1-1 0 0,-1 0 1 0 0,0-1-1 0 0,0 1 1 0 0,1-1 0 0 0,-1 1-1 0 0,0-1 1 0 0,-1 0-1 0 0,1 1 1 0 0,0-1 0 0 0,0 0-1 0 0,-1 0 1 0 0,1 0-1 0 0,-2 2 1 0 0,-30 18-625 0 0,22-14 472 0 0,-46 26 304 0 0,-2-3 1 0 0,-93 35-1 0 0,-12 5-253 0 0,146-61-165 0 0,1 0 1 0 0,1 1 0 0 0,0 1-1 0 0,0 1 1 0 0,-22 21-1 0 0,37-33 288 0 0,0 1 0 0 0,0 0 0 0 0,0-1 0 0 0,1 1-1 0 0,-1 0 1 0 0,0 0 0 0 0,1 0 0 0 0,-1-1-1 0 0,1 1 1 0 0,-1 0 0 0 0,1 0 0 0 0,-1 0-1 0 0,1 0 1 0 0,-1 0 0 0 0,1 0 0 0 0,0 0-1 0 0,0 0 1 0 0,-1 0 0 0 0,1 0 0 0 0,0 0-1 0 0,0 0 1 0 0,0 1 0 0 0,0-1 0 0 0,0 0 0 0 0,0 0-1 0 0,1 1 1 0 0,0 0 4 0 0,0-1-1 0 0,0 1 1 0 0,0-1 0 0 0,0 0 0 0 0,0 0-1 0 0,1 1 1 0 0,-1-1 0 0 0,0 0-1 0 0,1 0 1 0 0,-1 0 0 0 0,1 0 0 0 0,-1-1-1 0 0,1 1 1 0 0,2 1 0 0 0,7 1-88 0 0,0 0 1 0 0,1 0 0 0 0,17 2-1 0 0,103 0 1331 0 0,-17-2-631 0 0,-57-1-553 0 0,-44-3-25 0 0,0 1-1 0 0,0 1 0 0 0,-1 0 1 0 0,1 1-1 0 0,-1 0 0 0 0,20 6 1 0 0,-32-7-41 0 0,-1-1 0 0 0,1 0 0 0 0,0 1 0 0 0,0-1 0 0 0,0 0 0 0 0,-1 1 0 0 0,1-1 0 0 0,0 1 0 0 0,-1-1 0 0 0,1 1 0 0 0,0 0 0 0 0,-1-1 0 0 0,1 1 0 0 0,0 0 0 0 0,-1-1 0 0 0,1 1 0 0 0,-1 0 0 0 0,0 0 0 0 0,1 0 0 0 0,-1-1 0 0 0,0 1 0 0 0,1 0 0 0 0,-1 0 0 0 0,0 0 0 0 0,0 0 0 0 0,0 0 0 0 0,1-1 0 0 0,-1 1 0 0 0,-1 2 0 0 0,1 0-37 0 0,-1 0 0 0 0,0 0-1 0 0,0 0 1 0 0,0 0 0 0 0,0 0 0 0 0,0 0 0 0 0,-1-1 0 0 0,1 1 0 0 0,-3 3 0 0 0,-5 6-148 0 0,0-1 1 0 0,-19 18-1 0 0,-159 136-239 0 0,178-157 684 0 0,4-4-489 0 0,1-1-1 0 0,0 0 1 0 0,0 1 0 0 0,1 0-1 0 0,-1 0 1 0 0,-5 8 0 0 0,9-12 189 0 0,0 1 0 0 0,0-1 1 0 0,0 1-1 0 0,-1-1 0 0 0,1 0 0 0 0,0 1 1 0 0,0-1-1 0 0,0 1 0 0 0,0-1 1 0 0,0 1-1 0 0,0-1 0 0 0,0 1 1 0 0,0-1-1 0 0,0 1 0 0 0,0-1 0 0 0,0 1 1 0 0,0-1-1 0 0,1 1 0 0 0,-1-1 1 0 0,0 0-1 0 0,0 1 0 0 0,0-1 1 0 0,1 1-1 0 0,-1-1 0 0 0,0 0 0 0 0,0 1 1 0 0,1-1-1 0 0,-1 1 0 0 0,1 0 1 0 0,1 0-26 0 0,0 0 1 0 0,0 0-1 0 0,0 0 1 0 0,0 0-1 0 0,0-1 1 0 0,0 1-1 0 0,1 0 1 0 0,-1-1-1 0 0,0 1 1 0 0,4-1 0 0 0,61 6 212 0 0,-48-6-20 0 0,0 1 1 0 0,-1 1 0 0 0,0 1 0 0 0,0 0-1 0 0,0 2 1 0 0,0 0 0 0 0,24 10-1 0 0,-42-15-122 0 0,1 1-1 0 0,0-1 1 0 0,-1 0-1 0 0,1 1 0 0 0,-1-1 1 0 0,1 0-1 0 0,0 1 1 0 0,-1-1-1 0 0,1 1 1 0 0,-1-1-1 0 0,0 1 0 0 0,1-1 1 0 0,-1 1-1 0 0,1-1 1 0 0,-1 1-1 0 0,0-1 0 0 0,1 1 1 0 0,-1 0-1 0 0,0-1 1 0 0,1 1-1 0 0,-1 0 0 0 0,0-1 1 0 0,0 1-1 0 0,0 0 1 0 0,0-1-1 0 0,0 1 0 0 0,0 0 1 0 0,0-1-1 0 0,0 1 1 0 0,0 0-1 0 0,0-1 1 0 0,0 2-1 0 0,-1 1 94 0 0,0-1 1 0 0,0 0-1 0 0,0 1 0 0 0,-1-1 1 0 0,1 0-1 0 0,-1 0 0 0 0,1 0 1 0 0,-1 0-1 0 0,-2 3 0 0 0,-46 33 815 0 0,50-38-931 0 0,-19 13 20 0 0,8-8 11 0 0,2 1-1 0 0,-1 1 1 0 0,0 0 0 0 0,1 0-1 0 0,1 1 1 0 0,-1 0 0 0 0,1 0-1 0 0,1 1 1 0 0,-11 15 0 0 0,17-24-33 0 0,1 1 0 0 0,0 0 0 0 0,-1-1 0 0 0,1 1 0 0 0,0 0 0 0 0,-1 0 0 0 0,1 0 0 0 0,0-1 1 0 0,0 1-1 0 0,-1 0 0 0 0,1 0 0 0 0,0 0 0 0 0,0-1 0 0 0,0 1 0 0 0,0 0 0 0 0,0 0 0 0 0,0 0 0 0 0,1-1 0 0 0,-1 1 0 0 0,0 0 0 0 0,0 0 0 0 0,1 0 1 0 0,-1-1-1 0 0,0 1 0 0 0,1 0 0 0 0,-1 0 0 0 0,1 0 0 0 0,0 0-77 0 0,0 0 0 0 0,1 0 0 0 0,-1 0 0 0 0,0 0 1 0 0,1-1-1 0 0,-1 1 0 0 0,0 0 0 0 0,1-1 0 0 0,-1 1 0 0 0,1-1 0 0 0,-1 0 1 0 0,1 1-1 0 0,1-1 0 0 0,5 1-368 0 0,0-1 1 0 0,0 0-1 0 0,-1 0 1 0 0,12-3 0 0 0,0 2 236 0 0,0 0 0 0 0,0 2 0 0 0,-1 0 0 0 0,1 1 0 0 0,29 6 0 0 0,-45-7 183 0 0,14 2-13 0 0,-11-3 60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2 1840 0 0,'-3'0'210'0'0,"1"-1"0"0"0,0 1-1 0 0,0 0 1 0 0,0 0 0 0 0,-1-1-1 0 0,1 1 1 0 0,0 1 0 0 0,0-1-1 0 0,-1 0 1 0 0,1 0 0 0 0,0 1-1 0 0,0 0 1 0 0,0-1 0 0 0,0 1-1 0 0,0 0 1 0 0,0 0 0 0 0,0 0-1 0 0,0 0 1 0 0,0 0 0 0 0,0 0-1 0 0,0 1 1 0 0,1-1 0 0 0,-1 1-1 0 0,0-1 1 0 0,1 1 0 0 0,-1 0-1 0 0,1 0 1 0 0,0-1-1 0 0,0 1 1 0 0,-1 0 0 0 0,1 0-1 0 0,0 0 1 0 0,-1 4 0 0 0,-1 2 620 0 0,0 1 0 0 0,0-1 0 0 0,0 1 0 0 0,1-1 0 0 0,0 1 0 0 0,1 0 0 0 0,-1 14 0 0 0,-13 159 1549 0 0,-1 2-2080 0 0,35 76 413 0 0,-2-37-43 0 0,-16-196-551 0 0,-2 0 0 0 0,-5 32 0 0 0,5-50-29 0 0,-1 1 1 0 0,0-1-1 0 0,-1 0 1 0 0,1 0-1 0 0,-2 0 1 0 0,1-1-1 0 0,-2 1 1 0 0,1-1-1 0 0,-11 15 0 0 0,14-22-101 0 0,0 1-1 0 0,0-1 0 0 0,0 0 0 0 0,0 0 0 0 0,0 0 0 0 0,0 0 1 0 0,-1 0-1 0 0,1 0 0 0 0,0 0 0 0 0,-1 0 0 0 0,1 0 0 0 0,0-1 0 0 0,-1 1 1 0 0,-1 0-1 0 0,-8-4-3361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24 226 2449 0 0,'2'-1'629'0'0,"5"-8"2353"0"0,-1-21-2336 0 0,-6 28-588 0 0,0 1 1 0 0,1 0 0 0 0,-1-1-1 0 0,0 1 1 0 0,0-1 0 0 0,0 1-1 0 0,0-1 1 0 0,-1 1 0 0 0,1 0-1 0 0,0-1 1 0 0,0 1 0 0 0,-1 0-1 0 0,1-1 1 0 0,-1 1 0 0 0,0 0-1 0 0,1-1 1 0 0,-1 1 0 0 0,0 0-1 0 0,0 0 1 0 0,1 0 0 0 0,-1 0-1 0 0,0-1 1 0 0,-2 0 0 0 0,3 2-54 0 0,-1 0-1 0 0,1 0 1 0 0,0 0 0 0 0,-1 0 0 0 0,1-1 0 0 0,0 1-1 0 0,-1 0 1 0 0,1 0 0 0 0,0 0 0 0 0,-1 1 0 0 0,1-1-1 0 0,-1 0 1 0 0,1 0 0 0 0,0 0 0 0 0,-1 0 0 0 0,1 0-1 0 0,0 0 1 0 0,-1 0 0 0 0,1 1 0 0 0,0-1 0 0 0,0 0-1 0 0,-1 0 1 0 0,1 0 0 0 0,0 1 0 0 0,0-1 0 0 0,-1 0-1 0 0,1 0 1 0 0,0 1 0 0 0,0-1 0 0 0,-1 0 0 0 0,1 0-1 0 0,0 1 1 0 0,0 0 0 0 0,-8 17 266 0 0,3 7 95 0 0,3-16-179 0 0,1 0 0 0 0,0 1 1 0 0,0-1-1 0 0,1 0 0 0 0,0 1 1 0 0,1-1-1 0 0,0 0 0 0 0,1 0 0 0 0,0 0 1 0 0,0 0-1 0 0,1 0 0 0 0,4 12 0 0 0,-5-18-108 0 0,-1 0-1 0 0,1 0 0 0 0,0 0 0 0 0,0 0 1 0 0,0 0-1 0 0,0 0 0 0 0,1 0 1 0 0,-1-1-1 0 0,1 1 0 0 0,0-1 0 0 0,0 0 1 0 0,0 0-1 0 0,0 0 0 0 0,0 0 0 0 0,0 0 1 0 0,0 0-1 0 0,0-1 0 0 0,1 0 0 0 0,-1 0 1 0 0,1 0-1 0 0,-1 0 0 0 0,1 0 0 0 0,-1-1 1 0 0,1 1-1 0 0,0-1 0 0 0,-1 0 0 0 0,1 0 1 0 0,-1 0-1 0 0,1-1 0 0 0,0 1 0 0 0,-1-1 1 0 0,6-2-1 0 0,-3 1-50 0 0,1-1 0 0 0,-1 0 0 0 0,0 0 1 0 0,0 0-1 0 0,0-1 0 0 0,0 0 0 0 0,-1 0 0 0 0,0-1 0 0 0,1 1 0 0 0,-2-1 1 0 0,1 0-1 0 0,0-1 0 0 0,-1 1 0 0 0,5-9 0 0 0,-1 1-140 0 0,-1 0 1 0 0,0 0-1 0 0,-1 0 0 0 0,-1-1 1 0 0,7-24-1 0 0,-9 22-180 0 0,0-1 0 0 0,-1 1 1 0 0,1-28-1 0 0,-3 36 106 0 0,-1 0 1 0 0,1 0 0 0 0,-2 0-1 0 0,1 0 1 0 0,-1 0 0 0 0,0 0-1 0 0,0 1 1 0 0,-1-1 0 0 0,-5-11-1 0 0,7 18 163 0 0,0 0-1 0 0,0-1 1 0 0,0 1-1 0 0,0 0 1 0 0,0 0-1 0 0,0-1 0 0 0,-1 1 1 0 0,1 0-1 0 0,0 0 1 0 0,0 0-1 0 0,-1 0 1 0 0,1 1-1 0 0,-1-1 1 0 0,1 0-1 0 0,-1 1 1 0 0,1-1-1 0 0,-1 0 0 0 0,1 1 1 0 0,-1 0-1 0 0,1-1 1 0 0,-1 1-1 0 0,-1 0 1 0 0,-1 0 40 0 0,0 0 0 0 0,0 1 0 0 0,0-1 0 0 0,0 1 0 0 0,0 0 0 0 0,1 0 1 0 0,-1 0-1 0 0,0 1 0 0 0,-3 1 0 0 0,-1 2 12 0 0,0-1-1 0 0,0 1 1 0 0,1 0 0 0 0,0 0 0 0 0,0 1 0 0 0,0 0-1 0 0,-8 11 1 0 0,10-10 22 0 0,1 0-1 0 0,0 1 1 0 0,1 0 0 0 0,0 0-1 0 0,0 0 1 0 0,1 0 0 0 0,0 1-1 0 0,0-1 1 0 0,1 1-1 0 0,0-1 1 0 0,0 11 0 0 0,1 2 106 0 0,1 0-1 0 0,0 0 1 0 0,6 28 0 0 0,-6-44-133 0 0,0-1-1 0 0,0 1 1 0 0,0-1 0 0 0,1 1-1 0 0,0-1 1 0 0,0 1 0 0 0,0-1-1 0 0,0 0 1 0 0,0 0 0 0 0,1 0-1 0 0,4 5 1 0 0,-5-7 9 0 0,0-1 1 0 0,-1 0-1 0 0,1 0 1 0 0,0 0-1 0 0,0 0 0 0 0,0 0 1 0 0,0 0-1 0 0,-1-1 1 0 0,1 1-1 0 0,0-1 0 0 0,0 1 1 0 0,0-1-1 0 0,1 0 1 0 0,-1 1-1 0 0,0-1 0 0 0,0 0 1 0 0,0-1-1 0 0,0 1 1 0 0,0 0-1 0 0,0 0 0 0 0,0-1 1 0 0,0 1-1 0 0,0-1 0 0 0,0 0 1 0 0,0 0-1 0 0,0 0 1 0 0,-1 0-1 0 0,3-1 0 0 0,4-3 32 0 0,1 0-1 0 0,-2 0 1 0 0,1-1 0 0 0,-1 0-1 0 0,0-1 1 0 0,0 1-1 0 0,0-1 1 0 0,-1-1-1 0 0,-1 1 1 0 0,7-10-1 0 0,-6 8-397 0 0,-1-1 0 0 0,0 0 0 0 0,0 0 0 0 0,-1 0 0 0 0,0 0 0 0 0,-1-1 0 0 0,0 1 0 0 0,0-1 0 0 0,-1 0 0 0 0,-1 0-1 0 0,0 0 1 0 0,0 0 0 0 0,-1 0 0 0 0,-2-11 0 0 0,2 21 316 0 0,0-1 0 0 0,0 1 0 0 0,-1 0 0 0 0,1 0 0 0 0,-1 0 0 0 0,1 0 1 0 0,-1 0-1 0 0,1 0 0 0 0,-1 0 0 0 0,1 1 0 0 0,-1-1 0 0 0,0 0 0 0 0,1 0 0 0 0,-1 0 0 0 0,0 1 0 0 0,0-1 0 0 0,0 0 0 0 0,1 1 0 0 0,-1-1 0 0 0,0 0 0 0 0,0 1 0 0 0,0-1 0 0 0,0 1 0 0 0,0 0 0 0 0,0-1 0 0 0,0 1 0 0 0,0 0 0 0 0,-1 0 0 0 0,0-1 1 0 0,-1 1-9 0 0,1 0 0 0 0,-1 0 1 0 0,0 0-1 0 0,1 0 0 0 0,-1 1 1 0 0,1-1-1 0 0,-1 1 1 0 0,1 0-1 0 0,-1-1 0 0 0,1 1 1 0 0,-5 2-1 0 0,-1 2-2781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6793 0 0,'0'0'507'0'0,"21"-8"1538"0"0,24-1-1222 0 0,0 2-1 0 0,0 2 1 0 0,48 1 0 0 0,146 13 1006 0 0,-25-1-1639 0 0,204 23 1708 0 0,-389-28-1958 0 0,49-3-1 0 0,-57-2 1 0 0,0 2 0 0 0,0 1 0 0 0,0 0 0 0 0,41 9-1 0 0,-52-5-164 0 0,-10-4 207 0 0,0-1 0 0 0,1 1-1 0 0,-1-1 1 0 0,1 1 0 0 0,-1-1-1 0 0,0 0 1 0 0,1 1-1 0 0,-1-1 1 0 0,1 0 0 0 0,-1 0-1 0 0,1 1 1 0 0,-1-1-1 0 0,1 0 1 0 0,-1 0 0 0 0,1 0-1 0 0,-1 1 1 0 0,1-1 0 0 0,-1 0-1 0 0,1 0 1 0 0,-1 0-1 0 0,1 0 1 0 0,0 0 0 0 0,-1 0-1 0 0,1 0 1 0 0,-1 0 0 0 0,1 0-1 0 0,-1-1 1 0 0,1 1-1 0 0,-1 0 1 0 0,1 0 0 0 0,-1 0-1 0 0,1-1 1 0 0,-1 1 0 0 0,1 0-1 0 0,-1 0 1 0 0,1-1-1 0 0,-1 1 1 0 0,1 0 0 0 0,0-1-1 0 0,7-7-208 0 0,0 1 0 0 0,1 0-1 0 0,18-11 1 0 0,-17 12 80 0 0,0 0 0 0 0,-1 0 0 0 0,0-1 0 0 0,-1-1-1 0 0,0 1 1 0 0,8-10 0 0 0,17-29-135 0 0,-2-2 0 0 0,36-77-1 0 0,-61 113 355 0 0,0 2-1 0 0,1-1 0 0 0,12-15 1 0 0,-17 24-51 0 0,1-1 0 0 0,-1 1 0 0 0,1-1 0 0 0,-1 1 0 0 0,1 0 0 0 0,0 0 0 0 0,0 0 0 0 0,4-2 0 0 0,-6 4 2 0 0,1 0 0 0 0,-1-1 0 0 0,0 1 0 0 0,0 0 1 0 0,1-1-1 0 0,-1 1 0 0 0,0 0 0 0 0,0 0 0 0 0,1 0 0 0 0,-1 0 0 0 0,0 0 1 0 0,1 0-1 0 0,-1 1 0 0 0,0-1 0 0 0,0 0 0 0 0,1 1 0 0 0,-1-1 0 0 0,0 1 1 0 0,0-1-1 0 0,0 1 0 0 0,0-1 0 0 0,2 2 0 0 0,-1 0 53 0 0,-1-1-1 0 0,1 1 0 0 0,0 0 1 0 0,-1 0-1 0 0,1 0 0 0 0,-1 0 1 0 0,0 1-1 0 0,0-1 0 0 0,0 0 1 0 0,0 0-1 0 0,0 1 0 0 0,1 4 1 0 0,5 35 641 0 0,-4-23-373 0 0,-1-4-142 0 0,1 1 1 0 0,1-1 0 0 0,1 0-1 0 0,0-1 1 0 0,0 1 0 0 0,1-1 0 0 0,1 0-1 0 0,1 0 1 0 0,0-1 0 0 0,1 0-1 0 0,0 0 1 0 0,0-1 0 0 0,2 0 0 0 0,-1-1-1 0 0,16 12 1 0 0,-24-22-164 0 0,-1 1-1 0 0,1-1 1 0 0,0 0-1 0 0,0 0 1 0 0,-1 0 0 0 0,1-1-1 0 0,0 1 1 0 0,0 0 0 0 0,0-1-1 0 0,0 1 1 0 0,0-1-1 0 0,0 1 1 0 0,0-1 0 0 0,0 0-1 0 0,0 0 1 0 0,0 0-1 0 0,0 0 1 0 0,0 0 0 0 0,0-1-1 0 0,-1 1 1 0 0,4-1 0 0 0,-2-1-32 0 0,0 1 1 0 0,1-1 0 0 0,-1 0-1 0 0,0 0 1 0 0,0 0 0 0 0,0-1-1 0 0,-1 1 1 0 0,1-1 0 0 0,0 1-1 0 0,3-7 1 0 0,5-6-213 0 0,-2-1 0 0 0,0 0-1 0 0,12-30 1 0 0,-17 37 101 0 0,8-20-279 0 0,-3 5 230 0 0,1 0-1 0 0,1 0 1 0 0,1 1-1 0 0,1 0 1 0 0,1 1-1 0 0,27-31 1 0 0,-40 52 148 0 0,0-1 1 0 0,0 1-1 0 0,0 0 1 0 0,0 0 0 0 0,1-1-1 0 0,-1 1 1 0 0,0 0-1 0 0,1 0 1 0 0,-1 0-1 0 0,0 0 1 0 0,1 1 0 0 0,0-1-1 0 0,-1 0 1 0 0,1 1-1 0 0,-1-1 1 0 0,1 1 0 0 0,0-1-1 0 0,-1 1 1 0 0,1 0-1 0 0,0-1 1 0 0,-1 1-1 0 0,1 0 1 0 0,0 0 0 0 0,0 1-1 0 0,-1-1 1 0 0,1 0-1 0 0,0 0 1 0 0,-1 1-1 0 0,1-1 1 0 0,0 1 0 0 0,-1-1-1 0 0,1 1 1 0 0,-1 0-1 0 0,1 0 1 0 0,-1 0 0 0 0,1 0-1 0 0,-1 0 1 0 0,0 0-1 0 0,1 0 1 0 0,-1 0-1 0 0,0 0 1 0 0,0 1 0 0 0,0-1-1 0 0,2 2 1 0 0,4 9 202 0 0,0 0 0 0 0,0 0 0 0 0,-2 0 0 0 0,9 24 1 0 0,-4-11 85 0 0,40 73 33 0 0,7 19-262 0 0,-57-123 11 0 0,0 1 0 0 0,0 0-1 0 0,1-1 1 0 0,-1 1 0 0 0,1 0 0 0 0,0 0 0 0 0,3-6-1 0 0,14-56-1146 0 0,-14 56 1045 0 0,2-11-181 0 0,7-24-99 0 0,2 1 0 0 0,1 1 0 0 0,23-43 0 0 0,-38 85 269 0 0,0 1 1 0 0,0-1-1 0 0,-1 1 1 0 0,1-1 0 0 0,1 1-1 0 0,-1-1 1 0 0,0 1 0 0 0,0-1-1 0 0,0 1 1 0 0,1 0 0 0 0,-1 0-1 0 0,0 0 1 0 0,1-1-1 0 0,0 1 1 0 0,-1 1 0 0 0,1-1-1 0 0,-1 0 1 0 0,1 0 0 0 0,0 1-1 0 0,0-1 1 0 0,-1 1-1 0 0,1-1 1 0 0,0 1 0 0 0,3-1-1 0 0,-3 2 32 0 0,0-1-1 0 0,-1 1 1 0 0,1 0 0 0 0,0-1-1 0 0,-1 1 1 0 0,1 0-1 0 0,-1 0 1 0 0,1 0-1 0 0,-1 0 1 0 0,0 0 0 0 0,1 1-1 0 0,-1-1 1 0 0,0 0-1 0 0,0 1 1 0 0,0-1-1 0 0,0 1 1 0 0,0-1 0 0 0,0 1-1 0 0,0-1 1 0 0,0 1-1 0 0,-1 0 1 0 0,1-1-1 0 0,0 1 1 0 0,-1 0 0 0 0,1 1-1 0 0,61 307 2672 0 0,-52-248-2571 0 0,-8-44-58 0 0,-2-14-22 0 0,0 0 0 0 0,0 0-1 0 0,1 0 1 0 0,0 0-1 0 0,-1 0 1 0 0,3 5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9674 0 0,'4'-3'240'0'0,"0"0"0"0"0,0 1 0 0 0,0-1 0 0 0,1 1 0 0 0,-1 0 0 0 0,7-2 0 0 0,-7 2-130 0 0,39-16 249 0 0,1 3-1 0 0,86-20 1 0 0,97 2 2383 0 0,61 25 339 0 0,-9 0-1473 0 0,-224 4-1539 0 0,101-13-1386 0 0,-123 12-1539 0 0,34-11 0 0 0,-52 11-2009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2761 0 0,'5'124'7080'0'0,"0"61"-5198"0"0,4 143 350 0 0,-1 37-432 0 0,-11-315-1608 0 0,3 0 0 0 0,2 1 0 0 0,16 97 1 0 0,-13-131-1856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6913 0 0,'-3'2'-119'0'0,"-1"0"0"0"0,1 1-1 0 0,-1-1 1 0 0,1 1 0 0 0,0-1-1 0 0,-1 1 1 0 0,2 0-1 0 0,-1 0 1 0 0,0 1 0 0 0,-4 5-1 0 0,7-8 53 0 0,0 0-1 0 0,-1 0 0 0 0,1-1 1 0 0,-1 1-1 0 0,1 0 1 0 0,0 0-1 0 0,0 0 1 0 0,-1 0-1 0 0,1 0 1 0 0,0 0-1 0 0,0 0 0 0 0,0 0 1 0 0,0 0-1 0 0,0 0 1 0 0,0 0-1 0 0,0 0 1 0 0,1 0-1 0 0,-1 0 1 0 0,1 2-1 0 0,0-2 123 0 0,-1 0 0 0 0,1 0-1 0 0,0 0 1 0 0,1 1 0 0 0,-1-1 0 0 0,0 0-1 0 0,0-1 1 0 0,0 1 0 0 0,1 0 0 0 0,-1 0-1 0 0,0 0 1 0 0,1-1 0 0 0,-1 1-1 0 0,0-1 1 0 0,1 1 0 0 0,-1-1 0 0 0,3 1-1 0 0,16 2 570 0 0,0 0 0 0 0,0-2-1 0 0,0 0 1 0 0,0-1-1 0 0,23-4 1 0 0,7 1 514 0 0,-14 2-202 0 0,-1-1-522 0 0,45 4 1 0 0,-71-2-479 0 0,0 2-1 0 0,0-1 1 0 0,0 1 0 0 0,0 0-1 0 0,-1 1 1 0 0,1 0 0 0 0,-1 0 0 0 0,1 1-1 0 0,-1 0 1 0 0,9 6 0 0 0,-16-9 38 0 0,0 0 0 0 0,1 0 0 0 0,-1 0 0 0 0,0 0 0 0 0,0 0 0 0 0,0 0 0 0 0,1 1 0 0 0,-1-1 0 0 0,0 0 0 0 0,-1 1 0 0 0,1-1 0 0 0,0 1 0 0 0,0-1 0 0 0,-1 1 0 0 0,1 0 0 0 0,-1-1 0 0 0,1 1 0 0 0,-1-1 0 0 0,0 1 0 0 0,1 0 0 0 0,-1 0 0 0 0,0-1 0 0 0,0 4 0 0 0,-1-1 1 0 0,0 0-1 0 0,0-1 0 0 0,0 1 0 0 0,-1-1 1 0 0,1 1-1 0 0,-1-1 0 0 0,0 1 0 0 0,0-1 1 0 0,0 0-1 0 0,-4 4 0 0 0,-5 5 32 0 0,0 0 1 0 0,-2 0-1 0 0,-23 17 0 0 0,-40 20 734 0 0,56-38-539 0 0,1 1 0 0 0,0 0 0 0 0,1 2-1 0 0,0 0 1 0 0,-29 31 0 0 0,46-44-201 0 0,0 0 0 0 0,1-1 1 0 0,-1 1-1 0 0,0-1 0 0 0,1 1 1 0 0,-1 0-1 0 0,1 0 1 0 0,-1-1-1 0 0,1 1 0 0 0,0 0 1 0 0,-1 0-1 0 0,1 0 0 0 0,0 0 1 0 0,-1-1-1 0 0,1 1 1 0 0,0 0-1 0 0,0 0 0 0 0,0 0 1 0 0,0 0-1 0 0,0 0 0 0 0,0 0 1 0 0,0 0-1 0 0,0 0 0 0 0,0-1 1 0 0,0 2-1 0 0,1-1-19 0 0,0 0 0 0 0,0-1 0 0 0,-1 1 0 0 0,1 0 0 0 0,0-1 0 0 0,0 1 0 0 0,0-1 1 0 0,0 1-1 0 0,0-1 0 0 0,0 0 0 0 0,0 1 0 0 0,0-1 0 0 0,0 0 0 0 0,0 0 0 0 0,0 0 0 0 0,0 0 0 0 0,0 0 0 0 0,1 0 0 0 0,10 0-235 0 0,1-1 0 0 0,20-5 0 0 0,-26 5 240 0 0,14-3-105 0 0,-13 2 267 0 0,0 0 1 0 0,0 0-1 0 0,0 1 0 0 0,0 0 0 0 0,0 1 0 0 0,12 0 1 0 0,-20 1-132 0 0,0-1 1 0 0,1 0 0 0 0,-1 0-1 0 0,0 1 1 0 0,0-1 0 0 0,1 0-1 0 0,-1 1 1 0 0,0-1 0 0 0,0 0-1 0 0,0 1 1 0 0,1-1 0 0 0,-1 0-1 0 0,0 1 1 0 0,0-1 0 0 0,0 1-1 0 0,0-1 1 0 0,0 0 0 0 0,0 1 0 0 0,0-1-1 0 0,0 1 1 0 0,0-1 0 0 0,0 0-1 0 0,0 1 1 0 0,0-1 0 0 0,0 1-1 0 0,0-1 1 0 0,0 0 0 0 0,0 1-1 0 0,-1-1 1 0 0,1 0 0 0 0,0 1-1 0 0,0-1 1 0 0,0 0 0 0 0,-1 1-1 0 0,1-1 1 0 0,0 0 0 0 0,0 1-1 0 0,-1-1 1 0 0,1 0 0 0 0,0 0-1 0 0,0 1 1 0 0,-1-1 0 0 0,1 0 0 0 0,0 0-1 0 0,-1 0 1 0 0,0 1 0 0 0,-13 15 235 0 0,-55 40-391 0 0,-18 16-150 0 0,79-64 337 0 0,0 0 0 0 0,0 1-1 0 0,1 0 1 0 0,0 1 0 0 0,0-1-1 0 0,1 1 1 0 0,-5 13 0 0 0,9-20-52 0 0,1-1 1 0 0,0 1-1 0 0,0-1 0 0 0,0 1 1 0 0,0-1-1 0 0,1 1 0 0 0,-1 0 1 0 0,1-1-1 0 0,0 1 1 0 0,0 0-1 0 0,0-1 0 0 0,0 1 1 0 0,0 0-1 0 0,0-1 0 0 0,1 1 1 0 0,-1 0-1 0 0,1-1 1 0 0,0 1-1 0 0,-1 0 0 0 0,1-1 1 0 0,2 4-1 0 0,-1-4-37 0 0,0 0 0 0 0,0 0 0 0 0,0 0-1 0 0,1-1 1 0 0,-1 1 0 0 0,0-1 0 0 0,1 1 0 0 0,-1-1-1 0 0,1 0 1 0 0,-1 0 0 0 0,1 0 0 0 0,0 0 0 0 0,0 0 0 0 0,-1 0-1 0 0,1-1 1 0 0,0 0 0 0 0,0 1 0 0 0,0-1 0 0 0,-1 0-1 0 0,4-1 1 0 0,44 0-276 0 0,-27-1 549 0 0,-1 2-1 0 0,0 0 0 0 0,32 5 0 0 0,-48-4-248 0 0,0 0 1 0 0,0 1-1 0 0,0-1 0 0 0,-1 1 1 0 0,1 1-1 0 0,-1-1 0 0 0,1 1 1 0 0,-1 0-1 0 0,0 0 0 0 0,0 0 1 0 0,0 1-1 0 0,-1 0 0 0 0,1 0 1 0 0,-1 0-1 0 0,0 0 0 0 0,0 1 1 0 0,5 7-1 0 0,-8-11-54 0 0,0 0 1 0 0,-1 1-1 0 0,1-1 1 0 0,0 0-1 0 0,-1 0 1 0 0,1 0-1 0 0,-1 0 1 0 0,1 1-1 0 0,-1-1 1 0 0,0 0-1 0 0,1 0 1 0 0,-1 1-1 0 0,0-1 1 0 0,0 0-1 0 0,0 1 1 0 0,0-1-1 0 0,0 0 1 0 0,0 0-1 0 0,0 1 1 0 0,0-1-1 0 0,-1 0 1 0 0,1 1-1 0 0,-1-1 1 0 0,1 0-1 0 0,-1 0 0 0 0,1 0 1 0 0,-1 1-1 0 0,1-1 1 0 0,-1 0-1 0 0,0 0 1 0 0,0 0-1 0 0,0 0 1 0 0,1 0-1 0 0,-1 0 1 0 0,0 0-1 0 0,0-1 1 0 0,0 1-1 0 0,-3 1 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8754 0 0,'0'0'30'0'0,"-1"0"0"0"0,1 0 0 0 0,-1 0 0 0 0,1 0 1 0 0,0 0-1 0 0,-1 0 0 0 0,1 0 0 0 0,0 0 0 0 0,-1 0 0 0 0,1 0 1 0 0,-1 0-1 0 0,1 0 0 0 0,0 0 0 0 0,-1 0 0 0 0,1 0 0 0 0,0 1 0 0 0,-1-1 1 0 0,1 0-1 0 0,0 0 0 0 0,-1 0 0 0 0,1 0 0 0 0,0 1 0 0 0,-1-1 1 0 0,1 0-1 0 0,0 1 0 0 0,0-1 0 0 0,-1 0 0 0 0,1 1 0 0 0,-4 4 129 0 0,6-1 584 0 0,1 9 291 0 0,0-1 0 0 0,0 0 1 0 0,-1 0-1 0 0,0 26 0 0 0,6 284 1221 0 0,7-106-1483 0 0,1 26-407 0 0,-30 233 1408 0 0,13-466-1717 0 0,0-1 1 0 0,-1 1-1 0 0,1-1 1 0 0,-5 13-1 0 0,4-15-44 0 0,0 0-1 0 0,0 0 1 0 0,1 0-1 0 0,-1 1 1 0 0,2-1 0 0 0,-1 1-1 0 0,1-1 1 0 0,0 13 0 0 0,1-18-56 0 0,-1 0 0 0 0,0 1 0 0 0,0-1 0 0 0,1 0 0 0 0,-1 0 1 0 0,1 0-1 0 0,-1 0 0 0 0,1 0 0 0 0,-1 0 0 0 0,1 0 1 0 0,0 0-1 0 0,-1 0 0 0 0,1-1 0 0 0,0 1 0 0 0,0 0 0 0 0,1 1 1 0 0,3 2-1018 0 0,-5-3 1037 0 0,0-1 77 0 0,0 2-48 0 0,1-1-1 0 0,0 1 1 0 0,0-1-1 0 0,-1 1 1 0 0,1-1 0 0 0,0 0-1 0 0,0 1 1 0 0,0-1-1 0 0,0 0 1 0 0,0 0 0 0 0,1 0-1 0 0,0 1 1 0 0,0 0-1 0 0,4 7-78 0 0,-1 0 0 0 0,0 1-1 0 0,-1-1 1 0 0,0 1 0 0 0,0 0-1 0 0,3 15 1 0 0,-3-11 274 0 0,-2-4 37 0 0,1 0-1 0 0,-2 1 0 0 0,1-1 1 0 0,-1 16-1 0 0,-3 9-2404 0 0,-5 37-1 0 0,0-16-725 0 0,6-32 2221 0 0,2-12 102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4 466 7370 0 0,'0'1'25'0'0,"0"-1"1"0"0,0 0 0 0 0,0 0 0 0 0,-1 0 0 0 0,1 0 0 0 0,0 0 0 0 0,0 0 0 0 0,0 0-1 0 0,0 0 1 0 0,0 0 0 0 0,0 0 0 0 0,0 0 0 0 0,-1-1 0 0 0,1 1 0 0 0,0 0 0 0 0,0 0 0 0 0,0 0-1 0 0,0 0 1 0 0,0 0 0 0 0,0 0 0 0 0,0 0 0 0 0,0 0 0 0 0,-1 0 0 0 0,1 0 0 0 0,0 0-1 0 0,0 0 1 0 0,0 0 0 0 0,0-1 0 0 0,0 1 0 0 0,0 0 0 0 0,0 0 0 0 0,0 0 0 0 0,0 0-1 0 0,0 0 1 0 0,0 0 0 0 0,0 0 0 0 0,0 0 0 0 0,0-1 0 0 0,0 1 0 0 0,0 0 0 0 0,0 0-1 0 0,0 0 1 0 0,0 0 0 0 0,0 0 0 0 0,0 0 0 0 0,0 0 0 0 0,0-1 0 0 0,0 1 0 0 0,0 0 0 0 0,0 0-1 0 0,0 0 1 0 0,0 0 0 0 0,0 0 0 0 0,0 0 0 0 0,0 0 0 0 0,0-1 0 0 0,0 1 0 0 0,0 0-1 0 0,0 0 1 0 0,0 0 0 0 0,1 0 0 0 0,14-7-27 0 0,17 3 629 0 0,1 2 1 0 0,0 1 0 0 0,39 3-1 0 0,31 1 1352 0 0,53-9 312 0 0,210 1-274 0 0,-266 7-1736 0 0,0-5-1 0 0,151-24 0 0 0,-240 25-347 0 0,0 0-23 0 0,1 0 1 0 0,0 0-1 0 0,0 1 1 0 0,0 0-1 0 0,0 1 1 0 0,0 0-1 0 0,0 1 1 0 0,20 5-1 0 0,-31-6 31 0 0,-1 0 0 0 0,1 0 0 0 0,-1 0-1 0 0,0 0 1 0 0,1 1 0 0 0,-1-1-1 0 0,1 0 1 0 0,-1 0 0 0 0,1 1-1 0 0,-1-1 1 0 0,0 0 0 0 0,1 1-1 0 0,-1-1 1 0 0,0 0 0 0 0,1 1-1 0 0,-1-1 1 0 0,0 1 0 0 0,1-1-1 0 0,-1 0 1 0 0,0 1 0 0 0,0-1-1 0 0,0 1 1 0 0,1-1 0 0 0,-1 1 0 0 0,0-1-1 0 0,0 1 1 0 0,0-1 0 0 0,0 1-1 0 0,0-1 1 0 0,0 1 0 0 0,0-1-1 0 0,0 1 1 0 0,0-1 0 0 0,0 1-1 0 0,0-1 1 0 0,0 1 0 0 0,-10 16-2727 0 0,10-10 6036 0 0,41-16-2789 0 0,1 2 0 0 0,57-2 0 0 0,88 6 1752 0 0,-130 4-1949 0 0,21 2-337 0 0,-68-6-331 0 0,-17-4-371 0 0,6 7 723 0 0,-1-1-1 0 0,1 0 1 0 0,0 1 0 0 0,0-1 0 0 0,0 0-1 0 0,0 0 1 0 0,1 0 0 0 0,-1 0 0 0 0,0 0-1 0 0,0 0 1 0 0,1 0 0 0 0,-1 0 0 0 0,0 0 0 0 0,1 0-1 0 0,-1 0 1 0 0,0-2 0 0 0,5-53 42 0 0,2 0 1 0 0,3 0 0 0 0,21-72-1 0 0,-30 126 26 0 0,1 0-1 0 0,-1 0 1 0 0,1 0-1 0 0,0 0 0 0 0,-1 0 1 0 0,1 0-1 0 0,0 0 1 0 0,0 1-1 0 0,0-1 0 0 0,0 0 1 0 0,0 0-1 0 0,3-2 1 0 0,-4 4-22 0 0,0 0 1 0 0,1 0-1 0 0,-1 0 1 0 0,0 0-1 0 0,0 0 1 0 0,0 0-1 0 0,1 0 1 0 0,-1 0 0 0 0,0 0-1 0 0,0 0 1 0 0,0 0-1 0 0,1 0 1 0 0,-1 0-1 0 0,0 0 1 0 0,0 0-1 0 0,0 0 1 0 0,1 0 0 0 0,-1 0-1 0 0,0 0 1 0 0,0 0-1 0 0,0 0 1 0 0,0 1-1 0 0,1-1 1 0 0,-1 0-1 0 0,0 0 1 0 0,0 0 0 0 0,0 0-1 0 0,0 0 1 0 0,1 1-1 0 0,-1-1 1 0 0,0 0-1 0 0,0 0 1 0 0,0 0-1 0 0,0 0 1 0 0,0 1 0 0 0,0-1-1 0 0,0 0 1 0 0,6 19-187 0 0,7 128 693 0 0,-10-92-167 0 0,2-1 1 0 0,14 61-1 0 0,-15-99-319 0 0,0-1 0 0 0,1 0 0 0 0,1 0 0 0 0,0 0 0 0 0,12 18 0 0 0,-18-32-13 0 0,0-1-1 0 0,1 0 1 0 0,-1 0-1 0 0,0 1 1 0 0,0-1-1 0 0,0 0 1 0 0,1 0-1 0 0,-1 1 1 0 0,0-1 0 0 0,0 0-1 0 0,1 0 1 0 0,-1 0-1 0 0,0 1 1 0 0,0-1-1 0 0,1 0 1 0 0,-1 0-1 0 0,0 0 1 0 0,0 0-1 0 0,1 0 1 0 0,-1 0-1 0 0,0 0 1 0 0,1 0 0 0 0,-1 0-1 0 0,0 0 1 0 0,1 0-1 0 0,-1 0 1 0 0,0 0-1 0 0,1 0 1 0 0,-1 0-1 0 0,0 0 1 0 0,1 0-1 0 0,-1 0 1 0 0,0 0-1 0 0,0 0 1 0 0,1 0 0 0 0,-1-1-1 0 0,11-11 211 0 0,3-18 154 0 0,-14 29-365 0 0,60-203-513 0 0,-8 18-111 0 0,-45 167 579 0 0,19-49 1 0 0,-23 62-6 0 0,0 0 1 0 0,0 0-1 0 0,0 1 1 0 0,1-1-1 0 0,0 1 1 0 0,0 0-1 0 0,1 0 1 0 0,6-7 0 0 0,-10 12 39 0 0,-1 0-1 0 0,1-1 1 0 0,-1 1 0 0 0,1-1 0 0 0,-1 1 0 0 0,1 0 0 0 0,0-1 0 0 0,-1 1 0 0 0,1 0 0 0 0,0 0 0 0 0,-1 0 0 0 0,1-1 0 0 0,0 1 0 0 0,-1 0 0 0 0,1 0 0 0 0,0 0 0 0 0,-1 0 0 0 0,1 0 0 0 0,0 0 0 0 0,-1 0 0 0 0,1 0 0 0 0,0 0-1 0 0,-1 1 1 0 0,1-1 0 0 0,0 0 0 0 0,-1 0 0 0 0,1 1 0 0 0,0-1 0 0 0,-1 0 0 0 0,1 1 0 0 0,-1-1 0 0 0,1 0 0 0 0,-1 1 0 0 0,1-1 0 0 0,-1 1 0 0 0,1-1 0 0 0,-1 1 0 0 0,1-1 0 0 0,-1 1 0 0 0,0 0 0 0 0,1-1 0 0 0,-1 1 0 0 0,0-1 0 0 0,1 1-1 0 0,-1 0 1 0 0,0-1 0 0 0,0 1 0 0 0,1 1 0 0 0,9 38 457 0 0,-8-32-237 0 0,17 104 363 0 0,14 57 177 0 0,-28-148-745 0 0,-4-14 5 0 0,1 0 1 0 0,-1 0 0 0 0,1 0 0 0 0,0 0 0 0 0,1-1-1 0 0,0 1 1 0 0,0-1 0 0 0,0 0 0 0 0,1 0 0 0 0,-1 0-1 0 0,7 6 1 0 0,-9-11 2 0 0,0-1-1 0 0,1 1 0 0 0,-1-1 0 0 0,0 1 1 0 0,0-1-1 0 0,1 0 0 0 0,-1 0 1 0 0,0 0-1 0 0,1 0 0 0 0,-1 0 1 0 0,0 0-1 0 0,1 0 0 0 0,-1 0 0 0 0,0 0 1 0 0,1-1-1 0 0,-1 1 0 0 0,0 0 1 0 0,0-1-1 0 0,1 1 0 0 0,-1-1 1 0 0,0 0-1 0 0,0 1 0 0 0,0-1 0 0 0,0 0 1 0 0,0 0-1 0 0,0 1 0 0 0,0-1 1 0 0,0 0-1 0 0,0 0 0 0 0,1-2 1 0 0,29-32-920 0 0,-30 33 846 0 0,61-98-1422 0 0,-2 2 1378 0 0,-52 87 128 0 0,0 1 0 0 0,1-1 0 0 0,0 2 0 0 0,1-1 1 0 0,-1 1-1 0 0,15-9 0 0 0,-22 16-25 0 0,0 1 0 0 0,0-1 0 0 0,0 1 0 0 0,0 0 0 0 0,0 0 0 0 0,0 0 0 0 0,0 0 0 0 0,0 0 0 0 0,0 0 0 0 0,0 1 0 0 0,0-1 0 0 0,0 1 0 0 0,1 0 0 0 0,-1-1 1 0 0,0 1-1 0 0,0 0 0 0 0,1 0 0 0 0,-1 0 0 0 0,0 0 0 0 0,0 1 0 0 0,1-1 0 0 0,-1 1 0 0 0,0-1 0 0 0,0 1 0 0 0,0 0 0 0 0,0 0 0 0 0,0 0 0 0 0,0 0 0 0 0,0 0 0 0 0,0 0 0 0 0,0 1 0 0 0,0-1 0 0 0,-1 1 0 0 0,1-1 0 0 0,0 1 0 0 0,-1-1 1 0 0,0 1-1 0 0,3 3 0 0 0,3 8 157 0 0,0 0 1 0 0,0 0-1 0 0,-1 1 1 0 0,-1 0 0 0 0,4 15-1 0 0,5 12 403 0 0,-3-16-345 0 0,1 0 1 0 0,2-1-1 0 0,0 0 1 0 0,34 43-1 0 0,-47-66-227 0 0,0 0-1 0 0,0 0 0 0 0,0 0 1 0 0,0 0-1 0 0,0 0 0 0 0,0-1 0 0 0,0 1 1 0 0,0 0-1 0 0,1-1 0 0 0,-1 1 0 0 0,0 0 1 0 0,0-1-1 0 0,1 1 0 0 0,-1-1 1 0 0,0 0-1 0 0,1 1 0 0 0,-1-1 0 0 0,0 0 1 0 0,1 0-1 0 0,-1 0 0 0 0,0 0 0 0 0,1 0 1 0 0,1 0-1 0 0,0-1-51 0 0,0 0 1 0 0,0 0-1 0 0,-1-1 0 0 0,1 1 1 0 0,-1 0-1 0 0,1-1 0 0 0,-1 0 1 0 0,1 1-1 0 0,-1-1 0 0 0,3-4 1 0 0,4-3-260 0 0,-1-1 0 0 0,0 0 0 0 0,12-23 0 0 0,-11 14-407 0 0,0 0 0 0 0,-2-1 0 0 0,0-1 0 0 0,4-23 0 0 0,-5 21-715 0 0,0 1 0 0 0,19-43 0 0 0,-25 64 1331 0 0,0 1-1 0 0,0-1 1 0 0,1 0 0 0 0,-1 0-1 0 0,0 1 1 0 0,1-1-1 0 0,-1 0 1 0 0,0 1 0 0 0,1-1-1 0 0,-1 0 1 0 0,1 1-1 0 0,-1-1 1 0 0,1 1 0 0 0,0-1-1 0 0,-1 1 1 0 0,1-1-1 0 0,-1 1 1 0 0,1-1 0 0 0,0 1-1 0 0,-1-1 1 0 0,1 1-1 0 0,0 0 1 0 0,0 0-1 0 0,-1-1 1 0 0,1 1 0 0 0,0 0-1 0 0,1 0 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0,'273'4'7026'0'0,"63"7"-3330"0"0,-170 3-3018 0 0,-65-4-332 0 0,144-3 0 0 0,-202-9-214 0 0,-8 2-198 0 0,0-3 1 0 0,0 0 0 0 0,61-15 0 0 0,-86 14-1629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7 202 2761 0 0,'-1'-2'182'0'0,"0"0"1"0"0,0-1-1 0 0,0 1 1 0 0,1-1-1 0 0,-1 1 1 0 0,1-1-1 0 0,-1 1 1 0 0,1-1-1 0 0,0 1 1 0 0,0-1-1 0 0,0 1 1 0 0,0-1-1 0 0,0 0 1 0 0,1 1-1 0 0,-1-1 1 0 0,1 1-1 0 0,1-4 1 0 0,20-46 1568 0 0,-16 39-1114 0 0,5-19 356 0 0,-10 26-585 0 0,1 0 1 0 0,0 0-1 0 0,0 0 1 0 0,1 0-1 0 0,-1 1 0 0 0,1-1 1 0 0,0 1-1 0 0,5-6 1 0 0,-9 36 692 0 0,-1 56 148 0 0,16 149-1 0 0,-1-52-607 0 0,-8-44-448 0 0,-2 7 217 0 0,35 227 1 0 0,18-147 375 0 0,-7-29 475 0 0,-21-38-1428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6913 0 0,'-2'1'10'0'0,"-1"-1"0"0"0,1 0-1 0 0,0 1 1 0 0,0 0-1 0 0,-1 0 1 0 0,1-1-1 0 0,0 1 1 0 0,0 1-1 0 0,0-1 1 0 0,0 0-1 0 0,0 0 1 0 0,0 1-1 0 0,0-1 1 0 0,1 1-1 0 0,-1 0 1 0 0,1-1-1 0 0,-1 1 1 0 0,1 0-1 0 0,-1 0 1 0 0,-1 4 0 0 0,3-6 1 0 0,1 1 0 0 0,-1-1 0 0 0,0 1 0 0 0,1-1 0 0 0,-1 1 0 0 0,0-1 0 0 0,1 0 0 0 0,-1 1 0 0 0,1-1 0 0 0,-1 1 0 0 0,1-1 0 0 0,-1 0 0 0 0,1 0 0 0 0,-1 1 0 0 0,1-1 0 0 0,-1 0 0 0 0,1 0 0 0 0,-1 1 0 0 0,1-1 0 0 0,0 0 0 0 0,-1 0 0 0 0,1 0 0 0 0,-1 0 0 0 0,1 0 0 0 0,-1 0 0 0 0,1 0 0 0 0,1 0 0 0 0,21 0 550 0 0,-19 0-417 0 0,48-1 2250 0 0,78 3-314 0 0,-113-1-2081 0 0,-1 1 1 0 0,0 1 0 0 0,-1 1 0 0 0,1 0 0 0 0,27 11 0 0 0,-42-15 7 0 0,0 0-1 0 0,0 0 1 0 0,-1 0-1 0 0,1 1 1 0 0,0-1-1 0 0,-1 0 1 0 0,1 0-1 0 0,0 1 1 0 0,-1-1 0 0 0,1 0-1 0 0,0 1 1 0 0,-1-1-1 0 0,1 1 1 0 0,0-1-1 0 0,-1 1 1 0 0,1-1-1 0 0,-1 1 1 0 0,1-1 0 0 0,-1 1-1 0 0,1 0 1 0 0,-1-1-1 0 0,0 1 1 0 0,1 0-1 0 0,-1-1 1 0 0,0 1-1 0 0,1 0 1 0 0,-1-1-1 0 0,0 1 1 0 0,0 0 0 0 0,0 0-1 0 0,0-1 1 0 0,0 1-1 0 0,0 0 1 0 0,0 0-1 0 0,0-1 1 0 0,0 1-1 0 0,0 0 1 0 0,0 0 0 0 0,0-1-1 0 0,0 1 1 0 0,-1 0-1 0 0,1-1 1 0 0,0 1-1 0 0,0 0 1 0 0,-1-1-1 0 0,1 1 1 0 0,-1 0 0 0 0,1-1-1 0 0,0 1 1 0 0,-1 0-1 0 0,1-1 1 0 0,-1 1-1 0 0,0-1 1 0 0,1 1-1 0 0,-2 0 1 0 0,-5 4-73 0 0,0 1 0 0 0,0-2-1 0 0,0 1 1 0 0,-9 3 0 0 0,5-2-7 0 0,-371 226 1765 0 0,379-230-1716 0 0,-25 17 127 0 0,22-9-268 0 0,6-10 145 0 0,0 1-1 0 0,0-1 1 0 0,1 0 0 0 0,-1 1 0 0 0,0-1 0 0 0,1 0 0 0 0,-1 1 0 0 0,0-1 0 0 0,1 0 0 0 0,-1 0 0 0 0,0 0-1 0 0,1 1 1 0 0,-1-1 0 0 0,0 0 0 0 0,1 0 0 0 0,-1 0 0 0 0,1 0 0 0 0,-1 1 0 0 0,0-1 0 0 0,1 0 0 0 0,-1 0-1 0 0,1 0 1 0 0,-1 0 0 0 0,0 0 0 0 0,1 0 0 0 0,-1 0 0 0 0,1 0 0 0 0,-1-1 0 0 0,1 1 0 0 0,231-16 1534 0 0,0 1 818 0 0,-232 15-2328 0 0,34 2 267 0 0,-32-2-260 0 0,0 0 0 0 0,-1 0 0 0 0,1 0 0 0 0,0 0-1 0 0,-1 1 1 0 0,1-1 0 0 0,-1 1 0 0 0,1-1 0 0 0,-1 1 0 0 0,1 0 0 0 0,-1-1 0 0 0,1 1 0 0 0,-1 0 0 0 0,0 0 0 0 0,1 0 0 0 0,-1 0 0 0 0,2 2 0 0 0,-3-2-8 0 0,0 0 1 0 0,0 0 0 0 0,0 0-1 0 0,-1 0 1 0 0,1 0 0 0 0,0 0-1 0 0,0 0 1 0 0,0 0 0 0 0,-1 0-1 0 0,1 0 1 0 0,-1 0 0 0 0,1 0-1 0 0,0-1 1 0 0,-1 1 0 0 0,0 0-1 0 0,1 0 1 0 0,-1 0 0 0 0,1 0-1 0 0,-1-1 1 0 0,0 1 0 0 0,0 0-1 0 0,1-1 1 0 0,-1 1 0 0 0,-1 0-1 0 0,-23 18 86 0 0,23-18-92 0 0,-173 99-516 0 0,-2 1 21 0 0,177-101 501 0 0,-1 0 0 0 0,1 0 1 0 0,-1 0-1 0 0,0 1 1 0 0,1-1-1 0 0,-1 0 1 0 0,1 1-1 0 0,-1-1 0 0 0,1 0 1 0 0,-1 1-1 0 0,1-1 1 0 0,0 1-1 0 0,-1-1 0 0 0,1 1 1 0 0,-1-1-1 0 0,1 1 1 0 0,0-1-1 0 0,0 1 1 0 0,-1-1-1 0 0,1 1 0 0 0,0 0 1 0 0,0-1-1 0 0,-1 1 1 0 0,1-1-1 0 0,0 1 0 0 0,0 0 1 0 0,0-1-1 0 0,0 1 1 0 0,0-1-1 0 0,0 1 0 0 0,0 0 1 0 0,1 0 13 0 0,0 0 0 0 0,0 0 0 0 0,0 0 0 0 0,0 0 0 0 0,-1 0 0 0 0,1-1 0 0 0,0 1 0 0 0,1 0 0 0 0,-1-1 0 0 0,0 1 0 0 0,0-1 0 0 0,0 1 0 0 0,0-1 0 0 0,2 1 0 0 0,54 8 495 0 0,-50-8-468 0 0,355 30 1616 0 0,-361-31-1652 0 0,0 0-1 0 0,1 0 1 0 0,-1 0-1 0 0,1 0 1 0 0,-1 0-1 0 0,1 0 1 0 0,-1 1 0 0 0,0-1-1 0 0,1 0 1 0 0,-1 1-1 0 0,0-1 1 0 0,1 1-1 0 0,-1-1 1 0 0,0 1-1 0 0,1 0 1 0 0,-1 0-1 0 0,0-1 1 0 0,0 1 0 0 0,0 0-1 0 0,0 0 1 0 0,0 0-1 0 0,0 0 1 0 0,1 2-1 0 0,-2-2-20 0 0,0 0 0 0 0,0 1-1 0 0,0-1 1 0 0,-1 1-1 0 0,1-1 1 0 0,0 0 0 0 0,-1 1-1 0 0,1-1 1 0 0,-1 0-1 0 0,1 1 1 0 0,-1-1 0 0 0,0 0-1 0 0,1 0 1 0 0,-1 0 0 0 0,0 1-1 0 0,0-1 1 0 0,0 0-1 0 0,0 0 1 0 0,0 0 0 0 0,0 0-1 0 0,0-1 1 0 0,0 1 0 0 0,-2 1-1 0 0,-24 17-183 0 0,0-1 0 0 0,-1-1 1 0 0,-1-1-1 0 0,-37 15 0 0 0,23-12-522 0 0,-42 27 0 0 0,71-38 451 0 0,-57 40-1171 0 0,64-42 1208 0 0,1-1 0 0 0,-1 1 1 0 0,1 0-1 0 0,1 0 0 0 0,-1 1 0 0 0,1-1 0 0 0,-8 14 0 0 0,13-20 224 0 0,0 1-1 0 0,0-1 1 0 0,0 0 0 0 0,0 0-1 0 0,0 0 1 0 0,0 0-1 0 0,0 0 1 0 0,0 0 0 0 0,0 1-1 0 0,0-1 1 0 0,0 0 0 0 0,-1 0-1 0 0,1 0 1 0 0,0 0-1 0 0,0 0 1 0 0,0 1 0 0 0,0-1-1 0 0,0 0 1 0 0,1 0-1 0 0,-1 0 1 0 0,0 0 0 0 0,0 0-1 0 0,0 1 1 0 0,0-1 0 0 0,0 0-1 0 0,0 0 1 0 0,0 0-1 0 0,0 0 1 0 0,0 0 0 0 0,0 1-1 0 0,0-1 1 0 0,0 0-1 0 0,0 0 1 0 0,1 0 0 0 0,-1 0-1 0 0,0 0 1 0 0,0 0-1 0 0,0 0 1 0 0,0 0 0 0 0,0 0-1 0 0,0 1 1 0 0,1-1 0 0 0,-1 0-1 0 0,0 0 1 0 0,0 0-1 0 0,0 0 1 0 0,0 0 0 0 0,0 0-1 0 0,1 0 1 0 0,-1 0-1 0 0,13-1 75 0 0,12-5 608 0 0,-24 6-641 0 0,14-5 148 0 0,0 1-1 0 0,0 0 1 0 0,1 1 0 0 0,19-1-1 0 0,-31 4-150 0 0,0 0 1 0 0,0 0-1 0 0,0 0 0 0 0,-1 0 0 0 0,1 1 0 0 0,0 0 0 0 0,0-1 1 0 0,-1 1-1 0 0,1 1 0 0 0,0-1 0 0 0,-1 0 0 0 0,1 1 0 0 0,-1 0 1 0 0,0 0-1 0 0,1 0 0 0 0,-1 0 0 0 0,0 0 0 0 0,0 1 0 0 0,-1 0 1 0 0,1-1-1 0 0,0 1 0 0 0,-1 0 0 0 0,3 4 0 0 0,-4-6 5 0 0,-1 0-1 0 0,0 0 0 0 0,1-1 0 0 0,-1 1 0 0 0,0 0 1 0 0,1 0-1 0 0,-1 0 0 0 0,0 0 0 0 0,0 0 1 0 0,0 0-1 0 0,0-1 0 0 0,0 1 0 0 0,0 0 0 0 0,0 0 1 0 0,0 0-1 0 0,0 0 0 0 0,-1 0 0 0 0,1 0 0 0 0,0 0 1 0 0,0-1-1 0 0,-1 1 0 0 0,1 0 0 0 0,-1 0 1 0 0,1 0-1 0 0,-1-1 0 0 0,1 1 0 0 0,-1 0 0 0 0,1-1 1 0 0,-1 1-1 0 0,0 0 0 0 0,1-1 0 0 0,-1 1 1 0 0,0-1-1 0 0,0 1 0 0 0,-34 19 2041 0 0,16-10-1424 0 0,17-8-613 0 0,-1 0 1 0 0,0 0-1 0 0,1 0 0 0 0,0 0 1 0 0,-1 1-1 0 0,1-1 0 0 0,0 0 1 0 0,0 1-1 0 0,0 0 0 0 0,0 0 1 0 0,1-1-1 0 0,-1 1 0 0 0,1 0 1 0 0,0 0-1 0 0,-2 5 0 0 0,3-1 142 0 0,-1 0 0 0 0,1 0-1 0 0,0 0 1 0 0,1 0 0 0 0,0 0-1 0 0,2 8 1 0 0,1 22-36 0 0,0-1 1 0 0,-4 64-1 0 0,-15 76-165 0 0,1-4 23 0 0,11-3 350 0 0,25 213 0 0 0,-8-206-218 0 0,5 48 117 0 0,-19-222-263 0 0,1 1 0 0 0,-1-1-1 0 0,0 1 1 0 0,0-1 0 0 0,0 1 0 0 0,0-1 0 0 0,-1 1-1 0 0,1-1 1 0 0,-1 3 0 0 0,0-4-126 0 0,1-1 0 0 0,0 1 0 0 0,-1-1 0 0 0,1 1 0 0 0,0-1 0 0 0,-1 1 0 0 0,1-1 1 0 0,-1 0-1 0 0,1 1 0 0 0,-1-1 0 0 0,1 0 0 0 0,-1 0 0 0 0,1 1 0 0 0,-1-1 0 0 0,1 0 0 0 0,-1 0 1 0 0,1 1-1 0 0,-1-1 0 0 0,1 0 0 0 0,-1 0 0 0 0,0 0 0 0 0,1 0 0 0 0,-1 0 0 0 0,1 0 0 0 0,-1 0 0 0 0,1 0 1 0 0,-1 0-1 0 0,0 0 0 0 0,1-1 0 0 0,-1 1 0 0 0,1 0 0 0 0,-1 0 0 0 0,1 0 0 0 0,-1-1 0 0 0,1 1 0 0 0,-1 0 1 0 0,1-1-1 0 0,-1 1 0 0 0,1 0 0 0 0,-1-1 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4609 0 0,'-9'10'9026'0'0,"4"-8"-8809"0"0,-2 1 82 0 0,0 0 0 0 0,-1-1 0 0 0,1 0 0 0 0,-9 1 0 0 0,9 7 2303 0 0,2 13-2796 0 0,5-23 307 0 0,-9 42 52 0 0,3 0 1 0 0,-4 81 0 0 0,16 83-32 0 0,0-33 131 0 0,-6-140-231 0 0,14 491 583 0 0,0-104 524 0 0,-14-390-805 0 0,-7 52 0 0 0,5-71-285 0 0,0 0 0 0 0,-1 0 0 0 0,0 0 0 0 0,-1 0 0 0 0,0 0 1 0 0,-1-1-1 0 0,-11 18 0 0 0,13-26-358 0 0,3-10 10 0 0,3-11-5324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7802 0 0,'-1'0'75'0'0,"0"0"0"0"0,0 0 1 0 0,0 0-1 0 0,0 1 1 0 0,0-1-1 0 0,0 0 0 0 0,0 0 1 0 0,0 1-1 0 0,0-1 0 0 0,1 0 1 0 0,-1 1-1 0 0,0-1 1 0 0,0 1-1 0 0,0-1 0 0 0,1 1 1 0 0,-1-1-1 0 0,0 1 0 0 0,1-1 1 0 0,-2 2-1 0 0,13 6 751 0 0,37 4-374 0 0,-41-11-437 0 0,24 6 1267 0 0,52 17-1 0 0,-72-19-1003 0 0,1 0 0 0 0,-1 0 0 0 0,0 1 1 0 0,0 0-1 0 0,-1 1 0 0 0,0 0 0 0 0,15 15 0 0 0,-24-21-322 0 0,0 0 1 0 0,0 0-1 0 0,-1 1 1 0 0,1-1-1 0 0,0 0 1 0 0,-1 1-1 0 0,1-1 1 0 0,-1 0-1 0 0,1 1 1 0 0,-1-1-1 0 0,0 0 1 0 0,1 1-1 0 0,-1-1 0 0 0,0 1 1 0 0,0-1-1 0 0,0 1 1 0 0,0-1-1 0 0,0 1 1 0 0,-1-1-1 0 0,1 0 1 0 0,0 1-1 0 0,-1-1 1 0 0,1 1-1 0 0,0-1 1 0 0,-1 0-1 0 0,0 1 1 0 0,1-1-1 0 0,-1 0 0 0 0,0 0 1 0 0,0 1-1 0 0,0-1 1 0 0,0 0-1 0 0,0 0 1 0 0,0 0-1 0 0,0 0 1 0 0,-1 1-1 0 0,-8 7-140 0 0,0 0 1 0 0,0 0-1 0 0,-13 7 0 0 0,9-5 341 0 0,-32 21-95 0 0,0-2-1 0 0,-64 30 0 0 0,19-11 224 0 0,91-49-282 0 0,0 1 0 0 0,0-1 1 0 0,0 0-1 0 0,0 0 0 0 0,0 0 1 0 0,1 0-1 0 0,-1 0 1 0 0,0 0-1 0 0,0 0 0 0 0,0 0 1 0 0,0 1-1 0 0,0-1 1 0 0,0 0-1 0 0,0 0 0 0 0,0 0 1 0 0,0 0-1 0 0,0 0 0 0 0,0 0 1 0 0,0 1-1 0 0,0-1 1 0 0,0 0-1 0 0,0 0 0 0 0,1 0 1 0 0,-1 0-1 0 0,-1 0 0 0 0,1 1 1 0 0,0-1-1 0 0,0 0 1 0 0,0 0-1 0 0,0 0 0 0 0,0 0 1 0 0,0 0-1 0 0,0 1 0 0 0,0-1 1 0 0,0 0-1 0 0,0 0 1 0 0,0 0-1 0 0,0 0 0 0 0,0 0 1 0 0,0 0-1 0 0,0 1 1 0 0,0-1-1 0 0,-1 0 0 0 0,1 0 1 0 0,0 0-1 0 0,0 0 0 0 0,0 0 1 0 0,0 0-1 0 0,0 0 1 0 0,0 0-1 0 0,-1 0 0 0 0,1 0 1 0 0,0 0-1 0 0,0 0 0 0 0,0 1 1 0 0,0-1-1 0 0,0 0 1 0 0,-1 0-1 0 0,1 0 0 0 0,0 0 1 0 0,0 0-1 0 0,20 0 118 0 0,24-6 58 0 0,286-33 2515 0 0,-324 38-2626 0 0,-3 1-45 0 0,0-1 0 0 0,-1 1-1 0 0,1 0 1 0 0,0 0 0 0 0,0 0 0 0 0,0 0 0 0 0,0 0 0 0 0,-1 1 0 0 0,1-1-1 0 0,0 1 1 0 0,0 0 0 0 0,-1 0 0 0 0,1 0 0 0 0,4 2 0 0 0,-8 0-38 0 0,0-1 1 0 0,0 1 0 0 0,-1-1-1 0 0,1 1 1 0 0,-1-1-1 0 0,1 0 1 0 0,-1 0 0 0 0,0 0-1 0 0,0 0 1 0 0,-3 3 0 0 0,4-5-15 0 0,-73 68-1874 0 0,-24 25-583 0 0,-6 13 1571 0 0,103-106 902 0 0,1 0-1 0 0,0 1 0 0 0,-1-1 1 0 0,1 0-1 0 0,0 1 1 0 0,-1-1-1 0 0,1 0 0 0 0,0 1 1 0 0,-1-1-1 0 0,1 0 1 0 0,0 1-1 0 0,0-1 0 0 0,0 1 1 0 0,-1-1-1 0 0,1 0 1 0 0,0 1-1 0 0,0-1 0 0 0,0 1 1 0 0,0-1-1 0 0,0 0 1 0 0,0 1-1 0 0,0-1 0 0 0,0 1 1 0 0,0-1-1 0 0,0 1 1 0 0,0-1-1 0 0,0 1 0 0 0,0-1 1 0 0,0 0-1 0 0,0 1 1 0 0,0-1-1 0 0,0 1 0 0 0,1-1 1 0 0,-1 1-1 0 0,0-1 1 0 0,1 1-1 0 0,17 8-532 0 0,26-4 114 0 0,-25-6 469 0 0,2 1 147 0 0,0 0-1 0 0,0 2 1 0 0,23 3 0 0 0,-40-4-146 0 0,1 0 0 0 0,-1 0 0 0 0,0 0 0 0 0,1 1 0 0 0,-1-1 0 0 0,0 1 0 0 0,0 0 0 0 0,0 0 0 0 0,0 1 0 0 0,0-1 0 0 0,0 1 0 0 0,0 0 0 0 0,-1 0 0 0 0,0 0 0 0 0,1 0 0 0 0,-1 1 0 0 0,-1-1 0 0 0,1 1 0 0 0,0 0 0 0 0,2 4 1 0 0,-5-6-24 0 0,1 0 1 0 0,-1 0-1 0 0,0 1 1 0 0,0-1-1 0 0,0 0 1 0 0,0 0-1 0 0,0 0 1 0 0,0 0-1 0 0,-1 1 1 0 0,1-1-1 0 0,-1 0 1 0 0,1 0-1 0 0,-1 0 1 0 0,0 0 0 0 0,0 0-1 0 0,0 0 1 0 0,0 0-1 0 0,0 0 1 0 0,0-1-1 0 0,0 1 1 0 0,-1 0-1 0 0,1-1 1 0 0,-1 1-1 0 0,1-1 1 0 0,-4 3-1 0 0,-3 3-12 0 0,1 0-1 0 0,-2-1 1 0 0,1 0-1 0 0,-10 4 1 0 0,-21 13 84 0 0,23-13-198 0 0,-1-1-1 0 0,0 0 0 0 0,0-1 1 0 0,-23 7-1 0 0,58-34-5047 0 0,23 9 7736 0 0,-39 9-2323 0 0,-1 1-1 0 0,1 0 0 0 0,-1-1 1 0 0,1 1-1 0 0,-1 0 1 0 0,1 0-1 0 0,0 0 1 0 0,-1 0-1 0 0,1 0 1 0 0,-1 1-1 0 0,1-1 0 0 0,-1 0 1 0 0,1 1-1 0 0,-1-1 1 0 0,1 1-1 0 0,-1-1 1 0 0,0 1-1 0 0,1 0 0 0 0,-1-1 1 0 0,0 1-1 0 0,1 0 1 0 0,-1 0-1 0 0,0 0 1 0 0,2 2-1 0 0,-3 1-46 0 0,0-1 0 0 0,0 1-1 0 0,0 0 1 0 0,0 0 0 0 0,-1 0 0 0 0,1 0 0 0 0,-1 0-1 0 0,0 0 1 0 0,0 0 0 0 0,0-1 0 0 0,-4 7 0 0 0,-1 10 341 0 0,3 3-274 0 0,1 0 0 0 0,1 1-1 0 0,1 0 1 0 0,1-1 0 0 0,6 34 0 0 0,0 8-141 0 0,-14 443 1277 0 0,-38-82-198 0 0,33-327-945 0 0,8-73-481 0 0,1-5-132 0 0,0-1 1 0 0,1 1 0 0 0,1 0 0 0 0,1-1-1 0 0,5 37 1 0 0,1-43-1739 0 0,-1-9 1013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75 2761 0 0,'1'-11'-127'0'0,"-3"-28"-944"0"0,-9 14 9938 0 0,6 33-6841 0 0,-3 14-1678 0 0,7-20-204 0 0,-1 9 121 0 0,1-1-1 0 0,0 0 1 0 0,1 0-1 0 0,1 15 1 0 0,0 11 1121 0 0,-21 233 82 0 0,-3 129-1429 0 0,32-193 482 0 0,-3-113-110 0 0,-5 104 1 0 0,-4-173-378 0 0,2 0 1 0 0,0 1-1 0 0,2-1 0 0 0,0 1 0 0 0,2-1 1 0 0,10 43-1 0 0,-14-64-79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4609 0 0,'-69'32'1434'0'0,"44"-22"-402"0"0,0 1 0 0 0,1 1 0 0 0,1 1 0 0 0,-38 28-1 0 0,61-41-1014 0 0,0 0 0 0 0,0 0 0 0 0,-1 0 0 0 0,1 0 0 0 0,0 0 1 0 0,-1 1-1 0 0,1-1 0 0 0,0 0 0 0 0,0 0 0 0 0,-1 0 0 0 0,1 1 0 0 0,0-1 0 0 0,0 0 0 0 0,-1 0 0 0 0,1 1 0 0 0,0-1 0 0 0,0 0 0 0 0,0 0 0 0 0,0 1 0 0 0,-1-1 0 0 0,1 0 0 0 0,0 1 0 0 0,0-1 0 0 0,0 0 0 0 0,0 1 0 0 0,0-1 0 0 0,0 0 0 0 0,0 1 0 0 0,0-1 0 0 0,0 0 0 0 0,0 0 0 0 0,0 1 0 0 0,0-1 0 0 0,0 0 0 0 0,0 1 0 0 0,0-1 0 0 0,0 0 0 0 0,0 1 0 0 0,1-1 0 0 0,-1 0 0 0 0,0 1 0 0 0,17 2 263 0 0,37-7-338 0 0,-42 3 44 0 0,65-8 155 0 0,-41 4 553 0 0,1 2 0 0 0,0 1 1 0 0,62 5-1 0 0,-96-3-597 0 0,1 0-1 0 0,-1 1 1 0 0,0 0-1 0 0,1 0 1 0 0,-1 0-1 0 0,0 0 1 0 0,0 0-1 0 0,0 0 1 0 0,6 4-1 0 0,-9-4-99 0 0,1-1-1 0 0,-1 1 0 0 0,1-1 1 0 0,-1 0-1 0 0,0 1 0 0 0,1-1 1 0 0,-1 1-1 0 0,0-1 0 0 0,1 1 1 0 0,-1-1-1 0 0,0 1 1 0 0,0 0-1 0 0,1-1 0 0 0,-1 1 1 0 0,0-1-1 0 0,0 1 0 0 0,0-1 1 0 0,0 1-1 0 0,0 0 0 0 0,0-1 1 0 0,0 1-1 0 0,0 0 0 0 0,-1 1-51 0 0,1-1 0 0 0,-1 1-1 0 0,1-1 1 0 0,-1 1-1 0 0,0-1 1 0 0,0 1-1 0 0,0-1 1 0 0,1 0 0 0 0,-1 1-1 0 0,-1-1 1 0 0,-1 2-1 0 0,-70 59-1235 0 0,52-46 1236 0 0,1 1 0 0 0,1 1-1 0 0,-18 20 1 0 0,35-36 57 0 0,0 0 1 0 0,1 0-1 0 0,-1 0 1 0 0,1 0-1 0 0,0 0 1 0 0,-1 0-1 0 0,1 0 1 0 0,0 1-1 0 0,0-1 1 0 0,1 0-1 0 0,-1 1 1 0 0,0-1-1 0 0,0 5 1 0 0,1-7-10 0 0,0 1 1 0 0,0 0-1 0 0,1-1 0 0 0,-1 1 1 0 0,0-1-1 0 0,0 1 1 0 0,0-1-1 0 0,1 1 0 0 0,-1 0 1 0 0,0-1-1 0 0,1 1 1 0 0,-1-1-1 0 0,0 1 0 0 0,1-1 1 0 0,-1 0-1 0 0,0 1 1 0 0,1-1-1 0 0,-1 1 0 0 0,1-1 1 0 0,-1 0-1 0 0,2 1 1 0 0,21 3 124 0 0,15-5-350 0 0,43-9 0 0 0,-43 5-160 0 0,43-1 0 0 0,-80 6 409 0 0,-1 0-1 0 0,0 0 1 0 0,1 0 0 0 0,-1 0 0 0 0,0 0 0 0 0,1 0 0 0 0,-1 0-1 0 0,0 0 1 0 0,1 0 0 0 0,-1 0 0 0 0,0 0 0 0 0,1 0 0 0 0,-1 0-1 0 0,0 0 1 0 0,0 0 0 0 0,1 0 0 0 0,-1 1 0 0 0,0-1 0 0 0,1 0-1 0 0,-1 0 1 0 0,0 0 0 0 0,0 0 0 0 0,1 1 0 0 0,-1-1 0 0 0,0 0-1 0 0,0 0 1 0 0,1 1 0 0 0,-1-1 0 0 0,0 0 0 0 0,0 0 0 0 0,0 1-1 0 0,1-1 1 0 0,-1 0 0 0 0,0 0 0 0 0,0 1 0 0 0,0-1 0 0 0,0 0-1 0 0,0 1 1 0 0,-7 13 364 0 0,-20 12-68 0 0,25-24-287 0 0,-159 120 286 0 0,108-86-288 0 0,-92 84 0 0 0,142-116-25 0 0,-1-1-1 0 0,1 1 1 0 0,0 0 0 0 0,0 0 0 0 0,1 0-1 0 0,-1 0 1 0 0,1 0 0 0 0,0 0-1 0 0,-2 7 1 0 0,3-10 9 0 0,1 0-1 0 0,0 0 0 0 0,0 0 1 0 0,0 0-1 0 0,0 0 0 0 0,0 0 1 0 0,0 0-1 0 0,0 0 0 0 0,0 0 1 0 0,0 0-1 0 0,0 0 0 0 0,0 0 1 0 0,1 0-1 0 0,-1 0 0 0 0,0 0 1 0 0,1 0-1 0 0,-1-1 1 0 0,1 1-1 0 0,0 1 0 0 0,0-1 25 0 0,0 1 1 0 0,1-1-1 0 0,-1 0 0 0 0,0 0 0 0 0,1-1 0 0 0,-1 1 1 0 0,1 0-1 0 0,-1 0 0 0 0,1-1 0 0 0,-1 1 1 0 0,1-1-1 0 0,0 1 0 0 0,-1-1 0 0 0,1 0 0 0 0,2 1 1 0 0,20 0 405 0 0,-1-1 0 0 0,1 0 0 0 0,-1-2 0 0 0,46-9 0 0 0,-35 5-142 0 0,41-2-1 0 0,-48 6-200 0 0,26-1 22 0 0,-49 3-103 0 0,-1 0 0 0 0,1 0 0 0 0,0 0 0 0 0,-1 1 0 0 0,1 0 0 0 0,-1 0 0 0 0,1 0 0 0 0,-1 0 0 0 0,1 0 0 0 0,4 3 0 0 0,-8-4-25 0 0,1 1-1 0 0,0 0 1 0 0,-1-1 0 0 0,1 1-1 0 0,-1 0 1 0 0,1 0 0 0 0,-1-1 0 0 0,1 1-1 0 0,-1 0 1 0 0,0 0 0 0 0,1 0-1 0 0,-1 0 1 0 0,0-1 0 0 0,0 1 0 0 0,1 0-1 0 0,-1 0 1 0 0,0 0 0 0 0,0 0-1 0 0,0 0 1 0 0,0 0 0 0 0,0 0 0 0 0,0-1-1 0 0,-1 1 1 0 0,1 0 0 0 0,0 0 0 0 0,0 0-1 0 0,-1 0 1 0 0,1 0 0 0 0,0-1-1 0 0,-1 1 1 0 0,1 0 0 0 0,-1 0 0 0 0,1-1-1 0 0,-1 1 1 0 0,1 0 0 0 0,-2 1-1 0 0,-24 29-545 0 0,21-26 496 0 0,-33 35-642 0 0,-2-1 1 0 0,-1-2-1 0 0,-78 53 1 0 0,98-79 667 0 0,21-11-110 0 0,-1 0-1 0 0,1 1 0 0 0,-1-1 1 0 0,1 0-1 0 0,-1 0 1 0 0,1 1-1 0 0,-1-1 1 0 0,1 0-1 0 0,-1 0 1 0 0,0 0-1 0 0,1 0 1 0 0,-1 0-1 0 0,1 0 1 0 0,-1 0-1 0 0,1 0 1 0 0,-1 0-1 0 0,0 0 1 0 0,1 0-1 0 0,-1 0 1 0 0,1 0-1 0 0,-1-1 1 0 0,1 1-1 0 0,-1 0 1 0 0,1 0-1 0 0,-1 0 1 0 0,1-1-1 0 0,-1 1 1 0 0,1 0-1 0 0,-1-1 1 0 0,1 1-1 0 0,0 0 1 0 0,-1-1-1 0 0,1 1 1 0 0,-1-1-1 0 0,1 1 1 0 0,-1-1-1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1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0,'12'-4'3890'0'0,"-12"4"-3898"0"0,0 0 1 0 0,0 0-1 0 0,0-1 1 0 0,1 1-1 0 0,-1 0 0 0 0,0 0 1 0 0,0 0-1 0 0,1 0 1 0 0,-1 0-1 0 0,0 0 0 0 0,0 0 1 0 0,1 0-1 0 0,-1-1 1 0 0,0 1-1 0 0,0 0 0 0 0,1 0 1 0 0,-1 0-1 0 0,0 0 1 0 0,1 1-1 0 0,-1-1 0 0 0,0 0 1 0 0,0 0-1 0 0,1 0 1 0 0,-1 0-1 0 0,0 0 0 0 0,0 0 1 0 0,1 0-1 0 0,-1 0 1 0 0,0 0-1 0 0,0 1 0 0 0,1-1 1 0 0,-1 0-1 0 0,0 0 1 0 0,0 0-1 0 0,0 0 0 0 0,0 1 1 0 0,1-1-1 0 0,-1 0 1 0 0,0 0-1 0 0,0 1 0 0 0,0-1 1 0 0,0 0-1 0 0,0 0 1 0 0,1 1-1 0 0,-1-1 0 0 0,0 0 1 0 0,0 1-1 0 0,-9 37 2050 0 0,-19 53 0 0 0,14-53-861 0 0,-15 75 0 0 0,21-48-1036 0 0,2 0-1 0 0,3 0 1 0 0,3 1 0 0 0,3-1 0 0 0,3 0 0 0 0,2 0 0 0 0,4-1 0 0 0,26 86 0 0 0,-19-75 100 0 0,-3 0 0 0 0,10 113 0 0 0,-13 157 1260 0 0,-15-311-1369 0 0,-2 0 0 0 0,-1 0 0 0 0,-2-1 0 0 0,-1 1 1 0 0,-16 38-1 0 0,22-69-1260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2 309 11058 0 0,'0'0'46'0'0,"0"0"-1"0"0,0 0 1 0 0,0 0-1 0 0,0 0 1 0 0,0-1-1 0 0,-1 1 1 0 0,1 0-1 0 0,0 0 1 0 0,0 0-1 0 0,0 0 1 0 0,0 0-1 0 0,0 0 1 0 0,0-1-1 0 0,0 1 1 0 0,0 0-1 0 0,0 0 1 0 0,0 0-1 0 0,0 0 1 0 0,0 0-1 0 0,0-1 1 0 0,0 1-1 0 0,0 0 1 0 0,0 0-1 0 0,0 0 1 0 0,0 0-1 0 0,0-1 1 0 0,0 1-1 0 0,0 0 1 0 0,0 0-1 0 0,0 0 1 0 0,0 0-1 0 0,0 0 1 0 0,0-1-1 0 0,0 1 1 0 0,0 0-1 0 0,0 0 1 0 0,1 0-1 0 0,-1 0 1 0 0,0 0-1 0 0,0 0 1 0 0,0 0-1 0 0,0-1 1 0 0,0 1-1 0 0,0 0 1 0 0,0 0-1 0 0,1 0 1 0 0,10-9 457 0 0,14-4-536 0 0,10 4-29 0 0,-1 3-1 0 0,1 0 1 0 0,0 3-1 0 0,68 0 1 0 0,-50 2 991 0 0,221 8 1095 0 0,-161-1-1816 0 0,160-12 1 0 0,-235 0-434 0 0,0-1 0 0 0,42-15 0 0 0,-74 20 102 0 0,11 0-748 0 0,-9 2 100 0 0,-7 4-236 0 0,-6-7 597 0 0,3 2 429 0 0,0 0 1 0 0,0-1-1 0 0,0 0 0 0 0,1 1 0 0 0,-1-1 0 0 0,1 0 1 0 0,-1 0-1 0 0,1 0 0 0 0,-1 0 0 0 0,1 0 1 0 0,0 0-1 0 0,0 0 0 0 0,0 0 0 0 0,0 0 0 0 0,0-1 1 0 0,1 1-1 0 0,-1 0 0 0 0,1 0 0 0 0,-1-1 0 0 0,1 1 1 0 0,0-1-1 0 0,0 1 0 0 0,0 0 0 0 0,0-1 1 0 0,1 1-1 0 0,-1 0 0 0 0,0-1 0 0 0,1 1 0 0 0,0 0 1 0 0,0-1-1 0 0,-1 1 0 0 0,1 0 0 0 0,3-4 1 0 0,0-2 5 0 0,0 1 0 0 0,0 0 0 0 0,1-1 0 0 0,0 2 1 0 0,0-1-1 0 0,1 1 0 0 0,0-1 0 0 0,0 2 0 0 0,0-1 1 0 0,1 1-1 0 0,8-6 0 0 0,-12 9-22 0 0,0 0-1 0 0,0 1 1 0 0,0-1 0 0 0,0 1 0 0 0,0 0 0 0 0,0 0-1 0 0,1 0 1 0 0,-1 0 0 0 0,0 0 0 0 0,1 1-1 0 0,-1 0 1 0 0,0-1 0 0 0,1 1 0 0 0,-1 0-1 0 0,0 1 1 0 0,1-1 0 0 0,-1 1 0 0 0,0-1-1 0 0,1 1 1 0 0,-1 0 0 0 0,0 0 0 0 0,0 0 0 0 0,0 1-1 0 0,0-1 1 0 0,0 1 0 0 0,0 0 0 0 0,0 0-1 0 0,0 0 1 0 0,-1 0 0 0 0,5 4 0 0 0,3 6 314 0 0,-1 0 1 0 0,0 0 0 0 0,0 1 0 0 0,-1 0 0 0 0,-1 1-1 0 0,9 23 1 0 0,21 37 184 0 0,-36-73-472 0 0,-1 0 0 0 0,1 0 0 0 0,0 0 1 0 0,-1 0-1 0 0,1 0 0 0 0,0 0 1 0 0,0 0-1 0 0,0 0 0 0 0,0 0 0 0 0,0 0 1 0 0,0-1-1 0 0,0 1 0 0 0,0 0 1 0 0,0-1-1 0 0,0 1 0 0 0,0-1 0 0 0,0 1 1 0 0,0-1-1 0 0,1 1 0 0 0,-1-1 1 0 0,0 0-1 0 0,0 0 0 0 0,0 1 0 0 0,1-1 1 0 0,0 0-1 0 0,1-1 4 0 0,-1 1 0 0 0,0-1 0 0 0,0 0 0 0 0,0 0 0 0 0,0 0 0 0 0,1 0 1 0 0,-1 0-1 0 0,-1 0 0 0 0,1 0 0 0 0,0-1 0 0 0,0 1 0 0 0,2-4 0 0 0,3-2 0 0 0,-1 0 1 0 0,0-1-1 0 0,0 0 0 0 0,-1 0 1 0 0,6-14-1 0 0,14-44-476 0 0,-19 48 106 0 0,0 0-1 0 0,1 1 0 0 0,1 0 1 0 0,17-28-1 0 0,-24 44 292 0 0,0-1 0 0 0,0 1-1 0 0,0-1 1 0 0,0 1-1 0 0,0 0 1 0 0,1 0-1 0 0,-1-1 1 0 0,0 1 0 0 0,1 0-1 0 0,-1 0 1 0 0,0 0-1 0 0,1 0 1 0 0,-1 0-1 0 0,1 1 1 0 0,0-1 0 0 0,-1 0-1 0 0,1 1 1 0 0,-1-1-1 0 0,1 1 1 0 0,0 0-1 0 0,-1-1 1 0 0,4 1 0 0 0,-3 1 24 0 0,0-1 0 0 0,0 1 1 0 0,1 0-1 0 0,-1 0 1 0 0,0-1-1 0 0,0 1 0 0 0,-1 1 1 0 0,1-1-1 0 0,0 0 1 0 0,0 0-1 0 0,0 1 0 0 0,-1-1 1 0 0,1 1-1 0 0,-1-1 1 0 0,2 3-1 0 0,4 6 70 0 0,0-1 0 0 0,-1 1 1 0 0,-1 0-1 0 0,0 1 0 0 0,6 15 1 0 0,33 114 420 0 0,13 34 562 0 0,-57-172-962 0 0,1 0-1 0 0,0 0 0 0 0,0 0 0 0 0,-1 0 0 0 0,1 0 0 0 0,0 0 0 0 0,1 0 0 0 0,-1 0 1 0 0,0-1-1 0 0,0 1 0 0 0,1 0 0 0 0,-1-1 0 0 0,1 1 0 0 0,-1-1 0 0 0,1 1 0 0 0,0-1 1 0 0,0 0-1 0 0,0 0 0 0 0,-1 0 0 0 0,1 0 0 0 0,0 0 0 0 0,0 0 0 0 0,0 0 0 0 0,0-1 0 0 0,1 1 1 0 0,-1-1-1 0 0,3 1 0 0 0,-1-2-42 0 0,0 1 1 0 0,-1-1-1 0 0,1 0 0 0 0,0-1 1 0 0,-1 1-1 0 0,1 0 1 0 0,-1-1-1 0 0,1 0 0 0 0,-1 0 1 0 0,0 0-1 0 0,0 0 1 0 0,0 0-1 0 0,0-1 1 0 0,0 0-1 0 0,3-2 0 0 0,1-4-176 0 0,1 0 0 0 0,-1 0 0 0 0,-1-1 0 0 0,1 0 0 0 0,-2 0-1 0 0,8-16 1 0 0,21-71-924 0 0,-8 20 546 0 0,-22 67 454 0 0,1-4 49 0 0,1-1 0 0 0,0 1 0 0 0,1 0 0 0 0,0 1 0 0 0,1 0 0 0 0,1 0-1 0 0,0 0 1 0 0,16-16 0 0 0,-24 29 18 0 0,0-1 0 0 0,-1 0-1 0 0,1 0 1 0 0,0 1 0 0 0,1-1-1 0 0,-1 0 1 0 0,0 1-1 0 0,0-1 1 0 0,0 1 0 0 0,0-1-1 0 0,0 1 1 0 0,1 0 0 0 0,-1-1-1 0 0,0 1 1 0 0,0 0-1 0 0,1 0 1 0 0,-1 0 0 0 0,0 0-1 0 0,0 0 1 0 0,0 0 0 0 0,1 0-1 0 0,-1 0 1 0 0,0 1-1 0 0,0-1 1 0 0,1 0 0 0 0,-1 1-1 0 0,0-1 1 0 0,0 1 0 0 0,0 0-1 0 0,0-1 1 0 0,0 1-1 0 0,0 0 1 0 0,0-1 0 0 0,0 1-1 0 0,0 0 1 0 0,0 0 0 0 0,0 0-1 0 0,-1 0 1 0 0,1 0 0 0 0,0 0-1 0 0,0 0 1 0 0,-1 0-1 0 0,1 0 1 0 0,-1 0 0 0 0,1 2-1 0 0,5 8-68 0 0,-2 0-1 0 0,1 0 1 0 0,4 21 0 0 0,-7-22 61 0 0,24 106-134 0 0,-22-86 269 0 0,2 0 0 0 0,1 0-1 0 0,1-1 1 0 0,2 0 0 0 0,23 49-1 0 0,-33-77-69 0 0,1 0-1 0 0,-1 0 0 0 0,1-1 0 0 0,-1 1 1 0 0,1 0-1 0 0,-1 0 0 0 0,1-1 0 0 0,-1 1 0 0 0,1 0 1 0 0,0 0-1 0 0,-1-1 0 0 0,1 1 0 0 0,0-1 1 0 0,-1 1-1 0 0,1-1 0 0 0,0 1 0 0 0,0-1 1 0 0,0 1-1 0 0,0-1 0 0 0,-1 0 0 0 0,1 1 0 0 0,0-1 1 0 0,0 0-1 0 0,0 0 0 0 0,0 0 0 0 0,0 0 1 0 0,1 1-1 0 0,-1-2 11 0 0,1 0 1 0 0,-1 1-1 0 0,1-1 0 0 0,-1 0 1 0 0,0 0-1 0 0,1 1 0 0 0,-1-1 1 0 0,0 0-1 0 0,0 0 1 0 0,0-1-1 0 0,0 1 0 0 0,0 0 1 0 0,0 0-1 0 0,2-3 0 0 0,3-6-100 0 0,-1-1 0 0 0,1 1 0 0 0,3-15 0 0 0,-8 22-93 0 0,22-71-1870 0 0,-9 27-3094 0 0,-5 23 457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61 203 1840 0 0,'-6'4'-998'0'0,"3"-3"1514"0"0,1 1 0 0 0,0 0 0 0 0,-1 0 0 0 0,1-1 0 0 0,-1 0 0 0 0,1 1-1 0 0,-1-1 1 0 0,0 0 0 0 0,1 0 0 0 0,-1-1 0 0 0,0 1 0 0 0,0 0 0 0 0,0-1 0 0 0,0 0 0 0 0,0 1 0 0 0,-4-2 0 0 0,6 1-500 0 0,1 0 1 0 0,0 0 0 0 0,0 0-1 0 0,0 0 1 0 0,-1 0-1 0 0,1-1 1 0 0,0 1 0 0 0,0 0-1 0 0,0 0 1 0 0,-1 0 0 0 0,1-1-1 0 0,0 1 1 0 0,0 0 0 0 0,0 0-1 0 0,0 0 1 0 0,0-1-1 0 0,-1 1 1 0 0,1 0 0 0 0,0 0-1 0 0,0-1 1 0 0,0 1 0 0 0,0 0-1 0 0,0 0 1 0 0,0-1-1 0 0,0 1 1 0 0,0 0 0 0 0,0 0-1 0 0,0-1 1 0 0,0 1 0 0 0,0 0-1 0 0,0 0 1 0 0,0-1-1 0 0,0 1 1 0 0,0 0 0 0 0,0 0-1 0 0,0-1 1 0 0,1 1 0 0 0,-1 0-1 0 0,0 0 1 0 0,10-12 19 0 0,14-6-321 0 0,-12 13 651 0 0,1 0 1 0 0,-1 1-1 0 0,1 0 0 0 0,-1 1 1 0 0,1 1-1 0 0,15-2 0 0 0,84 0 2064 0 0,-35 2-892 0 0,203-27 379 0 0,96-4-1486 0 0,-225 29 273 0 0,292-46-1 0 0,-242 15-5752 0 0,-195 34 3353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8754 0 0,'2'5'-4266'0'0,"-1"-3"4371"0"0,-1 0 0 0 0,1-1-1 0 0,0 1 1 0 0,0 0 0 0 0,0 0-1 0 0,1-1 1 0 0,-1 1 0 0 0,0-1-1 0 0,1 1 1 0 0,-1-1 0 0 0,0 0 0 0 0,1 0-1 0 0,0 1 1 0 0,2 1 0 0 0,4-1 728 0 0,-1 0 0 0 0,1 0 1 0 0,0 0-1 0 0,-1-1 0 0 0,12 0 1 0 0,11-1 230 0 0,35-4 1 0 0,-28 1-723 0 0,508-23-1378 0 0,-185 10 1735 0 0,158-10-417 0 0,-506 26-406 0 0,1-1-1 0 0,-1 2 1 0 0,0 0-1 0 0,23 4 1 0 0,-30-3-121 0 0,1 0 0 0 0,-1 0 0 0 0,0 0-1 0 0,1 1 1 0 0,-1 0 0 0 0,0 0 0 0 0,-1 0 0 0 0,1 0 0 0 0,0 1 0 0 0,-1 0-1 0 0,0 0 1 0 0,5 5 0 0 0,-2-1 42 0 0,-5-7 317 0 0,-1 0 0 0 0,0 1-1 0 0,0-1 1 0 0,1 0-1 0 0,-1 1 1 0 0,0-1 0 0 0,0 0-1 0 0,0 1 1 0 0,-1 0-1 0 0,1-1 1 0 0,0 1-1 0 0,0-1 1 0 0,-1 1 0 0 0,1 0-1 0 0,3 5 3010 0 0,-2-11-2794 0 0,106-276 1496 0 0,-106 276-1864 0 0,-1 0-1 0 0,1 1 1 0 0,0 0 0 0 0,0-1 0 0 0,0 1 0 0 0,0 0 0 0 0,1 0 0 0 0,-1 0 0 0 0,4-3 0 0 0,-5 6 29 0 0,-1 0-1 0 0,1-1 1 0 0,-1 1-1 0 0,1 0 0 0 0,-1 0 1 0 0,0-1-1 0 0,1 1 0 0 0,-1 0 1 0 0,1 0-1 0 0,-1 0 0 0 0,1 0 1 0 0,0 0-1 0 0,-1-1 0 0 0,1 1 1 0 0,-1 0-1 0 0,1 0 1 0 0,-1 0-1 0 0,1 0 0 0 0,-1 1 1 0 0,1-1-1 0 0,-1 0 0 0 0,1 0 1 0 0,-1 0-1 0 0,1 0 0 0 0,-1 0 1 0 0,1 1-1 0 0,1 0-1 0 0,-1 0 0 0 0,0 1 0 0 0,0-1-1 0 0,0 0 1 0 0,0 1 0 0 0,0-1 0 0 0,0 0 0 0 0,0 1-1 0 0,-1-1 1 0 0,1 1 0 0 0,0 0 0 0 0,-1-1 0 0 0,1 3-1 0 0,14 67-95 0 0,-12-53 297 0 0,0 0 0 0 0,2 0 0 0 0,11 31 0 0 0,-13-43-56 0 0,0 1 0 0 0,1-1 0 0 0,0 1 0 0 0,0-1 0 0 0,0 0 0 0 0,1 0 0 0 0,0-1 0 0 0,6 6-1 0 0,-10-10-104 0 0,0 0-1 0 0,1 0 0 0 0,-1 0 0 0 0,0 0 0 0 0,1 0 0 0 0,-1 0 0 0 0,1-1 1 0 0,-1 1-1 0 0,1 0 0 0 0,-1-1 0 0 0,1 0 0 0 0,-1 1 0 0 0,1-1 0 0 0,-1 0 1 0 0,1 1-1 0 0,-1-1 0 0 0,1 0 0 0 0,0 0 0 0 0,-1 0 0 0 0,1-1 0 0 0,-1 1 1 0 0,1 0-1 0 0,0-1 0 0 0,-1 1 0 0 0,1-1 0 0 0,-1 1 0 0 0,1-1 0 0 0,-1 0 1 0 0,0 1-1 0 0,1-1 0 0 0,-1 0 0 0 0,0 0 0 0 0,1 0 0 0 0,-1 0 0 0 0,0 0 1 0 0,0 0-1 0 0,0-1 0 0 0,0 1 0 0 0,0 0 0 0 0,0-1 0 0 0,0 1 0 0 0,1-3 1 0 0,13-21-196 0 0,-2-1 1 0 0,0-1-1 0 0,11-37 1 0 0,-12 32 112 0 0,1 1 1 0 0,17-32 0 0 0,-28 60 27 0 0,0 0 0 0 0,-1 0-1 0 0,1 0 1 0 0,0 0-1 0 0,1 0 1 0 0,-1 1-1 0 0,0-1 1 0 0,1 1-1 0 0,-1 0 1 0 0,1 0-1 0 0,0 0 1 0 0,5-3 0 0 0,-7 4 3 0 0,1 1 0 0 0,-1 0 0 0 0,0 0 0 0 0,1 0 0 0 0,-1 0 0 0 0,1 0 0 0 0,-1 0 0 0 0,0 1 0 0 0,1-1 0 0 0,-1 0 0 0 0,0 1 0 0 0,1-1 0 0 0,-1 1 0 0 0,0-1 0 0 0,0 1 1 0 0,0 0-1 0 0,1 0 0 0 0,-1-1 0 0 0,0 1 0 0 0,0 0 0 0 0,0 0 0 0 0,0 0 0 0 0,0 0 0 0 0,0 0 0 0 0,-1 0 0 0 0,1 0 0 0 0,0 1 0 0 0,0-1 0 0 0,-1 0 0 0 0,1 0 0 0 0,-1 1 0 0 0,1 1 1 0 0,8 17 107 0 0,-1 0 0 0 0,-1 0 0 0 0,0 1 0 0 0,3 22 0 0 0,-7-23 83 0 0,2-1 0 0 0,1-1 0 0 0,0 1 0 0 0,1-1-1 0 0,14 26 1 0 0,-18-39-148 0 0,20 30 51 0 0,-21-34-61 0 0,-1 1 0 0 0,0 0 0 0 0,1-1 0 0 0,-1 0 0 0 0,1 1 0 0 0,-1-1 0 0 0,1 0 0 0 0,0 0 1 0 0,-1 1-1 0 0,1-1 0 0 0,0-1 0 0 0,0 1 0 0 0,0 0 0 0 0,0 0 0 0 0,0-1 0 0 0,0 1 0 0 0,2 0 0 0 0,-3-2 6 0 0,0 1-1 0 0,0 0 1 0 0,1-1-1 0 0,-1 1 1 0 0,0-1-1 0 0,0 1 1 0 0,0-1-1 0 0,0 0 1 0 0,0 1-1 0 0,0-1 0 0 0,0 0 1 0 0,0 0-1 0 0,0 0 1 0 0,0 0-1 0 0,0 0 1 0 0,0 0-1 0 0,-1 0 1 0 0,1 0-1 0 0,0 0 1 0 0,-1 0-1 0 0,1-1 1 0 0,13-31 59 0 0,-11 25-57 0 0,23-73-911 0 0,-21 62 346 0 0,0 0 0 0 0,2 1-1 0 0,0-1 1 0 0,0 2 0 0 0,2-1-1 0 0,18-27 1 0 0,-26 43 520 0 0,1-1 0 0 0,0 1-1 0 0,-1 0 1 0 0,1 0 0 0 0,0 0 0 0 0,0 0 0 0 0,1 0 0 0 0,-1 1-1 0 0,0-1 1 0 0,1 1 0 0 0,-1-1 0 0 0,1 1 0 0 0,-1 0-1 0 0,1 0 1 0 0,0 0 0 0 0,-1 0 0 0 0,1 1 0 0 0,0-1 0 0 0,0 1-1 0 0,-1-1 1 0 0,1 1 0 0 0,4 0 0 0 0,-4 1 109 0 0,-1 0-1 0 0,1 0 1 0 0,0 0 0 0 0,-1 0 0 0 0,1 0-1 0 0,0 0 1 0 0,-1 1 0 0 0,0 0 0 0 0,1-1-1 0 0,-1 1 1 0 0,0 0 0 0 0,0 0-1 0 0,0 0 1 0 0,0 0 0 0 0,0 1 0 0 0,0-1-1 0 0,-1 0 1 0 0,1 1 0 0 0,-1 0 0 0 0,1-1-1 0 0,0 5 1 0 0,6 12 552 0 0,-1 1-1 0 0,-1 0 0 0 0,7 41 0 0 0,-6 21-4510 0 0,-7-70-1230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5985 0 0,'-1'1'76'0'0,"-31"14"228"0"0,30-14-433 0 0,1 0 0 0 0,-1 0 1 0 0,1 0-1 0 0,-1 0 0 0 0,1 0 1 0 0,0 1-1 0 0,-1-1 0 0 0,1 1 1 0 0,0-1-1 0 0,0 1 0 0 0,0-1 0 0 0,0 1 1 0 0,0-1-1 0 0,0 1 0 0 0,0 0 1 0 0,0 2-1 0 0,1-3 112 0 0,1-1 0 0 0,-1 1 1 0 0,0-1-1 0 0,1 1 0 0 0,-1-1 1 0 0,1 1-1 0 0,-1-1 0 0 0,1 1 0 0 0,-1-1 1 0 0,1 1-1 0 0,-1-1 0 0 0,1 1 1 0 0,-1-1-1 0 0,1 0 0 0 0,-1 1 0 0 0,1-1 1 0 0,0 0-1 0 0,-1 0 0 0 0,1 1 1 0 0,0-1-1 0 0,-1 0 0 0 0,1 0 0 0 0,0 0 1 0 0,-1 0-1 0 0,1 0 0 0 0,0 0 1 0 0,-1 0-1 0 0,2 0 0 0 0,23 1 1194 0 0,-25-1-1132 0 0,39-1 3482 0 0,47-8 0 0 0,40-12-217 0 0,2-1-1880 0 0,282-7-91 0 0,-120 14-766 0 0,-88 3 119 0 0,85-9-1224 0 0,-237 12-4965 0 0,-28 6-224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6913 0 0,'0'0'529'0'0,"31"-2"4074"0"0,-26 2-4473 0 0,-1-1 0 0 0,1 1 0 0 0,0 0 0 0 0,0 0 0 0 0,-1 0 0 0 0,1 1 0 0 0,0-1 0 0 0,-1 1 0 0 0,1 0 0 0 0,-1 1 0 0 0,1-1 0 0 0,-1 1 0 0 0,0 0 0 0 0,1 0 0 0 0,-1 0 0 0 0,0 1 0 0 0,0-1 0 0 0,-1 1 0 0 0,1 0 0 0 0,0 0 0 0 0,-1 0 0 0 0,0 1 0 0 0,0-1 0 0 0,0 1 0 0 0,0 0 0 0 0,0 0 0 0 0,-1 0 0 0 0,1 0 0 0 0,-1 0 0 0 0,-1 0 0 0 0,1 1 0 0 0,0-1 0 0 0,-1 1 0 0 0,0-1 0 0 0,1 6 0 0 0,2 60 1043 0 0,-6 98 0 0 0,0-17-992 0 0,3 16-173 0 0,3 88-27 0 0,1-180 89 0 0,20 104-1 0 0,-15-132-28 0 0,-2-1 0 0 0,-2 2 0 0 0,-2-1 0 0 0,-2 1 0 0 0,-5 50 0 0 0,0-47-434 0 0,1 0 1 0 0,3 0-1 0 0,9 61 1 0 0,-10-111 321 0 0,0-1 0 0 0,0 1 1 0 0,0 0-1 0 0,0 0 0 0 0,0 0 0 0 0,1 0 1 0 0,-1-1-1 0 0,0 1 0 0 0,0 0 1 0 0,1 0-1 0 0,-1 0 0 0 0,1-1 0 0 0,-1 1 1 0 0,1 0-1 0 0,-1-1 0 0 0,1 1 0 0 0,-1 0 1 0 0,1-1-1 0 0,0 1 0 0 0,-1-1 1 0 0,1 1-1 0 0,0-1 0 0 0,-1 1 0 0 0,1-1 1 0 0,0 1-1 0 0,0-1 0 0 0,-1 0 0 0 0,2 1 1 0 0,3-2-740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7370 0 0,'4'-1'373'0'0,"0"0"-1"0"0,0 0 1 0 0,1 1 0 0 0,-1-1 0 0 0,0 1 0 0 0,1 0 0 0 0,-1 0 0 0 0,5 1 0 0 0,3-1-437 0 0,26-1-1359 0 0,-1 1 0 0 0,40 5 0 0 0,-15 7 3153 0 0,-61-12-1670 0 0,1 0-1 0 0,0 0 1 0 0,-1 0 0 0 0,1 1-1 0 0,0-1 1 0 0,-1 1 0 0 0,1-1-1 0 0,-1 1 1 0 0,1 0-1 0 0,-1 0 1 0 0,1 0 0 0 0,-1-1-1 0 0,0 1 1 0 0,1 1 0 0 0,-1-1-1 0 0,0 0 1 0 0,0 0-1 0 0,0 0 1 0 0,1 1 0 0 0,-2-1-1 0 0,1 0 1 0 0,0 1 0 0 0,0-1-1 0 0,0 1 1 0 0,0-1 0 0 0,-1 1-1 0 0,1 0 1 0 0,-1-1-1 0 0,1 1 1 0 0,-1-1 0 0 0,0 4-1 0 0,0-1-97 0 0,-1 0 0 0 0,0-1 1 0 0,-1 1-1 0 0,1 0 0 0 0,-1 0 0 0 0,1-1 0 0 0,-1 1 0 0 0,0-1 0 0 0,0 1 0 0 0,-1-1 0 0 0,1 0 0 0 0,-5 5 0 0 0,-28 28-531 0 0,-43 35 1 0 0,-3 3 2097 0 0,79-72-1425 0 0,0 0 0 0 0,0 0-1 0 0,0 0 1 0 0,1 0 0 0 0,-1 0 0 0 0,1 0 0 0 0,0 1-1 0 0,-2 4 1 0 0,2-7-61 0 0,1 1 1 0 0,0 0-1 0 0,0 0 0 0 0,0-1 1 0 0,0 1-1 0 0,-1 0 0 0 0,1 0 1 0 0,1 0-1 0 0,-1-1 0 0 0,0 1 0 0 0,0 0 1 0 0,0 0-1 0 0,0-1 0 0 0,0 1 1 0 0,1 0-1 0 0,-1 0 0 0 0,0-1 1 0 0,1 1-1 0 0,-1 0 0 0 0,1 1 1 0 0,1-1-9 0 0,0 1 1 0 0,0 0-1 0 0,1-1 1 0 0,-1 0-1 0 0,0 1 0 0 0,1-1 1 0 0,-1 0-1 0 0,1 0 1 0 0,-1 0-1 0 0,1-1 1 0 0,0 1-1 0 0,-1-1 1 0 0,1 1-1 0 0,-1-1 1 0 0,6 0-1 0 0,13 0 641 0 0,38-4 0 0 0,-40 1-82 0 0,-1 2 0 0 0,35 1 0 0 0,-52 0-579 0 0,0 0-1 0 0,0 0 0 0 0,0 0 1 0 0,0 0-1 0 0,0 0 0 0 0,1 0 1 0 0,-1 1-1 0 0,0-1 1 0 0,0 0-1 0 0,0 1 0 0 0,0-1 1 0 0,0 1-1 0 0,0-1 0 0 0,0 1 1 0 0,0-1-1 0 0,0 1 0 0 0,0 0 1 0 0,0 0-1 0 0,-1-1 1 0 0,1 1-1 0 0,0 0 0 0 0,1 2 1 0 0,-2-2-22 0 0,0 0 0 0 0,0 0 0 0 0,0 0 0 0 0,0 0 0 0 0,0 0 1 0 0,0 0-1 0 0,0 0 0 0 0,0 0 0 0 0,0 0 0 0 0,-1 1 0 0 0,1-1 0 0 0,0 0 1 0 0,-1 0-1 0 0,1 0 0 0 0,-1 0 0 0 0,1 0 0 0 0,-1 0 0 0 0,-1 1 0 0 0,-5 7-44 0 0,0 0-1 0 0,-1-1 1 0 0,-14 12-1 0 0,14-13 270 0 0,-1 1-138 0 0,-1 0 188 0 0,1 1-1 0 0,0 1 1 0 0,-14 17 0 0 0,22-25-242 0 0,-1 0 0 0 0,1 0 1 0 0,0-1-1 0 0,0 1 0 0 0,0 0 1 0 0,0 0-1 0 0,0 0 0 0 0,0 0 1 0 0,1 0-1 0 0,-1 1 0 0 0,1-1 1 0 0,-1 0-1 0 0,1 0 0 0 0,0 0 1 0 0,0 0-1 0 0,0 1 0 0 0,0-1 1 0 0,0 0-1 0 0,0 0 0 0 0,0 0 1 0 0,1 0-1 0 0,0 1 0 0 0,-1-1 1 0 0,1 0-1 0 0,0 0 0 0 0,0 0 1 0 0,0 0-1 0 0,0 0 0 0 0,2 2 1 0 0,1 0-43 0 0,0 0 0 0 0,1-1 0 0 0,0 0 0 0 0,-1 0 0 0 0,1 0 0 0 0,0-1 0 0 0,1 1 0 0 0,-1-1 0 0 0,0 0 0 0 0,1-1 0 0 0,-1 1 0 0 0,1-1 0 0 0,-1 0 0 0 0,1-1-1 0 0,-1 1 1 0 0,8-1 0 0 0,-6 0 0 0 0,0 1 1 0 0,0 0-1 0 0,1 0 0 0 0,-1 0 0 0 0,0 1 0 0 0,0 0 0 0 0,0 1 0 0 0,12 6 0 0 0,-18-9 10 0 0,-1 1-1 0 0,0-1 1 0 0,0 1 0 0 0,0-1 0 0 0,1 1 0 0 0,-1-1 0 0 0,0 1 0 0 0,0-1-1 0 0,0 1 1 0 0,0-1 0 0 0,0 1 0 0 0,0-1 0 0 0,0 1 0 0 0,0-1-1 0 0,0 1 1 0 0,0-1 0 0 0,0 1 0 0 0,-1-1 0 0 0,1 1 0 0 0,0-1 0 0 0,0 0-1 0 0,0 1 1 0 0,-1-1 0 0 0,1 1 0 0 0,0-1 0 0 0,0 1 0 0 0,-1-1 0 0 0,1 0-1 0 0,0 1 1 0 0,-1-1 0 0 0,1 0 0 0 0,-1 1 0 0 0,1-1 0 0 0,0 0 0 0 0,-1 1-1 0 0,1-1 1 0 0,-1 0 0 0 0,1 0 0 0 0,-1 1 0 0 0,-25 18-444 0 0,17-13 353 0 0,8-5 60 0 0,0 0-1 0 0,0-1 0 0 0,0 1 0 0 0,0 0 0 0 0,0 1 0 0 0,0-1 0 0 0,0 0 1 0 0,0 0-1 0 0,0 0 0 0 0,0 0 0 0 0,1 1 0 0 0,-1-1 0 0 0,1 0 0 0 0,-1 1 0 0 0,0 1 1 0 0,1-2-20 0 0,0 0 0 0 0,0-1 0 0 0,0 1 1 0 0,0 0-1 0 0,1-1 0 0 0,-1 1 1 0 0,0-1-1 0 0,0 1 0 0 0,1 0 0 0 0,-1-1 1 0 0,0 1-1 0 0,1-1 0 0 0,-1 1 0 0 0,0-1 1 0 0,1 1-1 0 0,-1-1 0 0 0,1 1 1 0 0,-1-1-1 0 0,1 1 0 0 0,-1-1 0 0 0,1 1 1 0 0,-1-1-1 0 0,2 1 0 0 0,4 2-318 0 0,0-1 0 0 0,0 0-1 0 0,0 0 1 0 0,0 0 0 0 0,10 1-1 0 0,-12-2 347 0 0,16 3 340 0 0,-13-2 265 0 0,1 0-1 0 0,0 0 1 0 0,0-1 0 0 0,-1 0 0 0 0,1-1-1 0 0,0 0 1 0 0,0 0 0 0 0,13-2 0 0 0,-11-4-40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 5065 0 0,'-7'10'194'0'0,"0"1"0"0"0,1 0 0 0 0,0 0 0 0 0,1 0 0 0 0,0 0 0 0 0,1 1 0 0 0,1 0 0 0 0,-1 0 0 0 0,2 0 0 0 0,0 0 1 0 0,0 0-1 0 0,1 1 0 0 0,1-1 0 0 0,0 1 0 0 0,2 17 0 0 0,-2-28-158 0 0,0 1 0 0 0,1-1 1 0 0,-1 0-1 0 0,1 0 0 0 0,-1 0 1 0 0,1 0-1 0 0,0 0 0 0 0,-1-1 1 0 0,1 1-1 0 0,0 0 0 0 0,0 0 1 0 0,1 0-1 0 0,-1-1 0 0 0,0 1 1 0 0,0-1-1 0 0,1 1 0 0 0,-1-1 1 0 0,1 1-1 0 0,0-1 0 0 0,-1 0 1 0 0,1 0-1 0 0,0 1 0 0 0,0-2 1 0 0,-1 1-1 0 0,1 0 0 0 0,0 0 1 0 0,0 0-1 0 0,0-1 0 0 0,0 1 1 0 0,0-1-1 0 0,0 0 0 0 0,4 1 1 0 0,-3-1 86 0 0,0-1 1 0 0,1 0 0 0 0,-1 1 0 0 0,0-1-1 0 0,0 0 1 0 0,0 0 0 0 0,0-1-1 0 0,0 1 1 0 0,0-1 0 0 0,0 1-1 0 0,0-1 1 0 0,0 0 0 0 0,-1 0-1 0 0,1-1 1 0 0,-1 1 0 0 0,1 0-1 0 0,-1-1 1 0 0,0 1 0 0 0,3-5 0 0 0,4-7-54 0 0,-1 0 0 0 0,-1 0 0 0 0,0-1 0 0 0,-1 0 1 0 0,7-25-1 0 0,-11 33-359 0 0,0-1 1 0 0,0 0 0 0 0,-1 0-1 0 0,0 0 1 0 0,-1 0-1 0 0,0 0 1 0 0,0 0-1 0 0,-1 0 1 0 0,0 0 0 0 0,0 0-1 0 0,-1 0 1 0 0,0 1-1 0 0,-4-11 1 0 0,6 17 282 0 0,-1 0 0 0 0,1 0-1 0 0,-1-1 1 0 0,1 1 0 0 0,-1 0 0 0 0,1 0 0 0 0,-1 0 0 0 0,0 0 0 0 0,1 0 0 0 0,-1 0-1 0 0,0 0 1 0 0,0 1 0 0 0,0-1 0 0 0,0 0 0 0 0,0 0 0 0 0,0 1 0 0 0,0-1 0 0 0,0 0 0 0 0,0 1-1 0 0,0-1 1 0 0,0 1 0 0 0,-1 0 0 0 0,1-1 0 0 0,0 1 0 0 0,0 0 0 0 0,-2-1 0 0 0,1 2 27 0 0,0-1 0 0 0,0 1 1 0 0,0-1-1 0 0,0 1 0 0 0,0 0 1 0 0,0 0-1 0 0,0 0 0 0 0,0 0 1 0 0,0 0-1 0 0,0 0 0 0 0,1 0 0 0 0,-1 0 1 0 0,-2 3-1 0 0,-3 3 83 0 0,1 0-1 0 0,0 0 0 0 0,1 0 1 0 0,0 0-1 0 0,0 1 1 0 0,-4 9-1 0 0,4-7 182 0 0,1 1-1 0 0,0 0 1 0 0,-3 22 0 0 0,6-31-193 0 0,0 0 0 0 0,1 1 0 0 0,0-1 0 0 0,-1 0 0 0 0,1 0 0 0 0,0 1 0 0 0,0-1 0 0 0,0 0 0 0 0,0 0 1 0 0,1 1-1 0 0,-1-1 0 0 0,1 0 0 0 0,-1 0 0 0 0,1 0 0 0 0,0 0 0 0 0,0 0 0 0 0,0 1 0 0 0,0-1 0 0 0,0-1 0 0 0,0 1 0 0 0,1 0 1 0 0,-1 0-1 0 0,0 0 0 0 0,1-1 0 0 0,0 1 0 0 0,-1-1 0 0 0,4 3 0 0 0,-4-4-47 0 0,-1 1 0 0 0,1-1 0 0 0,0 0-1 0 0,0 1 1 0 0,0-1 0 0 0,0 0 0 0 0,0 0 0 0 0,0 1-1 0 0,0-1 1 0 0,0 0 0 0 0,0 0 0 0 0,0 0 0 0 0,0 0-1 0 0,0 0 1 0 0,0 0 0 0 0,0-1 0 0 0,0 1 0 0 0,0 0 0 0 0,0-1-1 0 0,0 1 1 0 0,0 0 0 0 0,0-1 0 0 0,0 1 0 0 0,1-2-1 0 0,0 0-34 0 0,0 1-1 0 0,0-1 0 0 0,0 0 1 0 0,0 0-1 0 0,-1-1 0 0 0,1 1 0 0 0,-1 0 1 0 0,0 0-1 0 0,2-5 0 0 0,2-5-391 0 0,-1-1-1 0 0,5-26 0 0 0,-8 34 250 0 0,1-2-8 0 0,-1 0 1 0 0,0 1-1 0 0,-1-1 0 0 0,0 1 1 0 0,0-9-1 0 0,0 14 128 0 0,0 1-1 0 0,0 0 0 0 0,0-1 1 0 0,0 1-1 0 0,0-1 1 0 0,0 1-1 0 0,-1-1 0 0 0,1 1 1 0 0,0-1-1 0 0,0 1 1 0 0,0 0-1 0 0,-1-1 0 0 0,1 1 1 0 0,0-1-1 0 0,0 1 1 0 0,-1 0-1 0 0,1-1 1 0 0,0 1-1 0 0,-1 0 0 0 0,1-1 1 0 0,0 1-1 0 0,-1 0 1 0 0,1 0-1 0 0,0-1 0 0 0,-1 1 1 0 0,1 0-1 0 0,-1 0 1 0 0,1 0-1 0 0,-1-1 0 0 0,0 1 1 0 0,0 0-17 0 0,0 1 1 0 0,-1-1-1 0 0,1 1 0 0 0,-1-1 1 0 0,1 1-1 0 0,0 0 0 0 0,-1-1 1 0 0,1 1-1 0 0,0 0 1 0 0,0 0-1 0 0,-1 0 0 0 0,1 0 1 0 0,0 0-1 0 0,-2 2 0 0 0,-1 2-73 0 0,0 0 0 0 0,0 0 0 0 0,0 0 0 0 0,0 0 0 0 0,1 1 0 0 0,0-1 0 0 0,0 1 0 0 0,0 0 0 0 0,1 0 0 0 0,0 0 0 0 0,0 0 0 0 0,-1 9 0 0 0,1 0-210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 5065 0 0,'-7'10'194'0'0,"0"1"0"0"0,1 0 0 0 0,0 0 0 0 0,1 0 0 0 0,0 0 0 0 0,1 1 0 0 0,1 0 0 0 0,-1 0 0 0 0,2 0 0 0 0,0 0 1 0 0,0 0-1 0 0,1 1 0 0 0,1-1 0 0 0,0 1 0 0 0,2 17 0 0 0,-2-28-158 0 0,0 1 0 0 0,1-1 1 0 0,-1 0-1 0 0,1 0 0 0 0,-1 0 1 0 0,1 0-1 0 0,0 0 0 0 0,-1-1 1 0 0,1 1-1 0 0,0 0 0 0 0,0 0 1 0 0,1 0-1 0 0,-1-1 0 0 0,0 1 1 0 0,0-1-1 0 0,1 1 0 0 0,-1-1 1 0 0,1 1-1 0 0,0-1 0 0 0,-1 0 1 0 0,1 0-1 0 0,0 1 0 0 0,0-2 1 0 0,-1 1-1 0 0,1 0 0 0 0,0 0 1 0 0,0 0-1 0 0,0-1 0 0 0,0 1 1 0 0,0-1-1 0 0,0 0 0 0 0,4 1 1 0 0,-3-1 86 0 0,0-1 1 0 0,1 0 0 0 0,-1 1 0 0 0,0-1-1 0 0,0 0 1 0 0,0 0 0 0 0,0-1-1 0 0,0 1 1 0 0,0-1 0 0 0,0 1-1 0 0,0-1 1 0 0,0 0 0 0 0,-1 0-1 0 0,1-1 1 0 0,-1 1 0 0 0,1 0-1 0 0,-1-1 1 0 0,0 1 0 0 0,3-5 0 0 0,4-7-54 0 0,-1 0 0 0 0,-1 0 0 0 0,0-1 0 0 0,-1 0 1 0 0,7-25-1 0 0,-11 33-359 0 0,0-1 1 0 0,0 0 0 0 0,-1 0-1 0 0,0 0 1 0 0,-1 0-1 0 0,0 0 1 0 0,0 0-1 0 0,-1 0 1 0 0,0 0 0 0 0,0 0-1 0 0,-1 0 1 0 0,0 1-1 0 0,-4-11 1 0 0,6 17 282 0 0,-1 0 0 0 0,1 0-1 0 0,-1-1 1 0 0,1 1 0 0 0,-1 0 0 0 0,1 0 0 0 0,-1 0 0 0 0,0 0 0 0 0,1 0 0 0 0,-1 0-1 0 0,0 0 1 0 0,0 1 0 0 0,0-1 0 0 0,0 0 0 0 0,0 0 0 0 0,0 1 0 0 0,0-1 0 0 0,0 0 0 0 0,0 1-1 0 0,0-1 1 0 0,0 1 0 0 0,-1 0 0 0 0,1-1 0 0 0,0 1 0 0 0,0 0 0 0 0,-2-1 0 0 0,1 2 27 0 0,0-1 0 0 0,0 1 1 0 0,0-1-1 0 0,0 1 0 0 0,0 0 1 0 0,0 0-1 0 0,0 0 0 0 0,0 0 1 0 0,0 0-1 0 0,0 0 0 0 0,1 0 0 0 0,-1 0 1 0 0,-2 3-1 0 0,-3 3 83 0 0,1 0-1 0 0,0 0 0 0 0,1 0 1 0 0,0 0-1 0 0,0 1 1 0 0,-4 9-1 0 0,4-7 182 0 0,1 1-1 0 0,0 0 1 0 0,-3 22 0 0 0,6-31-193 0 0,0 0 0 0 0,1 1 0 0 0,0-1 0 0 0,-1 0 0 0 0,1 0 0 0 0,0 1 0 0 0,0-1 0 0 0,0 0 0 0 0,0 0 1 0 0,1 1-1 0 0,-1-1 0 0 0,1 0 0 0 0,-1 0 0 0 0,1 0 0 0 0,0 0 0 0 0,0 0 0 0 0,0 1 0 0 0,0-1 0 0 0,0-1 0 0 0,0 1 0 0 0,1 0 1 0 0,-1 0-1 0 0,0 0 0 0 0,1-1 0 0 0,0 1 0 0 0,-1-1 0 0 0,4 3 0 0 0,-4-4-47 0 0,-1 1 0 0 0,1-1 0 0 0,0 0-1 0 0,0 1 1 0 0,0-1 0 0 0,0 0 0 0 0,0 0 0 0 0,0 1-1 0 0,0-1 1 0 0,0 0 0 0 0,0 0 0 0 0,0 0 0 0 0,0 0-1 0 0,0 0 1 0 0,0 0 0 0 0,0-1 0 0 0,0 1 0 0 0,0 0 0 0 0,0-1-1 0 0,0 1 1 0 0,0 0 0 0 0,0-1 0 0 0,0 1 0 0 0,1-2-1 0 0,0 0-34 0 0,0 1-1 0 0,0-1 0 0 0,0 0 1 0 0,0 0-1 0 0,-1-1 0 0 0,1 1 0 0 0,-1 0 1 0 0,0 0-1 0 0,2-5 0 0 0,2-5-391 0 0,-1-1-1 0 0,5-26 0 0 0,-8 34 250 0 0,1-2-8 0 0,-1 0 1 0 0,0 1-1 0 0,-1-1 0 0 0,0 1 1 0 0,0-9-1 0 0,0 14 128 0 0,0 1-1 0 0,0 0 0 0 0,0-1 1 0 0,0 1-1 0 0,0-1 1 0 0,0 1-1 0 0,-1-1 0 0 0,1 1 1 0 0,0-1-1 0 0,0 1 1 0 0,0 0-1 0 0,-1-1 0 0 0,1 1 1 0 0,0-1-1 0 0,0 1 1 0 0,-1 0-1 0 0,1-1 1 0 0,0 1-1 0 0,-1 0 0 0 0,1-1 1 0 0,0 1-1 0 0,-1 0 1 0 0,1 0-1 0 0,0-1 0 0 0,-1 1 1 0 0,1 0-1 0 0,-1 0 1 0 0,1 0-1 0 0,-1-1 0 0 0,0 1 1 0 0,0 0-17 0 0,0 1 1 0 0,-1-1-1 0 0,1 1 0 0 0,-1-1 1 0 0,1 1-1 0 0,0 0 0 0 0,-1-1 1 0 0,1 1-1 0 0,0 0 1 0 0,0 0-1 0 0,-1 0 0 0 0,1 0 1 0 0,0 0-1 0 0,-2 2 0 0 0,-1 2-73 0 0,0 0 0 0 0,0 0 0 0 0,0 0 0 0 0,0 0 0 0 0,1 1 0 0 0,0-1 0 0 0,0 1 0 0 0,0 0 0 0 0,1 0 0 0 0,0 0 0 0 0,0 0 0 0 0,-1 9 0 0 0,1 0-210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11522 0 0,'-1'0'382'0'0,"0"0"-1"0"0,0 0 1 0 0,0 1-1 0 0,0-1 1 0 0,0 0-1 0 0,-7 5 3053 0 0,7-3-3053 0 0,-21 28-3063 0 0,12-16 997 0 0,0 2 2825 0 0,0 0 0 0 0,1 0 0 0 0,1 1 0 0 0,0 0 0 0 0,-6 24 1 0 0,4-14-1149 0 0,4-10 56 0 0,1-1 0 0 0,1 1 0 0 0,1 0 0 0 0,-2 32 0 0 0,4 74 720 0 0,2-68-519 0 0,20 266-223 0 0,26-2 180 0 0,-29-207-158 0 0,-10-39 4 0 0,-4 143 0 0 0,1 11 4 0 0,0-177-897 0 0,4 50-4996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1006 3225 0 0,'3'-19'1347'0'0,"-2"18"-1196"0"0,-1-1 1 0 0,1 1 0 0 0,-1-1-1 0 0,0 1 1 0 0,1 0-1 0 0,-1-1 1 0 0,0 1 0 0 0,0-1-1 0 0,0 1 1 0 0,0-1 0 0 0,0 1-1 0 0,-1-3 1 0 0,0 3-41 0 0,0 1 0 0 0,0-1 1 0 0,1 0-1 0 0,-1 1 0 0 0,0-1 0 0 0,0 1 0 0 0,0 0 1 0 0,0-1-1 0 0,0 1 0 0 0,0 0 0 0 0,0-1 0 0 0,0 1 1 0 0,0 0-1 0 0,0 0 0 0 0,0 0 0 0 0,0 0 0 0 0,0 0 0 0 0,0 0 1 0 0,0 0-1 0 0,0 0 0 0 0,0 0 0 0 0,0 1 0 0 0,0-1 1 0 0,1 0-1 0 0,-3 1 0 0 0,0 0 200 0 0,1-1 0 0 0,-1 1 0 0 0,1-1 0 0 0,-1 0 0 0 0,0 0 0 0 0,1 0 0 0 0,-1-1 0 0 0,1 1 0 0 0,-1-1 0 0 0,1 1 0 0 0,-1-1 0 0 0,1 0 0 0 0,-1 0 0 0 0,1 0 0 0 0,0 0 0 0 0,-1 0 1 0 0,1-1-1 0 0,-3-1 0 0 0,-2-4 521 0 0,0 1 1 0 0,1-1 0 0 0,-11-14 0 0 0,12 14-689 0 0,-1 0 0 0 0,1 0 1 0 0,-1 1-1 0 0,0 0 0 0 0,-9-6 0 0 0,-26-18 86 0 0,0-2 0 0 0,2-2 1 0 0,2-1-1 0 0,1-3 0 0 0,2 0 0 0 0,-48-70 0 0 0,5 0 138 0 0,-5 4-1 0 0,-4 4 0 0 0,-122-111 1 0 0,172 185-3177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1845 10 10594 0 0,'0'-1'17'0'0,"0"1"0"0"0,-1-1 0 0 0,1 1 0 0 0,0-1 0 0 0,0 1 1 0 0,0-1-1 0 0,-1 1 0 0 0,1-1 0 0 0,0 1 0 0 0,-1 0 0 0 0,1-1 0 0 0,-1 1 0 0 0,1-1 0 0 0,0 1 0 0 0,-1 0 0 0 0,1-1 0 0 0,-1 1 0 0 0,1 0 0 0 0,-1-1 0 0 0,1 1 0 0 0,-1 0 0 0 0,1 0 0 0 0,-1 0 0 0 0,1 0 0 0 0,-1-1 0 0 0,1 1 0 0 0,-1 0 0 0 0,0 0 0 0 0,1 0 0 0 0,-1 0 1 0 0,1 0-1 0 0,-1 0 0 0 0,1 0 0 0 0,-1 0 0 0 0,1 0 0 0 0,-1 1 0 0 0,1-1 0 0 0,-2 0 0 0 0,-20 6-95 0 0,7 1 71 0 0,1 1 0 0 0,0 1 0 0 0,0 0-1 0 0,1 1 1 0 0,0 0 0 0 0,1 1 0 0 0,-15 17 0 0 0,-72 95 1525 0 0,77-93-1373 0 0,-512 604 1572 0 0,498-593-1714 0 0,-344 342 313 0 0,212-222 348 0 0,-36 22 454 0 0,159-147-1210 0 0,-2-3 0 0 0,-89 47 0 0 0,125-74-1232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77 210 920 0 0,'1'-1'26'0'0,"0"1"0"0"0,-1 0 0 0 0,1-1-1 0 0,0 1 1 0 0,0 0 0 0 0,0-1 0 0 0,-1 1 0 0 0,1-1-1 0 0,0 1 1 0 0,-1-1 0 0 0,1 1 0 0 0,0-1 0 0 0,-1 0-1 0 0,1 1 1 0 0,-1-1 0 0 0,1 0 0 0 0,-1 1-1 0 0,1-1 1 0 0,-1 0 0 0 0,1 0 0 0 0,-1 0 0 0 0,0 1-1 0 0,1-2 1 0 0,-1 1 46 0 0,-1 0-1 0 0,1 0 0 0 0,0 1 1 0 0,-1-1-1 0 0,1 0 1 0 0,0 1-1 0 0,-1-1 0 0 0,1 1 1 0 0,-1-1-1 0 0,1 1 0 0 0,-1-1 1 0 0,1 1-1 0 0,-1-1 1 0 0,0 1-1 0 0,1-1 0 0 0,-1 1 1 0 0,1-1-1 0 0,-1 1 1 0 0,0 0-1 0 0,-1-1 0 0 0,-2-1 252 0 0,0 1 1 0 0,-1 0-1 0 0,1 0 0 0 0,0 0 0 0 0,-1 0 0 0 0,1 0 1 0 0,-9 1-1 0 0,11 0-305 0 0,0 1 0 0 0,0-1 0 0 0,1 0 0 0 0,-1 0 0 0 0,0 0 0 0 0,0 0 0 0 0,1 0 0 0 0,-1 0 0 0 0,0-1 0 0 0,0 1 0 0 0,1-1 0 0 0,-1 1 0 0 0,0-1 0 0 0,1 0 0 0 0,-3 0 0 0 0,3 0 16 0 0,1 1 1 0 0,-1-1-1 0 0,1 1 0 0 0,-1-1 1 0 0,1 0-1 0 0,-1 1 1 0 0,1-1-1 0 0,0 0 0 0 0,-1 1 1 0 0,1-1-1 0 0,0 0 1 0 0,-1 0-1 0 0,1 1 0 0 0,0-1 1 0 0,0 0-1 0 0,0 0 1 0 0,0 0-1 0 0,0 1 0 0 0,0-1 1 0 0,0 0-1 0 0,0 0 1 0 0,0 1-1 0 0,0-3 0 0 0,1 0 165 0 0,0-1-1 0 0,1 1 0 0 0,-1-1 0 0 0,1 1 0 0 0,0-1 1 0 0,0 1-1 0 0,0 0 0 0 0,0 0 0 0 0,0 0 0 0 0,1 0 1 0 0,-1 0-1 0 0,5-3 0 0 0,7-5 74 0 0,0 2 1 0 0,0 0-1 0 0,1 0 1 0 0,0 1-1 0 0,0 1 1 0 0,1 1-1 0 0,18-6 1 0 0,3 2-111 0 0,0 2 1 0 0,42-5-1 0 0,-63 11-18 0 0,0 0-1 0 0,0 2 0 0 0,0-1 0 0 0,0 2 1 0 0,23 3-1 0 0,-35-3-110 0 0,-1 0 1 0 0,1-1-1 0 0,-1 1 0 0 0,1 1 1 0 0,-1-1-1 0 0,0 0 0 0 0,0 1 0 0 0,0-1 1 0 0,0 1-1 0 0,0 0 0 0 0,0 0 1 0 0,0 0-1 0 0,-1 1 0 0 0,1-1 1 0 0,-1 1-1 0 0,1-1 0 0 0,-1 1 1 0 0,0 0-1 0 0,0 0 0 0 0,0 0 1 0 0,0 0-1 0 0,-1 0 0 0 0,1 0 0 0 0,-1 0 1 0 0,0 1-1 0 0,0-1 0 0 0,0 1 1 0 0,0-1-1 0 0,-1 1 0 0 0,0-1 1 0 0,1 5-1 0 0,-2 9 23 0 0,0 0 0 0 0,-1 0-1 0 0,0 0 1 0 0,-2 0 0 0 0,0 0 0 0 0,-1-1 0 0 0,0 1 0 0 0,-1-1-1 0 0,-1-1 1 0 0,-17 30 0 0 0,8-21 35 0 0,0 0 0 0 0,-2-1 0 0 0,0 0 0 0 0,-2-2 0 0 0,-36 33 0 0 0,38-42-88 0 0,16-12-6 0 0,11-8-9 0 0,3-2-216 0 0,1 1 0 0 0,0 1 0 0 0,1 0 1 0 0,0 1-1 0 0,0 0 0 0 0,0 2 0 0 0,1-1 0 0 0,0 2 0 0 0,0 0 0 0 0,27-4 0 0 0,-16 5 183 0 0,1 0-1 0 0,-1 2 1 0 0,1 2 0 0 0,-1 0-1 0 0,42 7 1 0 0,-44-3 231 0 0,1 1 1 0 0,41 16-1 0 0,-60-20-114 0 0,0 0 0 0 0,0 1-1 0 0,0 0 1 0 0,0 1 0 0 0,0-1-1 0 0,-1 1 1 0 0,1 0-1 0 0,-1 0 1 0 0,0 1 0 0 0,0 0-1 0 0,-1-1 1 0 0,1 2 0 0 0,-1-1-1 0 0,0 0 1 0 0,5 11 0 0 0,-8-12 1 0 0,0-1 1 0 0,0 1 0 0 0,0-1-1 0 0,0 1 1 0 0,-1-1 0 0 0,1 1 0 0 0,-1 0-1 0 0,0-1 1 0 0,0 1 0 0 0,-1 0-1 0 0,1-1 1 0 0,-1 1 0 0 0,0-1-1 0 0,-1 7 1 0 0,-1-3 52 0 0,-1 0 0 0 0,1 0-1 0 0,-1 0 1 0 0,0-1 0 0 0,0 1 0 0 0,-9 8 0 0 0,-3 2 33 0 0,-1-1 1 0 0,-1-1 0 0 0,-31 21-1 0 0,-12 2-920 0 0,18-22-2907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 13827 0 0,'-1'0'9'0'0,"1"-1"1"0"0,-1 1-1 0 0,0 0 0 0 0,0 0 1 0 0,1 0-1 0 0,-1 0 0 0 0,0 0 1 0 0,0 0-1 0 0,1 0 0 0 0,-1 0 1 0 0,0 0-1 0 0,0 0 0 0 0,1 0 1 0 0,-1 1-1 0 0,0-1 0 0 0,0 0 1 0 0,1 0-1 0 0,-1 1 0 0 0,0-1 1 0 0,1 0-1 0 0,-1 1 0 0 0,0-1 1 0 0,1 1-1 0 0,-1-1 0 0 0,1 1 1 0 0,-1-1-1 0 0,1 1 0 0 0,-1-1 1 0 0,1 1-1 0 0,-1 0 0 0 0,1-1 1 0 0,-1 1-1 0 0,1 0 0 0 0,-1 0 1 0 0,-23 33-313 0 0,15-21 815 0 0,4-6-643 0 0,-20 28-1498 0 0,24-35 1546 0 0,1 1 1 0 0,-1 0-1 0 0,0-1 0 0 0,1 1 0 0 0,0 0 1 0 0,-1-1-1 0 0,1 1 0 0 0,-1 0 0 0 0,1 0 1 0 0,0-1-1 0 0,-1 1 0 0 0,1 0 1 0 0,0 0-1 0 0,0 0 0 0 0,0 0 0 0 0,0-1 1 0 0,0 1-1 0 0,0 0 0 0 0,0 0 0 0 0,0 0 1 0 0,0 0-1 0 0,0-1 0 0 0,0 1 1 0 0,0 0-1 0 0,1 0 0 0 0,-1 0 0 0 0,0 0 1 0 0,0-1-1 0 0,1 1 0 0 0,-1 0 0 0 0,1 0 1 0 0,-1-1-1 0 0,1 1 0 0 0,-1 0 0 0 0,1-1 1 0 0,0 2-1 0 0,5-3 74 0 0,-1-6 62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22 163 2761 0 0,'-2'-1'182'0'0,"1"0"1"0"0,-1 0-1 0 0,1 0 0 0 0,-1 1 1 0 0,0-1-1 0 0,1-1 1 0 0,0 1-1 0 0,-1 0 1 0 0,1 0-1 0 0,0 0 1 0 0,-1-1-1 0 0,0-1 1 0 0,1 2-155 0 0,1-1 1 0 0,0 1 0 0 0,0 0 0 0 0,0 0-1 0 0,0-1 1 0 0,0 1 0 0 0,0 0-1 0 0,0 0 1 0 0,0-1 0 0 0,0 1 0 0 0,0 0-1 0 0,1 0 1 0 0,-1-1 0 0 0,0 1 0 0 0,1 0-1 0 0,-1 0 1 0 0,1 0 0 0 0,-1 0-1 0 0,1 0 1 0 0,1-2 0 0 0,2-2 91 0 0,0-1 0 0 0,0 0 1 0 0,1 1-1 0 0,0 0 0 0 0,0 0 0 0 0,1 1 1 0 0,-1 0-1 0 0,1-1 0 0 0,12-5 0 0 0,1 0 893 0 0,40-15-1 0 0,-36 17-51 0 0,36-8-1 0 0,-52 14-852 0 0,1 1-1 0 0,0 0 1 0 0,0 0-1 0 0,-1 1 1 0 0,1 0-1 0 0,0 0 1 0 0,0 1-1 0 0,15 3 1 0 0,-22-4-94 0 0,1 1 0 0 0,-1 0 0 0 0,0-1-1 0 0,1 1 1 0 0,-1 0 0 0 0,1 0 0 0 0,-1-1 0 0 0,0 1 0 0 0,0 0 0 0 0,0 0 0 0 0,1 1 0 0 0,-1-1 0 0 0,0 0-1 0 0,0 0 1 0 0,0 0 0 0 0,-1 1 0 0 0,1-1 0 0 0,0 1 0 0 0,0-1 0 0 0,0 2 0 0 0,0 1 7 0 0,0 0 1 0 0,0 0 0 0 0,-1 0 0 0 0,1 0-1 0 0,-1 0 1 0 0,0 0 0 0 0,0-1-1 0 0,-1 6 1 0 0,-2 6 49 0 0,0 0 0 0 0,-1 0 1 0 0,-6 15-1 0 0,10-29-66 0 0,-33 70 479 0 0,25-57-426 0 0,1 1-1 0 0,0 1 1 0 0,1-1 0 0 0,0 1-1 0 0,-4 22 1 0 0,10-38-63 0 0,0 1 0 0 0,0-1 0 0 0,1 1 0 0 0,-1-1 1 0 0,0 1-1 0 0,0-1 0 0 0,0 1 0 0 0,0-1 0 0 0,1 1 0 0 0,-1-1 0 0 0,0 0 1 0 0,0 1-1 0 0,1-1 0 0 0,-1 1 0 0 0,0-1 0 0 0,0 0 0 0 0,1 1 0 0 0,-1-1 0 0 0,1 0 1 0 0,-1 1-1 0 0,0-1 0 0 0,1 0 0 0 0,-1 0 0 0 0,1 1 0 0 0,-1-1 0 0 0,0 0 1 0 0,1 0-1 0 0,-1 0 0 0 0,1 0 0 0 0,-1 0 0 0 0,1 0 0 0 0,-1 1 0 0 0,1-1 1 0 0,-1 0-1 0 0,1 0 0 0 0,-1 0 0 0 0,1 0 0 0 0,-1-1 0 0 0,1 1 0 0 0,-1 0 0 0 0,1 0 1 0 0,0 0-1 0 0,27-5-551 0 0,-23 3 393 0 0,1 1 95 0 0,0 0 1 0 0,0 0-1 0 0,0 1 1 0 0,0-1-1 0 0,0 1 1 0 0,0 0-1 0 0,0 1 1 0 0,0-1-1 0 0,0 1 1 0 0,0 1-1 0 0,7 2 1 0 0,-11-3 75 0 0,1 0-1 0 0,-1 0 1 0 0,0 1 0 0 0,0-1 0 0 0,0 1 0 0 0,0 0-1 0 0,0-1 1 0 0,0 1 0 0 0,0 0 0 0 0,-1 0-1 0 0,1 0 1 0 0,-1 1 0 0 0,1-1 0 0 0,-1 0 0 0 0,0 1-1 0 0,0-1 1 0 0,0 0 0 0 0,0 1 0 0 0,0-1 0 0 0,0 1-1 0 0,-1-1 1 0 0,1 1 0 0 0,-1 0 0 0 0,0-1-1 0 0,0 1 1 0 0,0 0 0 0 0,0-1 0 0 0,-1 4 0 0 0,0 5 87 0 0,-1-1 0 0 0,0 1 0 0 0,0-1 1 0 0,-1 0-1 0 0,-1 0 0 0 0,0 0 1 0 0,0 0-1 0 0,-1 0 0 0 0,0-1 0 0 0,0 0 1 0 0,-1 0-1 0 0,-1 0 0 0 0,1-1 0 0 0,-1 0 1 0 0,-1 0-1 0 0,0 0 0 0 0,-14 10 1 0 0,7-10-2142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10138 0 0,'37'13'399'0'0,"19"21"-486"0"0,-10-4 1100 0 0,1-3 0 0 0,2-1 0 0 0,1-2 0 0 0,65 21 0 0 0,-113-44-980 0 0,0-1-1 0 0,0 1 0 0 0,0 0 1 0 0,1-1-1 0 0,-1 1 0 0 0,0-1 1 0 0,0 0-1 0 0,1 0 1 0 0,-1 0-1 0 0,0 0 0 0 0,1 0 1 0 0,-1 0-1 0 0,0 0 0 0 0,0-1 1 0 0,1 1-1 0 0,-1-1 0 0 0,0 0 1 0 0,0 0-1 0 0,0 0 1 0 0,0 0-1 0 0,0 0 0 0 0,0 0 1 0 0,0 0-1 0 0,0-1 0 0 0,0 1 1 0 0,0-1-1 0 0,-1 1 0 0 0,1-1 1 0 0,-1 0-1 0 0,1 0 0 0 0,-1 1 1 0 0,1-1-1 0 0,-1 0 1 0 0,0 0-1 0 0,0 0 0 0 0,0-1 1 0 0,0 1-1 0 0,-1 0 0 0 0,1 0 1 0 0,-1 0-1 0 0,1-4 0 0 0,2-11 182 0 0,-1 1 0 0 0,-1-1 0 0 0,-1 0 0 0 0,-3-29-1 0 0,2 25 104 0 0,-26-187 1503 0 0,22 181-1677 0 0,2 12-313 0 0,1 0 1 0 0,0 0-1 0 0,1 1 1 0 0,0-2-1 0 0,2 1 1 0 0,-1 0-1 0 0,2 1 1 0 0,5-24-1 0 0,0 23-669 0 0,3 5-7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0,'0'1'18'0'0,"0"-1"1"0"0,0 1-1 0 0,0-1 1 0 0,0 1 0 0 0,0-1-1 0 0,0 1 1 0 0,0-1-1 0 0,0 0 1 0 0,0 1-1 0 0,0-1 1 0 0,0 1-1 0 0,0-1 1 0 0,0 1-1 0 0,1-1 1 0 0,-1 1 0 0 0,0-1-1 0 0,0 1 1 0 0,1-1-1 0 0,-1 0 1 0 0,0 1-1 0 0,1-1 1 0 0,-1 1-1 0 0,0-1 1 0 0,1 0-1 0 0,-1 1 1 0 0,0-1 0 0 0,1 0-1 0 0,-1 0 1 0 0,1 1-1 0 0,-1-1 1 0 0,1 0-1 0 0,-1 0 1 0 0,0 0-1 0 0,1 1 1 0 0,0-1-1 0 0,19 10-1319 0 0,6 0 729 0 0,1-2-1 0 0,52 10 0 0 0,12 3 364 0 0,173 70 2850 0 0,-209-67-1713 0 0,-1 2 0 0 0,84 54 0 0 0,92 94 29 0 0,3 1-1087 0 0,-192-148-116 0 0,1-2 0 0 0,75 32 0 0 0,-90-46 62 0 0,1-2-1 0 0,0 0 1 0 0,0-2 0 0 0,0-1-1 0 0,54 4 1 0 0,-64-10-1538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879 0 11979 0 0,'-2'1'118'0'0,"0"-1"0"0"0,1 1 0 0 0,-1-1 0 0 0,0 1 0 0 0,1 0 0 0 0,-1 0 0 0 0,0 0 0 0 0,1 0 0 0 0,-1 0 0 0 0,1 0 0 0 0,0 0 0 0 0,-1 0 0 0 0,1 0 0 0 0,0 1 0 0 0,0-1 0 0 0,0 1 0 0 0,0-1 0 0 0,-2 3 0 0 0,-20 36-957 0 0,15-24 864 0 0,-152 227-993 0 0,55-90 1783 0 0,-166 280 2870 0 0,13 8-4549 0 0,250-425 868 0 0,-9 12-666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25 2761 0 0,'-42'-18'249'0'0,"30"12"-221"0"0,11 6-60 0 0,15 28 4974 0 0,29 57 701 0 0,-28-52-5269 0 0,2-2 0 0 0,1 1 0 0 0,1-2 0 0 0,30 35 0 0 0,-11-27-162 0 0,2-1 1 0 0,2-2 0 0 0,1-2-1 0 0,1-2 1 0 0,88 46 0 0 0,-113-71-569 0 0,-15-6 347 0 0,-13-4 10 0 0,4 2-71 0 0,-1 1 0 0 0,0 0 1 0 0,1 0-1 0 0,-1 1 0 0 0,0-1 1 0 0,0 1-1 0 0,1 0 0 0 0,-1 1 0 0 0,0-1 1 0 0,1 1-1 0 0,-10 3 0 0 0,-64 23-923 0 0,62-21 933 0 0,-550 226 4422 0 0,494-202-3668 0 0,-27 11-1342 0 0,35-7-3349 0 0,46-23-1559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5529 0 0,'0'0'31'0'0,"1"1"0"0"0,-1-1 0 0 0,1 0 0 0 0,-1 1-1 0 0,1-1 1 0 0,0 0 0 0 0,-1 1 0 0 0,1-1 0 0 0,-1 0 0 0 0,1 1 0 0 0,0-1-1 0 0,-1 0 1 0 0,1 0 0 0 0,0 0 0 0 0,-1 0 0 0 0,1 0 0 0 0,0 0 0 0 0,-1 0-1 0 0,1 0 1 0 0,0 0 0 0 0,-1 0 0 0 0,1 0 0 0 0,0 0 0 0 0,25-2 162 0 0,-20 1 43 0 0,72-3 2188 0 0,104 7 1 0 0,144 11-113 0 0,-211-11-2014 0 0,28 0-179 0 0,236 18-180 0 0,-350-19 81 0 0,0-1 0 0 0,0-1-1 0 0,51-8 1 0 0,32 0 75 0 0,-108 8-60 0 0,-1 0 0 0 0,1 0 1 0 0,0 0-1 0 0,-1-1 0 0 0,1 1 1 0 0,0-1-1 0 0,-1 0 0 0 0,1 0 1 0 0,0 0-1 0 0,-1 0 0 0 0,0-1 1 0 0,1 1-1 0 0,-1-1 1 0 0,0 0-1 0 0,5-3 0 0 0,-4 4 633 0 0,-34 0 0 0 0,30 0-668 0 0,2-14 57 0 0,0 0-1 0 0,0 1 0 0 0,8-21 0 0 0,2-17 96 0 0,-8 27-138 0 0,-1-1 66 0 0,12-39 0 0 0,-14 59-173 0 0,1 0 0 0 0,1-1 0 0 0,-1 1 0 0 0,1 0-1 0 0,0 0 1 0 0,1 1 0 0 0,-1-1 0 0 0,1 1 0 0 0,0-1 0 0 0,1 1 0 0 0,5-5 0 0 0,-10 9 83 0 0,1 1 1 0 0,-1 0-1 0 0,0 0 1 0 0,0 0 0 0 0,0-1-1 0 0,0 1 1 0 0,1 0-1 0 0,-1 0 1 0 0,0 0-1 0 0,0 0 1 0 0,1-1-1 0 0,-1 1 1 0 0,0 0 0 0 0,0 0-1 0 0,0 0 1 0 0,1 0-1 0 0,-1 0 1 0 0,0 0-1 0 0,0 0 1 0 0,1 0-1 0 0,-1 0 1 0 0,0 0 0 0 0,0 0-1 0 0,1 0 1 0 0,-1 0-1 0 0,0 0 1 0 0,0 0-1 0 0,1 0 1 0 0,-1 0 0 0 0,0 0-1 0 0,0 0 1 0 0,1 0-1 0 0,-1 0 1 0 0,0 0-1 0 0,0 1 1 0 0,1-1-1 0 0,-1 0 1 0 0,0 0 0 0 0,0 0-1 0 0,0 0 1 0 0,1 1-1 0 0,-1-1 1 0 0,0 0-1 0 0,0 0 1 0 0,0 0-1 0 0,0 1 1 0 0,1-1 0 0 0,2 19 21 0 0,-6 29 416 0 0,3-42-414 0 0,-4 37 130 0 0,5 83 0 0 0,0-112-148 0 0,0 0 0 0 0,1-1 0 0 0,1 1 0 0 0,0-1 1 0 0,1 1-1 0 0,0-1 0 0 0,1 0 0 0 0,1-1 0 0 0,0 1 0 0 0,9 13 0 0 0,-14-25 6 0 0,-1 0-1 0 0,1 0 0 0 0,0 1 0 0 0,0-1 1 0 0,0 0-1 0 0,0 0 0 0 0,0 0 0 0 0,0 0 1 0 0,0 0-1 0 0,0 0 0 0 0,1-1 0 0 0,-1 1 0 0 0,0 0 1 0 0,0 0-1 0 0,1-1 0 0 0,-1 1 0 0 0,1-1 1 0 0,-1 1-1 0 0,0-1 0 0 0,1 0 0 0 0,-1 0 1 0 0,1 1-1 0 0,-1-1 0 0 0,1 0 0 0 0,1 0 1 0 0,-1-1-3 0 0,0 0 0 0 0,0 0 0 0 0,1 0 0 0 0,-1 0 0 0 0,0 0 0 0 0,0-1 0 0 0,0 1 0 0 0,0 0 0 0 0,0-1 0 0 0,-1 0 0 0 0,1 1 0 0 0,0-1 0 0 0,2-3 0 0 0,4-8-134 0 0,1 0 1 0 0,-2-1-1 0 0,11-23 1 0 0,-16 32 32 0 0,17-47-689 0 0,21-83 1 0 0,-26 82 592 0 0,33-85 1 0 0,-47 138 205 0 0,0-1 0 0 0,0 1 1 0 0,0 0-1 0 0,0-1 1 0 0,1 1-1 0 0,-1-1 0 0 0,0 1 1 0 0,0 0-1 0 0,0-1 1 0 0,0 1-1 0 0,1 0 1 0 0,-1-1-1 0 0,0 1 0 0 0,0 0 1 0 0,1-1-1 0 0,-1 1 1 0 0,0 0-1 0 0,0 0 0 0 0,1-1 1 0 0,-1 1-1 0 0,0 0 1 0 0,1 0-1 0 0,-1-1 1 0 0,1 1-1 0 0,-1 0 0 0 0,0 0 1 0 0,1 0-1 0 0,-1 0 1 0 0,1 0-1 0 0,-1 0 0 0 0,0 0 1 0 0,1-1-1 0 0,-1 1 1 0 0,1 0-1 0 0,-1 0 1 0 0,0 1-1 0 0,1-1 0 0 0,10 14 355 0 0,2 24 248 0 0,1 64-28 0 0,2 14-336 0 0,-13-102-226 0 0,1 0-1 0 0,0 0 0 0 0,1-1 1 0 0,0 1-1 0 0,14 23 0 0 0,-18-35-16 0 0,0 0-1 0 0,0-1 1 0 0,0 1-1 0 0,1 0 1 0 0,-1 0-1 0 0,0 0 0 0 0,1-1 1 0 0,0 1-1 0 0,-1-1 1 0 0,1 1-1 0 0,0-1 1 0 0,0 0-1 0 0,-1 0 0 0 0,1 0 1 0 0,0 0-1 0 0,0 0 1 0 0,0 0-1 0 0,1 0 1 0 0,2 0-1 0 0,-3-1 6 0 0,0 0 0 0 0,1 0 0 0 0,-1 0 0 0 0,0-1 0 0 0,0 1-1 0 0,0-1 1 0 0,0 0 0 0 0,0 1 0 0 0,0-1 0 0 0,0 0 0 0 0,0 0 0 0 0,0 0 0 0 0,-1 0 0 0 0,1-1 0 0 0,0 1-1 0 0,2-3 1 0 0,3-3 23 0 0,0-1-1 0 0,0-1 1 0 0,-1 1-1 0 0,0-1 1 0 0,0 0-1 0 0,7-18 0 0 0,27-81-113 0 0,-30 77 21 0 0,1 0 0 0 0,2 1 1 0 0,23-42-1 0 0,-35 70 31 0 0,0 0 0 0 0,1 0 0 0 0,-1 0 0 0 0,1 0 0 0 0,-1 0 0 0 0,1 0 1 0 0,-1 1-1 0 0,1-1 0 0 0,0 0 0 0 0,0 1 0 0 0,0 0 0 0 0,0-1 0 0 0,0 1 0 0 0,0 0 0 0 0,0 0 0 0 0,3-1 0 0 0,-4 2 21 0 0,0 0 0 0 0,-1 0-1 0 0,1 0 1 0 0,-1 0-1 0 0,1 0 1 0 0,-1 0 0 0 0,1 1-1 0 0,-1-1 1 0 0,1 0 0 0 0,0 0-1 0 0,-1 0 1 0 0,1 0 0 0 0,-1 1-1 0 0,1-1 1 0 0,-1 0-1 0 0,1 0 1 0 0,-1 1 0 0 0,0-1-1 0 0,1 0 1 0 0,-1 1 0 0 0,1-1-1 0 0,-1 1 1 0 0,0-1 0 0 0,1 1-1 0 0,-1 0 1 0 0,1 0 12 0 0,0 1 0 0 0,0 0 0 0 0,-1 0 0 0 0,1 0 1 0 0,0 0-1 0 0,-1 0 0 0 0,0 0 0 0 0,0 0 0 0 0,1-1 0 0 0,-1 5 1 0 0,-3 90 681 0 0,1 58 107 0 0,3-135-696 0 0,1-1-1 0 0,1 1 1 0 0,1-1 0 0 0,1 0-1 0 0,0 0 1 0 0,10 21 0 0 0,-15-38-72 0 0,0 0 0 0 0,0 0 0 0 0,0-1 0 0 0,1 1 0 0 0,-1 0 1 0 0,1 0-1 0 0,-1 0 0 0 0,0 0 0 0 0,1-1 0 0 0,-1 1 0 0 0,1 0 0 0 0,0-1 1 0 0,-1 1-1 0 0,1 0 0 0 0,0-1 0 0 0,-1 1 0 0 0,1-1 0 0 0,0 1 0 0 0,-1-1 1 0 0,1 1-1 0 0,0-1 0 0 0,0 1 0 0 0,1-1 0 0 0,-1 0-22 0 0,0 0 0 0 0,-1-1 0 0 0,1 1 0 0 0,0-1-1 0 0,0 1 1 0 0,-1-1 0 0 0,1 1 0 0 0,-1-1 0 0 0,1 0 0 0 0,-1 1-1 0 0,1-1 1 0 0,-1 0 0 0 0,1 1 0 0 0,-1-1 0 0 0,1 0 0 0 0,-1 0-1 0 0,0 1 1 0 0,1-1 0 0 0,-1 0 0 0 0,0-1 0 0 0,13-56-662 0 0,-12 47 494 0 0,5-25-527 0 0,-1 1 235 0 0,2 0 0 0 0,1 0 0 0 0,1 1 0 0 0,2 0 0 0 0,19-40 0 0 0,-30 73 437 0 0,0 0 0 0 0,1 0-1 0 0,-1 0 1 0 0,1 0 0 0 0,-1 0 0 0 0,1 1 0 0 0,-1-1 0 0 0,1 0-1 0 0,-1 0 1 0 0,1 0 0 0 0,0 1 0 0 0,0-1 0 0 0,-1 0 0 0 0,1 1-1 0 0,0-1 1 0 0,0 1 0 0 0,0-1 0 0 0,0 1 0 0 0,-1-1 0 0 0,1 1-1 0 0,2-1 1 0 0,-3 1 9 0 0,1 0-1 0 0,0 1 0 0 0,-1-1 1 0 0,1 0-1 0 0,-1 1 0 0 0,1-1 1 0 0,-1 1-1 0 0,1-1 0 0 0,-1 1 0 0 0,1-1 1 0 0,-1 1-1 0 0,1-1 0 0 0,-1 1 1 0 0,0 0-1 0 0,1-1 0 0 0,-1 1 1 0 0,0-1-1 0 0,0 1 0 0 0,1 0 1 0 0,-1-1-1 0 0,0 1 0 0 0,0 1 1 0 0,6 44 290 0 0,-7 3 145 0 0,0-11-1527 0 0,5 40-1 0 0,-3-63-3031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73 2761 0 0,'-8'-32'2167'0'0,"8"29"-2020"0"0,0 0-1 0 0,0 0 1 0 0,-1 0-1 0 0,1 0 1 0 0,-1 0 0 0 0,0 0-1 0 0,0 0 1 0 0,0 0-1 0 0,-1 0 1 0 0,1 0-1 0 0,-3-4 1 0 0,3 7-73 0 0,0 0 0 0 0,-1 0 0 0 0,1-1 1 0 0,0 1-1 0 0,0 0 0 0 0,-1 0 0 0 0,1 0 0 0 0,0 0 0 0 0,-1 0 1 0 0,1 0-1 0 0,0 1 0 0 0,0-1 0 0 0,0 0 0 0 0,-1 1 1 0 0,1-1-1 0 0,0 1 0 0 0,0-1 0 0 0,-2 2 0 0 0,-26 13 2054 0 0,27-14-1883 0 0,-12 8 42 0 0,-1 1 1 0 0,2 0-1 0 0,-1 1 0 0 0,2 1 1 0 0,-1 0-1 0 0,2 1 1 0 0,-14 17-1 0 0,-64 106 303 0 0,77-115-272 0 0,-7 9-49 0 0,-11 19 621 0 0,-44 95 0 0 0,68-130-766 0 0,1 0 0 0 0,0 0 1 0 0,1 0-1 0 0,1 1 0 0 0,0-1 0 0 0,1 1 0 0 0,0 0 0 0 0,2 0 0 0 0,-1-1 0 0 0,2 1 0 0 0,0 0 0 0 0,4 20 0 0 0,-2-26-108 0 0,0 0-1 0 0,0 0 1 0 0,1 0-1 0 0,1-1 1 0 0,0 1-1 0 0,0-1 0 0 0,0 0 1 0 0,1-1-1 0 0,0 1 1 0 0,0-1-1 0 0,1 0 1 0 0,0-1-1 0 0,0 1 0 0 0,1-1 1 0 0,0-1-1 0 0,0 0 1 0 0,0 0-1 0 0,1 0 1 0 0,10 3-1 0 0,-11-4-31 0 0,1-1 0 0 0,0 0 0 0 0,1 0 0 0 0,-1-1 0 0 0,0 0-1 0 0,1-1 1 0 0,-1 0 0 0 0,1-1 0 0 0,-1 0 0 0 0,1 0 0 0 0,-1-1 0 0 0,1 0 0 0 0,-1-1 0 0 0,1 0 0 0 0,-1 0-1 0 0,0-1 1 0 0,0 0 0 0 0,0 0 0 0 0,11-8 0 0 0,-13 7-252 0 0,-1-1-1 0 0,0 0 1 0 0,0 0-1 0 0,0-1 1 0 0,-1 1-1 0 0,1-1 1 0 0,-2-1 0 0 0,1 1-1 0 0,-1-1 1 0 0,0 1-1 0 0,0-1 1 0 0,0-1-1 0 0,-1 1 1 0 0,0 0-1 0 0,-1-1 1 0 0,0 1 0 0 0,2-11-1 0 0,-3 13 86 0 0,0-1-1 0 0,-1 1 1 0 0,0 0 0 0 0,1 0-1 0 0,-2 0 1 0 0,1 0 0 0 0,-1 0-1 0 0,1 0 1 0 0,-1 0 0 0 0,-1 0-1 0 0,1 0 1 0 0,-1 0-1 0 0,0 0 1 0 0,0 1 0 0 0,0-1-1 0 0,-1 1 1 0 0,1-1 0 0 0,-1 1-1 0 0,0 0 1 0 0,0 0-1 0 0,-1 0 1 0 0,1 0 0 0 0,-1 1-1 0 0,0-1 1 0 0,0 1 0 0 0,0 0-1 0 0,-7-3 1 0 0,7 3 161 0 0,-1 1 0 0 0,1 0 0 0 0,0-1 1 0 0,0 0-1 0 0,0 0 0 0 0,0 0 0 0 0,-5-6 0 0 0,9 8 23 0 0,-1 0-1 0 0,1 1 0 0 0,-1-1 1 0 0,1 0-1 0 0,0 0 1 0 0,-1 0-1 0 0,1 1 0 0 0,0-1 1 0 0,0 0-1 0 0,-1 0 1 0 0,1 0-1 0 0,0 0 0 0 0,0 0 1 0 0,0 1-1 0 0,0-1 1 0 0,0 0-1 0 0,0 0 0 0 0,0 0 1 0 0,1-1-1 0 0,-1 1-2 0 0,1-1 0 0 0,0 0-1 0 0,0 1 1 0 0,0-1 0 0 0,0 1-1 0 0,0 0 1 0 0,0-1 0 0 0,0 1 0 0 0,1 0-1 0 0,-1 0 1 0 0,0-1 0 0 0,1 1-1 0 0,1-1 1 0 0,10-6-202 0 0,0 1 1 0 0,1 0-1 0 0,-1 1 0 0 0,2 0 1 0 0,-1 1-1 0 0,1 1 0 0 0,-1 0 1 0 0,22-2-1 0 0,-15 3 272 0 0,0 1 1 0 0,0 1-1 0 0,0 1 0 0 0,1 1 1 0 0,30 6-1 0 0,-48-7 165 0 0,0 1 0 0 0,-1 0 0 0 0,1 1-1 0 0,0-1 1 0 0,-1 1 0 0 0,1-1 0 0 0,-1 1 0 0 0,1 0-1 0 0,-1 1 1 0 0,0-1 0 0 0,0 0 0 0 0,0 1-1 0 0,0 0 1 0 0,0 0 0 0 0,-1-1 0 0 0,1 2 0 0 0,-1-1-1 0 0,0 0 1 0 0,0 0 0 0 0,0 1 0 0 0,0-1 0 0 0,-1 1-1 0 0,1 0 1 0 0,-1-1 0 0 0,0 1 0 0 0,1 6 0 0 0,1 9 584 0 0,-1 1 0 0 0,0-1 1 0 0,-2 1-1 0 0,-2 24 1 0 0,1-2-496 0 0,1-38-299 0 0,0 29 405 0 0,4 34 0 0 0,-2-57-439 0 0,-1-1 0 0 0,1 1 0 0 0,1-1-1 0 0,-1 0 1 0 0,2 1 0 0 0,-1-2 0 0 0,1 1 0 0 0,7 11-1 0 0,-10-19-110 0 0,-1 0 0 0 0,1-1 1 0 0,-1 1-1 0 0,0-1 0 0 0,1 1 0 0 0,-1-1 0 0 0,1 1 0 0 0,-1-1 0 0 0,1 1 0 0 0,-1-1 0 0 0,1 1 0 0 0,0-1 0 0 0,-1 0 0 0 0,1 1 0 0 0,0-1 0 0 0,-1 0 1 0 0,1 1-1 0 0,0-1 0 0 0,-1 0 0 0 0,1 0 0 0 0,0 0 0 0 0,-1 0 0 0 0,1 0 0 0 0,0 0 0 0 0,-1 0 0 0 0,1 0 0 0 0,1 0 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16067 0 0,'-1'1'15'0'0,"-1"-1"1"0"0,1 1-1 0 0,0 0 0 0 0,-1 0 0 0 0,1-1 0 0 0,0 1 0 0 0,-1 0 0 0 0,1 0 0 0 0,0 0 0 0 0,0 0 0 0 0,0 0 0 0 0,0 1 0 0 0,0-1 0 0 0,0 0 0 0 0,0 0 0 0 0,0 1 0 0 0,1-1 0 0 0,-1 1 0 0 0,0-1 0 0 0,1 0 0 0 0,-1 1 0 0 0,1-1 0 0 0,0 1 0 0 0,-1 0 0 0 0,1 1 0 0 0,-10 49-2944 0 0,9-45 3028 0 0,-4 40-328 0 0,1 59 0 0 0,7-34 2605 0 0,3 0 1 0 0,30 139-1 0 0,-35-207-2518 0 0,-1 0-189 0 0,1 1-1 0 0,0-1 1 0 0,0 1 0 0 0,1-1-1 0 0,-1 0 1 0 0,1 0 0 0 0,0 1-1 0 0,0-1 1 0 0,5 7 0 0 0,-3-10-1118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17972 0 0,'3'3'1185'0'0,"12"8"-4914"0"0,1 0 222 0 0,-6-1 2600 0 0,-1 1-1 0 0,0 0 0 0 0,0 1 1 0 0,-1 0-1 0 0,12 23 1 0 0,22 31 1184 0 0,-20-41 672 0 0,1 0 0 0 0,2-2-1 0 0,0-1 1 0 0,2 0-1 0 0,0-2 1 0 0,1-1-1 0 0,1-2 1 0 0,1 0 0 0 0,0-2-1 0 0,35 11 1 0 0,-57-23-936 0 0,-1-1 0 0 0,1 0 0 0 0,0-1 0 0 0,-1 0 0 0 0,1 0 1 0 0,0 0-1 0 0,0-1 0 0 0,0 0 0 0 0,-1-1 0 0 0,1 0 0 0 0,0 0 1 0 0,0-1-1 0 0,-1 0 0 0 0,1 0 0 0 0,-1 0 0 0 0,0-1 0 0 0,0-1 0 0 0,0 1 1 0 0,0-1-1 0 0,12-9 0 0 0,-11 7-50 0 0,-1 0 1 0 0,0-1-1 0 0,0 0 1 0 0,0-1-1 0 0,-1 1 1 0 0,-1-1-1 0 0,1-1 0 0 0,-1 1 1 0 0,0-1-1 0 0,-1 0 1 0 0,0 0-1 0 0,0 0 1 0 0,-1 0-1 0 0,0-1 0 0 0,-1 1 1 0 0,1-11-1 0 0,1-15 23 0 0,-3 0 0 0 0,-1 0 0 0 0,-1 0 1 0 0,-2 0-1 0 0,-13-61 0 0 0,8 65-2603 0 0,-18-47 0 0 0,18 58-2347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6449 0 0,'-2'0'31'0'0,"0"0"-1"0"0,0 0 0 0 0,0 0 0 0 0,0 0 0 0 0,0 0 0 0 0,0 0 1 0 0,0 0-1 0 0,0 1 0 0 0,0-1 0 0 0,0 1 0 0 0,1 0 0 0 0,-1-1 1 0 0,0 1-1 0 0,0 0 0 0 0,1 0 0 0 0,-1 0 0 0 0,0 0 0 0 0,1 1 1 0 0,-1-1-1 0 0,1 0 0 0 0,-1 1 0 0 0,1-1 0 0 0,0 1 1 0 0,0-1-1 0 0,-1 1 0 0 0,1-1 0 0 0,0 1 0 0 0,1 0 0 0 0,-1 0 1 0 0,0 0-1 0 0,-1 3 0 0 0,7 135 4545 0 0,0-74-3456 0 0,3 0-1 0 0,32 124 1 0 0,-31-154-1315 0 0,-6-21-569 0 0,1-1-1 0 0,0 0 0 0 0,1 0 0 0 0,7 15 0 0 0,-7-22-409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1840 0 0,'0'-1'54'0'0,"-1"-1"-1"0"0,0 1 1 0 0,1 0-1 0 0,-1-1 1 0 0,1 1-1 0 0,-1-1 1 0 0,1 1-1 0 0,0-1 1 0 0,-1 1-1 0 0,1-1 1 0 0,0 1-1 0 0,0-3 1 0 0,0 3 3 0 0,1 1 0 0 0,-1-1 0 0 0,0 1 0 0 0,0-1 0 0 0,0 1 0 0 0,1-1 0 0 0,-1 1 0 0 0,0-1 0 0 0,0 1 0 0 0,1 0 0 0 0,-1-1 0 0 0,1 1 0 0 0,-1-1 0 0 0,0 1 0 0 0,1 0 0 0 0,-1-1 0 0 0,1 1 0 0 0,-1 0 0 0 0,0 0 0 0 0,1-1 0 0 0,-1 1 0 0 0,1 0 0 0 0,-1 0 0 0 0,2-1 0 0 0,1 1 128 0 0,0 0 1 0 0,0 0-1 0 0,1 0 1 0 0,-1 0-1 0 0,0 0 1 0 0,0 1-1 0 0,1-1 1 0 0,-1 1-1 0 0,0 0 1 0 0,5 2-1 0 0,15 5 444 0 0,0 2 0 0 0,0 0-1 0 0,-1 1 1 0 0,-1 2 0 0 0,0 0-1 0 0,0 1 1 0 0,-1 1 0 0 0,-1 1 0 0 0,20 22-1 0 0,-29-28-278 0 0,-1 1 0 0 0,-1 0-1 0 0,0 1 1 0 0,0 0-1 0 0,-1 0 1 0 0,-1 0 0 0 0,0 1-1 0 0,0 0 1 0 0,-1 0-1 0 0,-1 0 1 0 0,-1 1 0 0 0,0-1-1 0 0,0 1 1 0 0,-1 0-1 0 0,-1 0 1 0 0,0 0 0 0 0,-3 27-1 0 0,-1-26-418 0 0,0 0-1 0 0,0 0 0 0 0,-2 0 0 0 0,0-1 0 0 0,-1 1 0 0 0,0-1 1 0 0,-1-1-1 0 0,0 1 0 0 0,-1-1 0 0 0,-17 20 0 0 0,-31 29-5035 0 0,28-36-353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1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63 10594 0 0,'-1'-2'88'0'0,"-1"0"0"0"0,0-1 1 0 0,1 1-1 0 0,-1-1 0 0 0,1 0 0 0 0,0 0 0 0 0,0 1 0 0 0,0-1 0 0 0,-1-5 0 0 0,2 5 226 0 0,-1 0 1 0 0,0 0-1 0 0,0 1 0 0 0,0-1 0 0 0,0 0 0 0 0,0 0 0 0 0,-1 1 0 0 0,1-1 0 0 0,-4-3 0 0 0,4 9-185 0 0,0 0 0 0 0,0-1 0 0 0,0 1 0 0 0,0 0-1 0 0,1 0 1 0 0,-1 0 0 0 0,1 0 0 0 0,-1 4-1 0 0,1-1-87 0 0,0 188 1341 0 0,27 202 0 0 0,-20-328-1400 0 0,-5-40-376 0 0,1 0 1 0 0,1 0-1 0 0,1-1 1 0 0,10 28-1 0 0,-10-46-1195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83 192 3225 0 0,'-9'-5'-128'0'0,"-36"-19"626"0"0,43 23-312 0 0,0-1-1 0 0,-1 1 1 0 0,1-1-1 0 0,1 1 1 0 0,-1-1-1 0 0,0 0 1 0 0,0 1-1 0 0,1-1 0 0 0,-1 0 1 0 0,0 0-1 0 0,1 0 1 0 0,0 0-1 0 0,0-1 1 0 0,0 1-1 0 0,0 0 1 0 0,-1-3-1 0 0,2 3-126 0 0,0 0 0 0 0,0 0 0 0 0,1 1 0 0 0,-1-1 0 0 0,0 0 0 0 0,1 0 0 0 0,0 1 0 0 0,-1-1 0 0 0,1 0 1 0 0,0 1-1 0 0,0-1 0 0 0,0 0 0 0 0,0 1 0 0 0,0 0 0 0 0,0-1 0 0 0,0 1 0 0 0,1-1 0 0 0,-1 1 0 0 0,0 0 0 0 0,1 0 0 0 0,-1 0 0 0 0,1 0 0 0 0,2-1 0 0 0,43-21 100 0 0,-40 20 96 0 0,36-13 179 0 0,1 3 0 0 0,0 1-1 0 0,68-9 1 0 0,-107 20-467 0 0,0 0 0 0 0,0 0 0 0 0,0 1 1 0 0,0 0-1 0 0,0 0 0 0 0,0 0 0 0 0,1 1 0 0 0,-1 0 0 0 0,0 0 0 0 0,0 0 0 0 0,-1 1 0 0 0,9 2 0 0 0,-11-2-28 0 0,1 0-1 0 0,-1-1 1 0 0,0 1 0 0 0,1 0-1 0 0,-1 0 1 0 0,0 0-1 0 0,0 1 1 0 0,-1-1 0 0 0,1 0-1 0 0,0 1 1 0 0,-1-1-1 0 0,1 1 1 0 0,-1 0-1 0 0,0-1 1 0 0,0 1 0 0 0,0 0-1 0 0,0 0 1 0 0,0 0-1 0 0,-1-1 1 0 0,1 1 0 0 0,-1 0-1 0 0,0 6 1 0 0,1 9 194 0 0,-2 0 1 0 0,0 1 0 0 0,-1-1-1 0 0,0 0 1 0 0,-2 0-1 0 0,0-1 1 0 0,-1 1 0 0 0,0-1-1 0 0,-2 0 1 0 0,0 0-1 0 0,-1 0 1 0 0,-1-1 0 0 0,0-1-1 0 0,-1 1 1 0 0,-1-2-1 0 0,0 1 1 0 0,-1-1-1 0 0,0-1 1 0 0,-2 0 0 0 0,1-1-1 0 0,-1-1 1 0 0,-17 11-1 0 0,15-8 287 0 0,16-14-388 0 0,0 1 0 0 0,0-1-1 0 0,0 0 1 0 0,0 0-1 0 0,0 1 1 0 0,0-1 0 0 0,0 0-1 0 0,0 0 1 0 0,1 1-1 0 0,-1-1 1 0 0,0 0-1 0 0,0 0 1 0 0,0 0 0 0 0,0 0-1 0 0,0 1 1 0 0,1-1-1 0 0,-1 0 1 0 0,0 0-1 0 0,0 0 1 0 0,0 0 0 0 0,1 1-1 0 0,-1-1 1 0 0,0 0-1 0 0,0 0 1 0 0,1 0-1 0 0,-1 0 1 0 0,0 0 0 0 0,0 0-1 0 0,1 0 1 0 0,-1 0-1 0 0,0 0 1 0 0,0 0 0 0 0,0 0-1 0 0,1 0 1 0 0,-1 0-1 0 0,0 0 1 0 0,0 0-1 0 0,1 0 1 0 0,-1 0 0 0 0,44-5 2231 0 0,-34 4-2286 0 0,54-8 205 0 0,0 4 1 0 0,1 2-1 0 0,-1 3 1 0 0,121 15-1 0 0,-133-6-3132 0 0,-36-6-2008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 6273 0 0,'-3'-2'723'0'0,"-6"9"284"0"0,5 3-552 0 0,1-1 0 0 0,0 1 0 0 0,0 0 0 0 0,1 0 0 0 0,1 0 0 0 0,-1 0 0 0 0,1 18 0 0 0,6 72 3171 0 0,24 80-1129 0 0,-19-132-6843 0 0,-5-19-1408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27 12267 0 0,'-13'-12'975'0'0,"13"12"-954"0"0,0-1 0 0 0,0 0 0 0 0,0 1 0 0 0,0-1 0 0 0,0 0 0 0 0,0 1 0 0 0,0-1 0 0 0,0 0 0 0 0,0 1 0 0 0,0-1 0 0 0,0 0 0 0 0,0 1 0 0 0,1-1 0 0 0,-1 1 0 0 0,0-1 0 0 0,0 0 0 0 0,1 1 0 0 0,-1-1 0 0 0,0 1 0 0 0,1-1 0 0 0,0 0 0 0 0,3 1 45 0 0,-1 8-25 0 0,-1 10 11 0 0,-2 47 252 0 0,7 236 3790 0 0,14-112-3338 0 0,5-65-3341 0 0,-19-110-2655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2304 0 0,'1'-5'53'0'0,"1"0"0"0"0,1 0 0 0 0,-1 0 0 0 0,1 0 0 0 0,0 0 0 0 0,0 1 0 0 0,0-1 0 0 0,1 1 0 0 0,-1 0 0 0 0,1 0 0 0 0,0 1 0 0 0,0-1 0 0 0,1 1 0 0 0,6-5 0 0 0,8-4 637 0 0,1 0 1 0 0,22-9-1 0 0,-17 9 48 0 0,1 1-1 0 0,0 1 0 0 0,0 1 1 0 0,1 1-1 0 0,29-4 0 0 0,-55 12-701 0 0,1-1 1 0 0,-1 1-1 0 0,1 0 1 0 0,-1 0-1 0 0,1 0 1 0 0,-1 0-1 0 0,1 0 0 0 0,-1 0 1 0 0,1 0-1 0 0,-1 1 1 0 0,1-1-1 0 0,-1 1 0 0 0,1-1 1 0 0,-1 1-1 0 0,0-1 1 0 0,1 1-1 0 0,-1 0 0 0 0,0-1 1 0 0,1 1-1 0 0,-1 0 1 0 0,0 0-1 0 0,0 0 0 0 0,2 2 1 0 0,-2-1-40 0 0,0 0 0 0 0,0 0 0 0 0,0 0 0 0 0,-1 0 0 0 0,1 0 0 0 0,0 1 0 0 0,-1-1 0 0 0,0 0 1 0 0,1 0-1 0 0,-1 1 0 0 0,0-1 0 0 0,0 0 0 0 0,-1 0 0 0 0,1 3 0 0 0,-2 7-105 0 0,-1 1-1 0 0,-1-1 1 0 0,0 1-1 0 0,-6 13 1 0 0,-12 19 438 0 0,-2-1-1 0 0,-1-2 0 0 0,-3 0 1 0 0,-59 69-1 0 0,81-104-246 0 0,-19 26 343 0 0,24-31-327 0 0,-1 0 1 0 0,1-1 0 0 0,0 1 0 0 0,0 0 0 0 0,1 0 0 0 0,-1 0-1 0 0,0 0 1 0 0,1 0 0 0 0,-1 1 0 0 0,1-1 0 0 0,-1 0 0 0 0,1 0-1 0 0,0 0 1 0 0,0 0 0 0 0,0 3 0 0 0,1-4-62 0 0,-1 0-1 0 0,1 0 1 0 0,-1 0 0 0 0,1-1-1 0 0,-1 1 1 0 0,1 0 0 0 0,0-1-1 0 0,-1 1 1 0 0,1-1 0 0 0,0 1-1 0 0,0-1 1 0 0,-1 1 0 0 0,1-1-1 0 0,0 1 1 0 0,0-1-1 0 0,0 0 1 0 0,0 1 0 0 0,-1-1-1 0 0,1 0 1 0 0,0 0 0 0 0,0 1-1 0 0,0-1 1 0 0,0 0 0 0 0,0 0-1 0 0,0 0 1 0 0,0 0 0 0 0,-1 0-1 0 0,1-1 1 0 0,1 1 0 0 0,32-5 702 0 0,-27 3-514 0 0,59-12 1079 0 0,26-5-97 0 0,-32 14-4141 0 0,-44 5-2688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64 150 3225 0 0,'-8'3'403'0'0,"-27"9"-2222"0"0,34-12 1804 0 0,0 1 0 0 0,0-1-1 0 0,0 0 1 0 0,-1 1 0 0 0,1 0-1 0 0,0-1 1 0 0,0 1 0 0 0,0 0 0 0 0,0 0-1 0 0,0-1 1 0 0,0 1 0 0 0,0 0-1 0 0,1 0 1 0 0,-1 0 0 0 0,0 0-1 0 0,0 0 1 0 0,1 0 0 0 0,-1 0-1 0 0,0 1 1 0 0,1-1 0 0 0,-1 2-1 0 0,1-2 170 0 0,1-1 0 0 0,-1 1 0 0 0,1 0-1 0 0,-1-1 1 0 0,1 1 0 0 0,0 0 0 0 0,-1-1 0 0 0,1 1-1 0 0,0-1 1 0 0,0 1 0 0 0,-1-1 0 0 0,1 1 0 0 0,0-1-1 0 0,0 1 1 0 0,0-1 0 0 0,-1 0 0 0 0,1 0-1 0 0,0 1 1 0 0,0-1 0 0 0,0 0 0 0 0,0 0 0 0 0,0 0-1 0 0,0 0 1 0 0,0 0 0 0 0,-1 0 0 0 0,3 0-1 0 0,24-1 2390 0 0,349-45 4372 0 0,191 22-3304 0 0,62-34-2103 0 0,-123 4-520 0 0,-465 52-1417 0 0,87-8-5676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 11522 0 0,'4'-6'1250'0'0,"17"-7"-939"0"0,-18 11-359 0 0,0 1 0 0 0,0-1 0 0 0,0 1 0 0 0,0-1 0 0 0,0 1 0 0 0,0 0 0 0 0,1 1 0 0 0,-1-1 0 0 0,0 0 0 0 0,0 1 0 0 0,1 0 0 0 0,-1-1 0 0 0,7 2 0 0 0,-9 0 38 0 0,0-1 1 0 0,0 1 0 0 0,0 0 0 0 0,-1 0 0 0 0,1-1 0 0 0,0 1 0 0 0,0 0-1 0 0,-1 0 1 0 0,1 0 0 0 0,-1 0 0 0 0,1 0 0 0 0,-1 0 0 0 0,1 0 0 0 0,-1 0-1 0 0,0 0 1 0 0,1 0 0 0 0,-1 0 0 0 0,0 1 0 0 0,0 1 0 0 0,3 28 374 0 0,-3-18 15 0 0,6 163 4191 0 0,-6-133-3206 0 0,-1-42-1252 0 0,1 0 0 0 0,0 0 0 0 0,0 0 0 0 0,0 1 0 0 0,0-1 0 0 0,1 0-1 0 0,-1 0 1 0 0,0 0 0 0 0,0 0 0 0 0,1 0 0 0 0,-1 0 0 0 0,0-1 0 0 0,1 1-1 0 0,-1 0 1 0 0,1 0 0 0 0,-1 0 0 0 0,1 0 0 0 0,0 0 0 0 0,0 0 0 0 0,0 0-66 0 0,-1-1 1 0 0,1 0 0 0 0,0 1-1 0 0,-1-1 1 0 0,1 0 0 0 0,0 0 0 0 0,0 0-1 0 0,-1 0 1 0 0,1 0 0 0 0,0 0-1 0 0,0 0 1 0 0,-1 0 0 0 0,1 0 0 0 0,0 0-1 0 0,0 0 1 0 0,-1 0 0 0 0,1 0 0 0 0,0 0-1 0 0,0-1 1 0 0,0 0 0 0 0,7-3-68 0 0,0 0 1 0 0,-1-1-1 0 0,0 0 1 0 0,7-6 0 0 0,9-5-267 0 0,-6 8-347 0 0,2 1-180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30 11979 0 0,'0'-3'201'0'0,"-1"1"1"0"0,1-1 0 0 0,0 0 0 0 0,-1 1 0 0 0,1-1 0 0 0,1 1 0 0 0,-1-1 0 0 0,1-5-1 0 0,1 8 244 0 0,-4 15-185 0 0,-7 35 107 0 0,3 0 0 0 0,1 0 0 0 0,3 0-1 0 0,2 1 1 0 0,2-1 0 0 0,2 1 0 0 0,16 68-1 0 0,16 34-4783 0 0,-31-135-446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1 151 1872 0 0,'0'-3'56'0'0,"1"0"-1"0"0,-1 0 1 0 0,1 0-1 0 0,0 0 1 0 0,0 0-1 0 0,1 0 1 0 0,-1 0-1 0 0,1 1 1 0 0,-1-1-1 0 0,1 1 1 0 0,0-1-1 0 0,3-3 1 0 0,28-28 495 0 0,-30 31-482 0 0,7-5 221 0 0,1 0 1 0 0,-1 1-1 0 0,1 0 1 0 0,0 0-1 0 0,1 1 0 0 0,-1 1 1 0 0,1 0-1 0 0,0 0 0 0 0,0 2 1 0 0,1-1-1 0 0,0 1 0 0 0,-1 1 1 0 0,1 1-1 0 0,25-1 1 0 0,-36 2-251 0 0,0 0 1 0 0,0 0-1 0 0,0 1 0 0 0,-1-1 1 0 0,1 1-1 0 0,0-1 1 0 0,0 1-1 0 0,0 0 1 0 0,0 0-1 0 0,-1 0 1 0 0,1 0-1 0 0,0 0 1 0 0,-1 0-1 0 0,1 0 1 0 0,-1 0-1 0 0,1 1 1 0 0,-1-1-1 0 0,0 1 0 0 0,1-1 1 0 0,0 3-1 0 0,0 0 8 0 0,0 0-1 0 0,0-1 0 0 0,-1 1 1 0 0,1 0-1 0 0,-1 0 0 0 0,0 1 0 0 0,0-1 1 0 0,-1 0-1 0 0,1 5 0 0 0,-1 2 105 0 0,0 0 0 0 0,-1 0-1 0 0,0-1 1 0 0,0 1 0 0 0,-2 0-1 0 0,-5 18 1 0 0,-4-4 232 0 0,-1 0-1 0 0,-1-1 1 0 0,0-1-1 0 0,-2-1 1 0 0,-1 0 0 0 0,-32 32-1 0 0,7-6 1565 0 0,34-37 192 0 0,21-17-562 0 0,4-2-1618 0 0,232-68-428 0 0,-173 55-4051 0 0,-57 16-1181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7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0 105 456 0 0,'7'-25'720'0'0,"-6"24"-632"0"0,-1 0 0 0 0,1 0 0 0 0,0-1-1 0 0,-1 1 1 0 0,1 0 0 0 0,-1 0-1 0 0,1-1 1 0 0,-1 1 0 0 0,0 0 0 0 0,0-1-1 0 0,1 1 1 0 0,-1 0 0 0 0,0-1-1 0 0,0 1 1 0 0,0 0 0 0 0,0-1 0 0 0,-1 1-1 0 0,1 0 1 0 0,0-1 0 0 0,-1 1-1 0 0,1 0 1 0 0,0 0 0 0 0,-1-1 0 0 0,0 1-1 0 0,1 0 1 0 0,-1 0 0 0 0,0 0-1 0 0,1-1 1 0 0,-1 1 0 0 0,-2-1 0 0 0,4 1 57 0 0,-1 0 1 0 0,0 0-1 0 0,1 1 1 0 0,-1-1-1 0 0,0 0 1 0 0,1 0 0 0 0,-1 1-1 0 0,1-1 1 0 0,-1 0-1 0 0,1 1 1 0 0,0-1-1 0 0,-1 1 1 0 0,1-1 0 0 0,-1 0-1 0 0,1 1 1 0 0,0 0-1 0 0,0-1 1 0 0,-1 1-1 0 0,1-1 1 0 0,0 1 0 0 0,0 0-1 0 0,-1-1 1 0 0,1 1-1 0 0,1 0 1 0 0,19-9-70 0 0,-14 6 30 0 0,1 0 0 0 0,0 0 0 0 0,0 1 0 0 0,0 0 0 0 0,0 1 0 0 0,0 0 0 0 0,0 0 0 0 0,0 1 0 0 0,0 0 0 0 0,0 0 1 0 0,12 2-1 0 0,-18-2-88 0 0,1 1 1 0 0,-1-1 0 0 0,1 1 0 0 0,-1 0 0 0 0,1 0 0 0 0,-1 0-1 0 0,0 0 1 0 0,1 0 0 0 0,-1 0 0 0 0,0 0 0 0 0,0 1 0 0 0,0-1-1 0 0,0 1 1 0 0,0 0 0 0 0,0-1 0 0 0,0 1 0 0 0,-1 0 0 0 0,1 0-1 0 0,-1 0 1 0 0,1 0 0 0 0,-1 0 0 0 0,0 1 0 0 0,0-1 0 0 0,0 0-1 0 0,0 1 1 0 0,0-1 0 0 0,0 1 0 0 0,-1-1 0 0 0,1 1 0 0 0,-1-1-1 0 0,0 1 1 0 0,0-1 0 0 0,0 1 0 0 0,0-1 0 0 0,0 1 0 0 0,0-1-1 0 0,-1 1 1 0 0,0 2 0 0 0,-2 8 159 0 0,-1 0-1 0 0,-1-1 1 0 0,0 0-1 0 0,-1 1 1 0 0,0-2-1 0 0,-1 1 0 0 0,0-1 1 0 0,-1 0-1 0 0,-9 10 1 0 0,-13 21 448 0 0,29-42-620 0 0,1 0 0 0 0,-1 0-1 0 0,1 1 1 0 0,0-1 0 0 0,-1 0 0 0 0,1 1 0 0 0,0-1 0 0 0,-1 1 0 0 0,1-1 0 0 0,0 0 0 0 0,-1 1 0 0 0,1-1 0 0 0,0 1 0 0 0,0-1 0 0 0,0 1 0 0 0,-1-1 0 0 0,1 1 0 0 0,0-1 0 0 0,0 1 0 0 0,0-1 0 0 0,0 1 0 0 0,0-1 0 0 0,0 1 0 0 0,0-1 0 0 0,0 1 0 0 0,0-1 0 0 0,0 1 0 0 0,0-1 0 0 0,0 1-1 0 0,0-1 1 0 0,0 0 0 0 0,1 1 0 0 0,-1-1 0 0 0,0 1 0 0 0,0-1 0 0 0,1 1 0 0 0,-1-1 0 0 0,0 1 0 0 0,1-1 0 0 0,-1 0 0 0 0,0 1 0 0 0,1-1 0 0 0,-1 0 0 0 0,0 1 0 0 0,1-1 0 0 0,-1 0 0 0 0,1 1 0 0 0,-1-1 0 0 0,0 0 0 0 0,1 0 0 0 0,-1 0 0 0 0,1 1 0 0 0,-1-1 0 0 0,1 0 0 0 0,-1 0 0 0 0,1 0 0 0 0,-1 0-1 0 0,1 0 1 0 0,-1 0 0 0 0,1 0 0 0 0,-1 0 0 0 0,1 0 0 0 0,-1 0 0 0 0,1 0 0 0 0,-1 0 0 0 0,1 0 0 0 0,-1-1 0 0 0,1 1 0 0 0,45-9 458 0 0,-36 7-419 0 0,-6 1-46 0 0,22-5-123 0 0,48-3-1 0 0,-68 8 115 0 0,0 1 0 0 0,1 0 0 0 0,-1 0 0 0 0,0 1 0 0 0,0-1 0 0 0,0 1 0 0 0,0 1 0 0 0,0-1 0 0 0,0 1 0 0 0,-1 0 0 0 0,1 1 0 0 0,0-1 0 0 0,-1 1 0 0 0,6 4 0 0 0,-9-6 83 0 0,0 1-1 0 0,0-1 1 0 0,0 1 0 0 0,0 0 0 0 0,-1-1 0 0 0,1 1 0 0 0,-1 0 0 0 0,1 0 0 0 0,-1 0 0 0 0,0 1 0 0 0,1-1-1 0 0,-1 0 1 0 0,0 0 0 0 0,-1 1 0 0 0,1-1 0 0 0,0 1 0 0 0,-1-1 0 0 0,1 1 0 0 0,-1-1 0 0 0,1 4 0 0 0,-2-2 87 0 0,1-1 0 0 0,-1 1 0 0 0,0-1 0 0 0,0 1 0 0 0,0-1 0 0 0,-1 0 1 0 0,1 1-1 0 0,-1-1 0 0 0,0 0 0 0 0,0 0 0 0 0,0 0 0 0 0,-4 4 0 0 0,-6 6-97 0 0,-1 0-1 0 0,-1-1 0 0 0,0-1 0 0 0,-22 14 1 0 0,32-23-360 0 0,-9 6-3658 0 0,0 0-1295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4 10594 0 0,'-2'-4'794'0'0,"2"5"-793"0"0,0-1 1 0 0,0 0-1 0 0,0 0 1 0 0,0 0-1 0 0,0 0 0 0 0,-1 0 1 0 0,1 0-1 0 0,0 0 1 0 0,0 0-1 0 0,0 1 0 0 0,0-1 1 0 0,0 0-1 0 0,0 0 0 0 0,0 0 1 0 0,0 0-1 0 0,0 0 1 0 0,-1 0-1 0 0,1 0 0 0 0,0 0 1 0 0,0 0-1 0 0,0 0 1 0 0,0 0-1 0 0,0 0 0 0 0,0 0 1 0 0,0 0-1 0 0,-1 0 0 0 0,1 0 1 0 0,0 0-1 0 0,0 0 1 0 0,0 0-1 0 0,0 0 0 0 0,0 0 1 0 0,0 0-1 0 0,-1 0 1 0 0,1 0-1 0 0,0 0 0 0 0,0 0 1 0 0,0 0-1 0 0,0 0 0 0 0,0 0 1 0 0,0 0-1 0 0,0 0 1 0 0,0 0-1 0 0,-1 0 0 0 0,1-1 1 0 0,0 1-1 0 0,-7 181 2894 0 0,16 184-1 0 0,-7-346-3376 0 0,-1 0 1 0 0,2 0-1 0 0,1-1 0 0 0,0 1 0 0 0,12 30 0 0 0,-13-44-1300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8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6 160 2761 0 0,'0'-2'-13'0'0,"-1"1"-1"0"0,1-1 1 0 0,0 0 0 0 0,-1 1 0 0 0,1-1 0 0 0,0 0 0 0 0,0 0 0 0 0,0 0 0 0 0,0 1 0 0 0,1-1 0 0 0,-1 0 0 0 0,0 1 0 0 0,1-1 0 0 0,-1 0 0 0 0,1 1 0 0 0,0-1 0 0 0,0 0-1 0 0,-1 1 1 0 0,1-1 0 0 0,0 1 0 0 0,0-1 0 0 0,0 1 0 0 0,0 0 0 0 0,1-1 0 0 0,-1 1 0 0 0,0 0 0 0 0,2-1 0 0 0,45-35-1347 0 0,-36 29 1383 0 0,3-2 336 0 0,0 0 1 0 0,1 2-1 0 0,0 0 1 0 0,0 0-1 0 0,1 2 1 0 0,17-5-1 0 0,-28 9 103 0 0,1 0-1 0 0,0 0 0 0 0,-1 1 1 0 0,1 0-1 0 0,0 0 0 0 0,-1 1 1 0 0,1 0-1 0 0,0 0 0 0 0,0 1 1 0 0,-1 0-1 0 0,1 0 1 0 0,0 0-1 0 0,-1 1 0 0 0,1 0 1 0 0,-1 0-1 0 0,0 1 0 0 0,0-1 1 0 0,11 8-1 0 0,-15-9-440 0 0,0 1 1 0 0,1 0-1 0 0,-1 1 1 0 0,0-1-1 0 0,0 0 1 0 0,0 1-1 0 0,-1-1 1 0 0,1 1-1 0 0,-1 0 1 0 0,1-1-1 0 0,-1 1 1 0 0,0 0-1 0 0,0 0 1 0 0,0 0-1 0 0,0 0 0 0 0,0 5 1 0 0,-1-1-97 0 0,1-1 1 0 0,-2 0-1 0 0,1 0 1 0 0,-1 0-1 0 0,0 1 1 0 0,0-1-1 0 0,-4 11 0 0 0,-2 1-314 0 0,-1-1-1 0 0,0 1 1 0 0,-2-2-1 0 0,-15 23 1 0 0,9-18 405 0 0,-1 0 1 0 0,-1-1-1 0 0,-38 32 1 0 0,-69 43 2722 0 0,56-45-2502 0 0,64-45-116 0 0,7-3 113 0 0,14-5 405 0 0,22-9 183 0 0,-11 3-819 0 0,1 0 1 0 0,0 2-1 0 0,0 1 0 0 0,1 1 0 0 0,0 1 0 0 0,0 2 0 0 0,0 1 0 0 0,0 1 1 0 0,0 1-1 0 0,42 8 0 0 0,-40-3-3707 0 0,-1 1-1181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7370 0 0,'0'0'666'0'0,"16"18"-4"0"0,-13-13-639 0 0,0 1 0 0 0,0 0 0 0 0,-1 0 0 0 0,0-1 0 0 0,0 2 0 0 0,-1-1 0 0 0,1 0 0 0 0,-1 0 0 0 0,0 0 0 0 0,-1 1 0 0 0,0-1 0 0 0,0 11 0 0 0,-3 9 58 0 0,-10 45 1 0 0,5-35 152 0 0,3-12 46 0 0,1-11 34 0 0,2 0 0 0 0,-2 24 0 0 0,4-34-106 0 0,-1 0-1 0 0,2 1 0 0 0,-1-1 0 0 0,0 0 0 0 0,1 0 1 0 0,-1 0-1 0 0,1 0 0 0 0,0 0 0 0 0,0 0 1 0 0,0 0-1 0 0,1 0 0 0 0,-1 0 0 0 0,1 0 0 0 0,-1-1 1 0 0,1 1-1 0 0,4 4 0 0 0,-5-6-130 0 0,0 0 0 0 0,1-1 0 0 0,-1 1 1 0 0,0 0-1 0 0,1-1 0 0 0,-1 1 0 0 0,1-1 0 0 0,-1 1 0 0 0,1-1 1 0 0,-1 1-1 0 0,1-1 0 0 0,-1 0 0 0 0,1 0 0 0 0,-1 0 0 0 0,1 0 1 0 0,-1 0-1 0 0,1 0 0 0 0,-1 0 0 0 0,1-1 0 0 0,2 0 0 0 0,34-12-328 0 0,-24 7-23 0 0,86-30-3990 0 0,-91 32 3408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10138 0 0,'-1'3'182'0'0,"0"0"-1"0"0,0 1 0 0 0,1-1 1 0 0,-1 1-1 0 0,1 0 1 0 0,0-1-1 0 0,0 1 0 0 0,0-1 1 0 0,0 1-1 0 0,2 6 0 0 0,-1 3-165 0 0,-1-10 6 0 0,-5 156 1645 0 0,2-122-672 0 0,3 47 1 0 0,4-32-5159 0 0,0-24-838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0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8754 0 0,'0'0'9'0'0,"0"0"0"0"0,0-1-1 0 0,0 1 1 0 0,0 0 0 0 0,0 0 0 0 0,0 0 0 0 0,0-1 0 0 0,0 1-1 0 0,1 0 1 0 0,-1 0 0 0 0,0 0 0 0 0,0-1 0 0 0,0 1 0 0 0,0 0-1 0 0,0 0 1 0 0,0 0 0 0 0,0-1 0 0 0,0 1 0 0 0,0 0 0 0 0,1 0-1 0 0,-1 0 1 0 0,0 0 0 0 0,0-1 0 0 0,0 1 0 0 0,0 0 0 0 0,1 0-1 0 0,-1 0 1 0 0,0 0 0 0 0,0 0 0 0 0,0 0 0 0 0,1-1 0 0 0,-1 1-1 0 0,0 0 1 0 0,0 0 0 0 0,0 0 0 0 0,1 0 0 0 0,-1 0 0 0 0,0 0-1 0 0,1 0 1 0 0,10 4 264 0 0,9 12-35 0 0,-14-1 93 0 0,-1 0-1 0 0,-1 0 1 0 0,0 0 0 0 0,-1 0-1 0 0,-1 1 1 0 0,0-1 0 0 0,-1 21-1 0 0,2 3 260 0 0,24 198 2663 0 0,-2-79-5221 0 0,-24-155 1835 0 0,-1 1-242 0 0,1 1 0 0 0,-1-1 0 0 0,1 0-1 0 0,0 0 1 0 0,1 0 0 0 0,-1 0 0 0 0,1 0 0 0 0,-1 0 0 0 0,1 0 0 0 0,1-1 0 0 0,-1 1 0 0 0,0-1 0 0 0,4 4 0 0 0,-3-5-811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86 6913 0 0,'8'-6'10'0'0,"0"0"-1"0"0,1 1 1 0 0,0 0-1 0 0,0 1 0 0 0,0-1 1 0 0,13-3-1 0 0,7-3-99 0 0,-18 5-23 0 0,47-18-52 0 0,-56 22 70 0 0,1 1 0 0 0,0 1 0 0 0,0-1 1 0 0,-1 0-1 0 0,1 1 0 0 0,0-1 0 0 0,0 1 1 0 0,0 0-1 0 0,-1 0 0 0 0,1 0 0 0 0,0 1 1 0 0,0-1-1 0 0,0 0 0 0 0,-1 1 0 0 0,1 0 1 0 0,0 0-1 0 0,4 2 0 0 0,-5-1 66 0 0,0 0-1 0 0,0 0 1 0 0,-1 0-1 0 0,1 0 1 0 0,-1 0-1 0 0,0 0 1 0 0,1 1-1 0 0,-1-1 1 0 0,0 1 0 0 0,0-1-1 0 0,-1 1 1 0 0,1-1-1 0 0,0 1 1 0 0,-1-1-1 0 0,1 1 1 0 0,-1-1-1 0 0,0 1 1 0 0,0 0 0 0 0,0-1-1 0 0,0 1 1 0 0,-2 4-1 0 0,0 9 435 0 0,-1 0-1 0 0,-6 19 1 0 0,6-26-145 0 0,-3 11 21 0 0,-1 0 1 0 0,-1 0 0 0 0,-1-1-1 0 0,-1 0 1 0 0,0 0 0 0 0,-2-1-1 0 0,-14 17 1 0 0,-13 12 631 0 0,-51 46 1 0 0,55-59 844 0 0,35-34-1729 0 0,0 0 0 0 0,-1 0 0 0 0,1 0 0 0 0,0 0 0 0 0,0 1 0 0 0,0-1 0 0 0,0 0 0 0 0,0 0-1 0 0,0 0 1 0 0,-1 0 0 0 0,1 0 0 0 0,0 0 0 0 0,0 0 0 0 0,0 1 0 0 0,0-1 0 0 0,0 0 0 0 0,0 0 0 0 0,0 0 0 0 0,0 0 0 0 0,0 0 0 0 0,0 0-1 0 0,0 1 1 0 0,0-1 0 0 0,0 0 0 0 0,0 0 0 0 0,0 0 0 0 0,0 0 0 0 0,0 1 0 0 0,0-1 0 0 0,0 0 0 0 0,0 0 0 0 0,0 0 0 0 0,0 0 0 0 0,0 0-1 0 0,0 1 1 0 0,0-1 0 0 0,0 0 0 0 0,0 0 0 0 0,0 0 0 0 0,0 0 0 0 0,0 0 0 0 0,0 1 0 0 0,0-1 0 0 0,0 0 0 0 0,0 0 0 0 0,1 0 0 0 0,-1 0-1 0 0,0 0 1 0 0,0 0 0 0 0,0 0 0 0 0,0 0 0 0 0,0 0 0 0 0,0 1 0 0 0,1-1 0 0 0,-1 0 0 0 0,15 1 580 0 0,30-5-624 0 0,-27 3 355 0 0,3 0 173 0 0,1 2 0 0 0,40 7-1 0 0,3 1-2302 0 0,-53-8-3231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 6449 0 0,'-1'-2'9'0'0,"0"1"1"0"0,0 0-1 0 0,0-1 0 0 0,0 1 0 0 0,-1 0 0 0 0,1 0 0 0 0,0 0 0 0 0,0 0 0 0 0,-1 0 0 0 0,1 0 0 0 0,-1 0 0 0 0,1 0 0 0 0,-1 0 0 0 0,1 1 0 0 0,-1-1 0 0 0,1 1 0 0 0,-1-1 0 0 0,0 1 1 0 0,1-1-1 0 0,-1 1 0 0 0,0 0 0 0 0,1 0 0 0 0,-1 0 0 0 0,0 0 0 0 0,1 0 0 0 0,-1 0 0 0 0,0 1 0 0 0,1-1 0 0 0,-4 1 0 0 0,3 0 80 0 0,1-1-1 0 0,-1 1 1 0 0,0-1-1 0 0,0 1 1 0 0,1-1 0 0 0,-1 1-1 0 0,1 0 1 0 0,-1 0-1 0 0,1 0 1 0 0,-1 0-1 0 0,1 0 1 0 0,0 0-1 0 0,-1 0 1 0 0,1 0-1 0 0,0 1 1 0 0,0-1 0 0 0,0 1-1 0 0,0-1 1 0 0,0 1-1 0 0,0-1 1 0 0,0 1-1 0 0,0-1 1 0 0,1 1-1 0 0,-1 0 1 0 0,0-1 0 0 0,1 1-1 0 0,-1 2 1 0 0,2-1 166 0 0,0 1 1 0 0,1-1 0 0 0,-1 1-1 0 0,1-1 1 0 0,-1 1 0 0 0,1-1-1 0 0,0 0 1 0 0,0 0 0 0 0,1 0 0 0 0,-1 0-1 0 0,1 0 1 0 0,-1 0 0 0 0,1-1-1 0 0,0 1 1 0 0,4 2 0 0 0,19 22 534 0 0,-21-19-706 0 0,-1-1 0 0 0,0 1 0 0 0,-1 0 0 0 0,0 0 0 0 0,0 0 0 0 0,-1 0 0 0 0,0 0 0 0 0,0 1 0 0 0,0 10 0 0 0,0 10 38 0 0,-4 42 0 0 0,0-5 54 0 0,28 273 633 0 0,-7-131-260 0 0,-22 54-189 0 0,0-2 36 0 0,8-215 12 0 0,13 50-1 0 0,-3-19 318 0 0,-15-68-495 0 0,0-8-247 0 0,0-1 0 0 0,0 1 0 0 0,0 0 0 0 0,0 0-1 0 0,0 0 1 0 0,1 0 0 0 0,-1 0 0 0 0,0 0 0 0 0,0 0 0 0 0,0 0 0 0 0,0 0 0 0 0,0 0 0 0 0,0 0 0 0 0,0 0 0 0 0,1 0 0 0 0,-1 0 0 0 0,0 0-1 0 0,0 0 1 0 0,0 0 0 0 0,0 0 0 0 0,0 0 0 0 0,0 0 0 0 0,0 0 0 0 0,0 0 0 0 0,1 0 0 0 0,-1 0 0 0 0,0 0 0 0 0,0 0 0 0 0,0 0 0 0 0,0 0 0 0 0,0 0-1 0 0,0 1 1 0 0,0-1 0 0 0,0 0 0 0 0,1 0 0 0 0,-1 0 0 0 0,0 0 0 0 0,0 0 0 0 0,0 0 0 0 0,0 0 0 0 0,0 0 0 0 0,0 0 0 0 0,0 0 0 0 0,0 1 0 0 0,0-1-1 0 0,0 0 1 0 0,0 0 0 0 0,0 0 0 0 0,0 0 0 0 0,0 0 0 0 0,0 0 0 0 0,0 0 0 0 0,0 1 0 0 0,0-1 0 0 0,0 0 0 0 0,0 0 0 0 0,0 0 0 0 0,0 0 0 0 0,0 0-1 0 0,0 0 1 0 0,0 0 0 0 0,0 1 0 0 0,0-1 0 0 0,0 0 0 0 0,0 0 0 0 0,0 0 0 0 0,0 0 0 0 0,0 0 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1 121 6913 0 0,'2'-2'201'0'0,"0"0"0"0"0,1 0-1 0 0,-1 0 1 0 0,1 1-1 0 0,-1-1 1 0 0,1 1-1 0 0,0-1 1 0 0,0 1-1 0 0,-1 0 1 0 0,1 0-1 0 0,5-1 1 0 0,3-2 398 0 0,38-18 1601 0 0,82-27 0 0 0,-103 42-3578 0 0,0 0 0 0 0,42-4 0 0 0,-51 10 299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2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6913 0 0,'-12'22'3288'0'0,"0"24"-4128"0"0,5-17-151 0 0,6-27 1099 0 0,0 1 1 0 0,0-1-1 0 0,0 1 0 0 0,1-1 1 0 0,-1 0-1 0 0,1 1 0 0 0,0-1 1 0 0,0 1-1 0 0,0-1 0 0 0,0 1 1 0 0,0-1-1 0 0,0 1 1 0 0,0-1-1 0 0,1 1 0 0 0,0-1 1 0 0,-1 1-1 0 0,2 2 0 0 0,0-3 72 0 0,-1-1 0 0 0,1 0 0 0 0,-1 0 0 0 0,1 0-1 0 0,-1 0 1 0 0,1 0 0 0 0,-1 0 0 0 0,1 0-1 0 0,0-1 1 0 0,0 1 0 0 0,-1 0 0 0 0,1-1 0 0 0,0 1-1 0 0,0-1 1 0 0,0 0 0 0 0,0 0 0 0 0,0 0-1 0 0,-1 0 1 0 0,1 0 0 0 0,0 0 0 0 0,0 0 0 0 0,0-1-1 0 0,3 0 1 0 0,13-2-173 0 0,-11 2-97 0 0,1-1 1 0 0,-1 1-1 0 0,1 1 0 0 0,-1-1 1 0 0,1 1-1 0 0,14 2 1 0 0,-20-1 71 0 0,0-1 0 0 0,0 1 0 0 0,0 0 0 0 0,0 0 0 0 0,-1 0 0 0 0,1 0 0 0 0,0 0 0 0 0,0 1 0 0 0,-1-1 0 0 0,1 0 0 0 0,-1 1 0 0 0,1-1 0 0 0,-1 1 0 0 0,1 0 0 0 0,-1-1 0 0 0,0 1 0 0 0,0 0 0 0 0,0 0 0 0 0,0 0 0 0 0,0 0 0 0 0,0 0 0 0 0,-1 0 0 0 0,1 0 0 0 0,-1 0 0 0 0,1 0 0 0 0,-1 0 0 0 0,0 0 0 0 0,0 0 0 0 0,0 4 0 0 0,0 4 100 0 0,-1 0-1 0 0,0-1 1 0 0,0 1 0 0 0,-1-1-1 0 0,0 0 1 0 0,-1 1 0 0 0,0-1-1 0 0,0 0 1 0 0,-1-1 0 0 0,0 1 0 0 0,-1-1-1 0 0,0 1 1 0 0,0-2 0 0 0,-1 1-1 0 0,0 0 1 0 0,0-1 0 0 0,-1 0-1 0 0,0-1 1 0 0,0 1 0 0 0,0-1-1 0 0,-1 0 1 0 0,0-1 0 0 0,0 0 0 0 0,-1-1-1 0 0,1 1 1 0 0,-13 3 0 0 0,21-8-124 0 0,-1 1-69 0 0,0-1-1 0 0,1 0 1 0 0,-1 0 0 0 0,0 1 0 0 0,1-1 0 0 0,-1 0 0 0 0,0 0 0 0 0,0 0-1 0 0,1 0 1 0 0,-1 0 0 0 0,0 0 0 0 0,0 0 0 0 0,1 0 0 0 0,-1 0 0 0 0,0 0-1 0 0,1 0 1 0 0,-1-1 0 0 0,0 1 0 0 0,1 0 0 0 0,-1 0 0 0 0,-1-1-1 0 0,0-4-846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3681 0 0,'0'0'753'0'0,"4"-7"1052"0"0,0 27 4296 0 0,-2-15-6173 0 0,-2-5-19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5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0 1 3321 0 0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6449 0 0,'-3'4'4267'0'0,"4"3"-2663"0"0,5 30-658 0 0,2-1 1 0 0,2 0-1 0 0,1 0 0 0 0,2-1 0 0 0,21 39 1 0 0,34 48-223 0 0,11-12-5188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8 181 1928 0 0,'-2'-2'56'0'0,"1"-1"-1"0"0,0 0 1 0 0,0 0-1 0 0,0 1 1 0 0,1-1-1 0 0,-1 0 1 0 0,1 0-1 0 0,-1 0 1 0 0,1 0-1 0 0,0 0 1 0 0,0 0-1 0 0,0 0 1 0 0,1 0-1 0 0,-1 0 1 0 0,1 0-1 0 0,-1 0 1 0 0,2-3-1 0 0,1 0 356 0 0,0 0-1 0 0,0 0 1 0 0,1 0 0 0 0,-1 1-1 0 0,1-1 1 0 0,8-8-1 0 0,-4 6-158 0 0,0 1-1 0 0,0 0 0 0 0,1 1 0 0 0,0-1 1 0 0,0 2-1 0 0,1-1 0 0 0,-1 1 1 0 0,1 1-1 0 0,0 0 0 0 0,15-4 0 0 0,-18 5-175 0 0,0 1 0 0 0,0 1-1 0 0,1 0 1 0 0,-1 0-1 0 0,0 0 1 0 0,0 1-1 0 0,0 0 1 0 0,1 0 0 0 0,-1 0-1 0 0,0 1 1 0 0,0 1-1 0 0,0-1 1 0 0,0 1-1 0 0,0 0 1 0 0,0 1 0 0 0,10 4-1 0 0,-14-5-49 0 0,0 1 0 0 0,0 0 0 0 0,0 0 0 0 0,-1 0 0 0 0,1 0 0 0 0,-1 0 0 0 0,1 0 0 0 0,-1 1-1 0 0,0-1 1 0 0,0 1 0 0 0,-1-1 0 0 0,1 1 0 0 0,-1 0 0 0 0,0 0 0 0 0,0 0 0 0 0,0 0 0 0 0,0 0 0 0 0,0 0 0 0 0,-1 0 0 0 0,0 0 0 0 0,0 0 0 0 0,0 0-1 0 0,-1 0 1 0 0,1 0 0 0 0,-2 7 0 0 0,-2 6 172 0 0,0 0 0 0 0,-1 0 0 0 0,-1 0 0 0 0,-11 22 0 0 0,5-17 175 0 0,-8 20 630 0 0,19-40-917 0 0,0 1-1 0 0,0 0 0 0 0,0-1 0 0 0,1 1 1 0 0,-1 0-1 0 0,1 0 0 0 0,0-1 1 0 0,0 1-1 0 0,0 0 0 0 0,0 0 0 0 0,0-1 1 0 0,0 1-1 0 0,2 3 0 0 0,-2-5-22 0 0,1-1-1 0 0,-1 1 1 0 0,1-1 0 0 0,0 0-1 0 0,-1 1 1 0 0,1-1-1 0 0,0 1 1 0 0,-1-1 0 0 0,1 0-1 0 0,0 0 1 0 0,-1 1-1 0 0,1-1 1 0 0,0 0-1 0 0,0 0 1 0 0,-1 0 0 0 0,1 0-1 0 0,0 0 1 0 0,-1 0-1 0 0,1 0 1 0 0,0 0-1 0 0,0 0 1 0 0,-1 0 0 0 0,1-1-1 0 0,0 1 1 0 0,-1 0-1 0 0,2-1 1 0 0,23-6 983 0 0,-21 6-814 0 0,8-3 294 0 0,24-8-262 0 0,1 1 0 0 0,0 2 0 0 0,1 2 1 0 0,65-5-1 0 0,-95 12-764 0 0,1 1 0 0 0,-1 0 0 0 0,0 1 0 0 0,0-1 1 0 0,0 1-1 0 0,0 1 0 0 0,0 0 0 0 0,0 0 0 0 0,-1 0 0 0 0,1 1 0 0 0,-1 0 1 0 0,0 1-1 0 0,0 0 0 0 0,8 7 0 0 0,-4 0-971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3 5529 0 0,'-2'-1'0'0'0,"1"1"1"0"0,-1-1-1 0 0,0 1 0 0 0,0 0 1 0 0,0 0-1 0 0,0 0 0 0 0,0 0 1 0 0,0 0-1 0 0,1 0 0 0 0,-1 1 0 0 0,0-1 1 0 0,0 1-1 0 0,0-1 0 0 0,1 1 1 0 0,-1 0-1 0 0,0-1 0 0 0,0 1 1 0 0,1 0-1 0 0,-1 0 0 0 0,1 0 0 0 0,-1 1 1 0 0,1-1-1 0 0,-1 0 0 0 0,1 0 1 0 0,0 1-1 0 0,0-1 0 0 0,-2 3 1 0 0,-7 7 27 0 0,2 1 0 0 0,-12 18 0 0 0,17-26 121 0 0,-11 20 928 0 0,1 1 0 0 0,0 1 0 0 0,-16 52 0 0 0,25-66-747 0 0,1 0 0 0 0,0 0 0 0 0,1 0 1 0 0,0 1-1 0 0,1-1 0 0 0,0 1 0 0 0,1-1 1 0 0,0 1-1 0 0,2-1 0 0 0,-1 1 0 0 0,5 15 1 0 0,-5-23-334 0 0,1-1 1 0 0,0 1 0 0 0,0-1 0 0 0,0 0 0 0 0,1 0 0 0 0,-1 0-1 0 0,1 0 1 0 0,0-1 0 0 0,0 1 0 0 0,1-1 0 0 0,-1 0-1 0 0,0 1 1 0 0,1-2 0 0 0,0 1 0 0 0,0 0 0 0 0,0-1 0 0 0,0 1-1 0 0,0-1 1 0 0,1 0 0 0 0,-1-1 0 0 0,0 1 0 0 0,1-1-1 0 0,-1 0 1 0 0,1 0 0 0 0,0 0 0 0 0,-1-1 0 0 0,1 1 0 0 0,0-1-1 0 0,0 0 1 0 0,-1-1 0 0 0,1 1 0 0 0,0-1 0 0 0,-1 0-1 0 0,1 0 1 0 0,-1 0 0 0 0,1-1 0 0 0,-1 0 0 0 0,0 1-1 0 0,1-1 1 0 0,-1-1 0 0 0,0 1 0 0 0,0-1 0 0 0,-1 0 0 0 0,1 0-1 0 0,0 0 1 0 0,2-3 0 0 0,4-3-35 0 0,-1-1 1 0 0,-1 1-1 0 0,0-2 1 0 0,0 1-1 0 0,-1-1 0 0 0,0 0 1 0 0,-1 0-1 0 0,-1-1 0 0 0,1 0 1 0 0,6-23-1 0 0,-12 34 10 0 0,0 0-1 0 0,1-1 0 0 0,-1 1 0 0 0,0 0 1 0 0,0 0-1 0 0,0 0 0 0 0,0 0 0 0 0,0 0 1 0 0,0 0-1 0 0,0 0 0 0 0,0-1 1 0 0,0 1-1 0 0,0 0 0 0 0,-1 0 0 0 0,1 0 1 0 0,0 0-1 0 0,-1 0 0 0 0,1 0 1 0 0,-1 0-1 0 0,1 0 0 0 0,-1 0 0 0 0,0 0 1 0 0,1 0-1 0 0,-1 1 0 0 0,0-1 1 0 0,-1-1-1 0 0,1 1 4 0 0,-1 1 1 0 0,1 0 0 0 0,-1-1-1 0 0,1 1 1 0 0,-1 0 0 0 0,0 0-1 0 0,1 0 1 0 0,-1 0-1 0 0,1 0 1 0 0,-1 0 0 0 0,1 0-1 0 0,-1 0 1 0 0,1 1-1 0 0,-1-1 1 0 0,1 0 0 0 0,-3 2-1 0 0,-4 1-102 0 0,0 1 0 0 0,0 0 0 0 0,0 0 0 0 0,0 1-1 0 0,-9 7 1 0 0,-24 28-3372 0 0,20-17-12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7858 0 0,'-1'-1'88'0'0,"0"1"1"0"0,0-1 0 0 0,0 1 0 0 0,0-1 0 0 0,0 1 0 0 0,-1 0-1 0 0,1-1 1 0 0,0 1 0 0 0,0 0 0 0 0,0 0 0 0 0,0 0-1 0 0,0 0 1 0 0,0 0 0 0 0,0 0 0 0 0,0 0 0 0 0,0 1-1 0 0,-1-1 1 0 0,1 0 0 0 0,0 0 0 0 0,0 1 0 0 0,0-1-1 0 0,0 1 1 0 0,0-1 0 0 0,0 1 0 0 0,0-1 0 0 0,1 1 0 0 0,-1 0-1 0 0,0-1 1 0 0,0 1 0 0 0,0 0 0 0 0,0 0 0 0 0,1 0-1 0 0,-1 0 1 0 0,0-1 0 0 0,1 1 0 0 0,-1 0 0 0 0,1 0-1 0 0,-1 0 1 0 0,1 0 0 0 0,0 0 0 0 0,-1 0 0 0 0,1 1 0 0 0,0-1-1 0 0,0 0 1 0 0,-1 0 0 0 0,1 0 0 0 0,0 0 0 0 0,0 1-1 0 0,0 9 153 0 0,0 0-1 0 0,1 0 1 0 0,0 0-1 0 0,3 12 1 0 0,-1-3-90 0 0,6 42 14 0 0,3 0 0 0 0,26 81 1 0 0,-1-32-4903 0 0,-30-91 720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7 155 5985 0 0,'-1'-1'20'0'0,"0"0"0"0"0,1 0 1 0 0,-1-1-1 0 0,0 1 0 0 0,1 0 0 0 0,-1-1 0 0 0,1 1 0 0 0,0-1 0 0 0,-1 1 0 0 0,1-1 0 0 0,0 1 0 0 0,0 0 0 0 0,0-1 0 0 0,0 1 1 0 0,0-1-1 0 0,0 1 0 0 0,0-1 0 0 0,0 1 0 0 0,1-1 0 0 0,0-1 0 0 0,1-1-103 0 0,-1-1 1 0 0,1 1-1 0 0,1 0 1 0 0,-1 0-1 0 0,1 0 1 0 0,4-6-1 0 0,3-1-286 0 0,1-1 0 0 0,1 2 0 0 0,13-11 0 0 0,-18 17 492 0 0,0-1 1 0 0,0 1-1 0 0,1 0 1 0 0,0 1-1 0 0,0 0 1 0 0,0 0-1 0 0,0 1 1 0 0,0 0-1 0 0,0 0 1 0 0,1 1-1 0 0,15 0 1 0 0,-17 0 162 0 0,0 1 1 0 0,1 1 0 0 0,-1-1 0 0 0,0 1-1 0 0,0 1 1 0 0,0-1 0 0 0,0 1-1 0 0,0 0 1 0 0,0 1 0 0 0,0 0 0 0 0,0 0-1 0 0,-1 0 1 0 0,0 1 0 0 0,7 4-1 0 0,-10-4-240 0 0,0-1 0 0 0,-1 1-1 0 0,1 0 1 0 0,0 0 0 0 0,-1 0-1 0 0,0 0 1 0 0,0 0-1 0 0,0 1 1 0 0,-1-1 0 0 0,1 1-1 0 0,-1-1 1 0 0,0 1-1 0 0,0 0 1 0 0,-1-1 0 0 0,1 1-1 0 0,-1 0 1 0 0,0-1 0 0 0,0 1-1 0 0,-2 7 1 0 0,0 7-128 0 0,-2 0 0 0 0,0 0 1 0 0,-9 25-1 0 0,6-26 462 0 0,-1-1 0 0 0,-1 0 0 0 0,0 0 0 0 0,-1-1 0 0 0,-17 21 0 0 0,11-17-208 0 0,2 1 1 0 0,-12 23-1 0 0,25-43-144 0 0,1-1 0 0 0,-1 1 0 0 0,1 0 0 0 0,0 0 0 0 0,-1-1 0 0 0,1 1 1 0 0,0 0-1 0 0,-1 0 0 0 0,1 0 0 0 0,0-1 0 0 0,0 1 0 0 0,0 0 1 0 0,0 0-1 0 0,0 0 0 0 0,0 0 0 0 0,0 0 0 0 0,0-1 0 0 0,0 1 0 0 0,0 0 1 0 0,0 0-1 0 0,1 0 0 0 0,-1 0 0 0 0,0-1 0 0 0,1 1 0 0 0,-1 0 0 0 0,0 0 1 0 0,1-1-1 0 0,-1 1 0 0 0,1 0 0 0 0,-1 0 0 0 0,1-1 0 0 0,0 1 1 0 0,-1-1-1 0 0,1 1 0 0 0,-1-1 0 0 0,1 1 0 0 0,0-1 0 0 0,0 1 0 0 0,-1-1 1 0 0,1 1-1 0 0,0-1 0 0 0,0 0 0 0 0,0 1 0 0 0,-1-1 0 0 0,1 0 0 0 0,0 0 1 0 0,0 0-1 0 0,0 0 0 0 0,0 1 0 0 0,-1-1 0 0 0,1 0 0 0 0,0-1 1 0 0,1 1-1 0 0,8 1 263 0 0,0-1 1 0 0,-1-1 0 0 0,16-2 0 0 0,-22 3-280 0 0,78-14 1 0 0,19-3-1344 0 0,-31 13-3994 0 0,-53 4 1192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8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1696 0 0,'2'-5'62'0'0,"0"0"0"0"0,1 0 0 0 0,-1 0 0 0 0,1 0 0 0 0,0 0-1 0 0,1 1 1 0 0,-1-1 0 0 0,1 1 0 0 0,0 0 0 0 0,4-4 0 0 0,-3 3 11 0 0,6-6 655 0 0,1 0 1 0 0,0 1-1 0 0,1 0 0 0 0,0 0 1 0 0,28-14-1 0 0,-36 22-335 0 0,1-1 0 0 0,0 1 1 0 0,-1 0-1 0 0,1 1 0 0 0,0-1 0 0 0,0 1 1 0 0,0 0-1 0 0,10 0 0 0 0,-13 1-291 0 0,0 1 0 0 0,0-1 0 0 0,0 1 0 0 0,0-1 0 0 0,0 1 0 0 0,0 0 0 0 0,0 0 0 0 0,0 0 0 0 0,0 0 0 0 0,0 1 0 0 0,0 0 0 0 0,-1-1 0 0 0,1 1 0 0 0,0 0 0 0 0,-1 0 0 0 0,0 0 0 0 0,3 3 0 0 0,-1 0-76 0 0,-1-1 0 0 0,0 1 0 0 0,0 0 1 0 0,0 0-1 0 0,-1 0 0 0 0,0 0 1 0 0,0 0-1 0 0,2 11 0 0 0,7 49 277 0 0,-2-10 310 0 0,25 53 1006 0 0,-24-80-1576 0 0,-1-1-1 0 0,-1 1 0 0 0,-1 1 1 0 0,-1-1-1 0 0,2 48 1 0 0,-6-58-2767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53 2304 0 0,'-3'-6'396'0'0,"0"1"-1"0"0,0 0 0 0 0,0 0 0 0 0,-1 0 0 0 0,1 0 0 0 0,-1 1 0 0 0,-1-1 0 0 0,-7-6 0 0 0,12 11-364 0 0,-1 0 1 0 0,1 0-1 0 0,0 0 1 0 0,-1-1-1 0 0,1 1 1 0 0,-1 0-1 0 0,1 0 1 0 0,0 0-1 0 0,-1 0 1 0 0,1 0-1 0 0,-1 0 1 0 0,1 0-1 0 0,0 0 1 0 0,-1 0-1 0 0,1 0 1 0 0,0 0-1 0 0,-1 0 1 0 0,1 0-1 0 0,-1 0 1 0 0,1 1-1 0 0,0-1 1 0 0,-1 0-1 0 0,1 0 1 0 0,0 0-1 0 0,-1 0 1 0 0,1 1-1 0 0,0-1 1 0 0,-1 0-1 0 0,1 0 1 0 0,0 1-1 0 0,0-1 1 0 0,-1 0-1 0 0,1 1 0 0 0,0-1 1 0 0,0 0-1 0 0,0 1 1 0 0,-1-1-1 0 0,1 0 1 0 0,0 1-1 0 0,0-1 1 0 0,0 0-1 0 0,0 1 1 0 0,0-1-1 0 0,0 0 1 0 0,-1 1-1 0 0,1-1 1 0 0,0 1-1 0 0,0-1 1 0 0,0 1-1 0 0,0 0 8 0 0,0 0-1 0 0,0 0 0 0 0,0 0 0 0 0,-1 0 0 0 0,1 0 1 0 0,0 0-1 0 0,0 0 0 0 0,0 0 0 0 0,1 0 1 0 0,-1 0-1 0 0,0 0 0 0 0,0 0 0 0 0,0 0 1 0 0,1 0-1 0 0,-1 0 0 0 0,0-1 0 0 0,1 1 1 0 0,-1 0-1 0 0,1 0 0 0 0,-1 0 0 0 0,1 0 1 0 0,0 0-1 0 0,15 9 664 0 0,0-1 1 0 0,0 0 0 0 0,1-2-1 0 0,0 0 1 0 0,22 6-1 0 0,-9-3-222 0 0,2 0-3 0 0,2-1-1 0 0,-1-2 0 0 0,1-2 0 0 0,64 3 0 0 0,-93-8-464 0 0,34 4 277 0 0,-38-4-284 0 0,0 0-1 0 0,0 0 0 0 0,0 0 1 0 0,0 0-1 0 0,0 1 0 0 0,0-1 0 0 0,0 0 1 0 0,0 1-1 0 0,0-1 0 0 0,0 1 1 0 0,0-1-1 0 0,0 1 0 0 0,0-1 0 0 0,0 1 1 0 0,0-1-1 0 0,0 1 0 0 0,0 0 1 0 0,-1 0-1 0 0,1-1 0 0 0,0 1 0 0 0,-1 0 1 0 0,1 0-1 0 0,0 0 0 0 0,-1 0 1 0 0,1 0-1 0 0,-1 0 0 0 0,1 2 0 0 0,-1-2-25 0 0,-1 1 0 0 0,1 0-1 0 0,-1-1 1 0 0,1 1-1 0 0,-1 0 1 0 0,0-1-1 0 0,0 1 1 0 0,1-1 0 0 0,-1 1-1 0 0,0-1 1 0 0,-1 0-1 0 0,1 1 1 0 0,0-1 0 0 0,0 0-1 0 0,-1 0 1 0 0,1 0-1 0 0,-2 2 1 0 0,-30 18-625 0 0,22-14 472 0 0,-46 26 304 0 0,-2-3 1 0 0,-93 35-1 0 0,-12 5-253 0 0,146-61-165 0 0,1 0 1 0 0,1 1 0 0 0,0 1-1 0 0,0 1 1 0 0,-22 21-1 0 0,37-33 288 0 0,0 1 0 0 0,0 0 0 0 0,0-1 0 0 0,1 1-1 0 0,-1 0 1 0 0,0 0 0 0 0,1 0 0 0 0,-1-1-1 0 0,1 1 1 0 0,-1 0 0 0 0,1 0 0 0 0,-1 0-1 0 0,1 0 1 0 0,-1 0 0 0 0,1 0 0 0 0,0 0-1 0 0,0 0 1 0 0,-1 0 0 0 0,1 0 0 0 0,0 0-1 0 0,0 0 1 0 0,0 1 0 0 0,0-1 0 0 0,0 0 0 0 0,0 0-1 0 0,1 1 1 0 0,0 0 4 0 0,0-1-1 0 0,0 1 1 0 0,0-1 0 0 0,0 0 0 0 0,0 0-1 0 0,1 1 1 0 0,-1-1 0 0 0,0 0-1 0 0,1 0 1 0 0,-1 0 0 0 0,1 0 0 0 0,-1-1-1 0 0,1 1 1 0 0,2 1 0 0 0,7 1-88 0 0,0 0 1 0 0,1 0 0 0 0,17 2-1 0 0,103 0 1331 0 0,-17-2-631 0 0,-57-1-553 0 0,-44-3-25 0 0,0 1-1 0 0,0 1 0 0 0,-1 0 1 0 0,1 1-1 0 0,-1 0 0 0 0,20 6 1 0 0,-32-7-41 0 0,-1-1 0 0 0,1 0 0 0 0,0 1 0 0 0,0-1 0 0 0,0 0 0 0 0,-1 1 0 0 0,1-1 0 0 0,0 1 0 0 0,-1-1 0 0 0,1 1 0 0 0,0 0 0 0 0,-1-1 0 0 0,1 1 0 0 0,0 0 0 0 0,-1-1 0 0 0,1 1 0 0 0,-1 0 0 0 0,0 0 0 0 0,1 0 0 0 0,-1-1 0 0 0,0 1 0 0 0,1 0 0 0 0,-1 0 0 0 0,0 0 0 0 0,0 0 0 0 0,0 0 0 0 0,1-1 0 0 0,-1 1 0 0 0,-1 2 0 0 0,1 0-37 0 0,-1 0 0 0 0,0 0-1 0 0,0 0 1 0 0,0 0 0 0 0,0 0 0 0 0,0 0 0 0 0,-1-1 0 0 0,1 1 0 0 0,-3 3 0 0 0,-5 6-148 0 0,0-1 1 0 0,-19 18-1 0 0,-159 136-239 0 0,178-157 684 0 0,4-4-489 0 0,1-1-1 0 0,0 0 1 0 0,0 1 0 0 0,1 0-1 0 0,-1 0 1 0 0,-5 8 0 0 0,9-12 189 0 0,0 1 0 0 0,0-1 1 0 0,0 1-1 0 0,-1-1 0 0 0,1 0 0 0 0,0 1 1 0 0,0-1-1 0 0,0 1 0 0 0,0-1 1 0 0,0 1-1 0 0,0-1 0 0 0,0 1 1 0 0,0-1-1 0 0,0 1 0 0 0,0-1 0 0 0,0 1 1 0 0,0-1-1 0 0,1 1 0 0 0,-1-1 1 0 0,0 0-1 0 0,0 1 0 0 0,0-1 1 0 0,1 1-1 0 0,-1-1 0 0 0,0 0 0 0 0,0 1 1 0 0,1-1-1 0 0,-1 1 0 0 0,1 0 1 0 0,1 0-26 0 0,0 0 1 0 0,0 0-1 0 0,0 0 1 0 0,0 0-1 0 0,0-1 1 0 0,0 1-1 0 0,1 0 1 0 0,-1-1-1 0 0,0 1 1 0 0,4-1 0 0 0,61 6 212 0 0,-48-6-20 0 0,0 1 1 0 0,-1 1 0 0 0,0 1 0 0 0,0 0-1 0 0,0 2 1 0 0,0 0 0 0 0,24 10-1 0 0,-42-15-122 0 0,1 1-1 0 0,0-1 1 0 0,-1 0-1 0 0,1 1 0 0 0,-1-1 1 0 0,1 0-1 0 0,0 1 1 0 0,-1-1-1 0 0,1 1 1 0 0,-1-1-1 0 0,0 1 0 0 0,1-1 1 0 0,-1 1-1 0 0,1-1 1 0 0,-1 1-1 0 0,0-1 0 0 0,1 1 1 0 0,-1 0-1 0 0,0-1 1 0 0,1 1-1 0 0,-1 0 0 0 0,0-1 1 0 0,0 1-1 0 0,0 0 1 0 0,0-1-1 0 0,0 1 0 0 0,0 0 1 0 0,0-1-1 0 0,0 1 1 0 0,0 0-1 0 0,0-1 1 0 0,0 2-1 0 0,-1 1 94 0 0,0-1 1 0 0,0 0-1 0 0,0 1 0 0 0,-1-1 1 0 0,1 0-1 0 0,-1 0 0 0 0,1 0 1 0 0,-1 0-1 0 0,-2 3 0 0 0,-46 33 815 0 0,50-38-931 0 0,-19 13 20 0 0,8-8 11 0 0,2 1-1 0 0,-1 1 1 0 0,0 0 0 0 0,1 0-1 0 0,1 1 1 0 0,-1 0 0 0 0,1 0-1 0 0,1 1 1 0 0,-11 15 0 0 0,17-24-33 0 0,1 1 0 0 0,0 0 0 0 0,-1-1 0 0 0,1 1 0 0 0,0 0 0 0 0,-1 0 0 0 0,1 0 0 0 0,0-1 1 0 0,0 1-1 0 0,-1 0 0 0 0,1 0 0 0 0,0 0 0 0 0,0-1 0 0 0,0 1 0 0 0,0 0 0 0 0,0 0 0 0 0,0 0 0 0 0,1-1 0 0 0,-1 1 0 0 0,0 0 0 0 0,0 0 0 0 0,1 0 1 0 0,-1-1-1 0 0,0 1 0 0 0,1 0 0 0 0,-1 0 0 0 0,1 0 0 0 0,0 0-77 0 0,0 0 0 0 0,1 0 0 0 0,-1 0 0 0 0,0 0 1 0 0,1-1-1 0 0,-1 1 0 0 0,0 0 0 0 0,1-1 0 0 0,-1 1 0 0 0,1-1 0 0 0,-1 0 1 0 0,1 1-1 0 0,1-1 0 0 0,5 1-368 0 0,0-1 1 0 0,0 0-1 0 0,-1 0 1 0 0,12-3 0 0 0,0 2 236 0 0,0 0 0 0 0,0 2 0 0 0,-1 0 0 0 0,1 1 0 0 0,29 6 0 0 0,-45-7 183 0 0,14 2-13 0 0,-11-3 60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9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16 184 12499 0 0,'-1'0'43'0'0,"1"0"0"0"0,-1 0 0 0 0,0 0 1 0 0,1 0-1 0 0,-1 0 0 0 0,0-1 0 0 0,0 1 0 0 0,1 0 1 0 0,-1-1-1 0 0,0 1 0 0 0,1 0 0 0 0,-1-1 1 0 0,1 1-1 0 0,-1-1 0 0 0,1 1 0 0 0,-1-1 0 0 0,0 1 1 0 0,1-1-1 0 0,0 1 0 0 0,-1-1 0 0 0,1 0 0 0 0,-1 1 1 0 0,1-1-1 0 0,0 0 0 0 0,-1 1 0 0 0,1-1 1 0 0,0 0-1 0 0,0 1 0 0 0,-1-1 0 0 0,1-1 0 0 0,0 1 25 0 0,1-1 0 0 0,-1 0 0 0 0,0 0-1 0 0,1 1 1 0 0,0-1 0 0 0,-1 0-1 0 0,1 1 1 0 0,0-1 0 0 0,0 1 0 0 0,0-1-1 0 0,0 1 1 0 0,1-3 0 0 0,5-3 54 0 0,-1 0 0 0 0,1 0 0 0 0,0 1 0 0 0,10-7 0 0 0,5-1-407 0 0,1 0 1 0 0,1 2 0 0 0,42-15-1 0 0,-4 5-3436 0 0,-57 20 3128 0 0,35-12-3667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72 920 0 0,'6'-44'-183'0'0,"-6"42"333"0"0,1-1 0 0 0,-1 1 0 0 0,1 0 0 0 0,0 0 0 0 0,0 0 0 0 0,0-1 0 0 0,0 1 0 0 0,1 0-1 0 0,-1 0 1 0 0,0 1 0 0 0,1-1 0 0 0,0 0 0 0 0,14 6 6390 0 0,-12 24-5115 0 0,-4-28-1427 0 0,3 25 916 0 0,-2 0-1 0 0,-4 47 1 0 0,1-45-555 0 0,3 43-1 0 0,7-14-186 0 0,2-1 0 0 0,3 0 0 0 0,38 102 0 0 0,-27-84-90 0 0,-8-18-1712 0 0,-12-42-3159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65 8290 0 0,'4'-4'-108'0'0,"1"0"1"0"0,0 0-1 0 0,-1 1 1 0 0,1 0-1 0 0,1 0 1 0 0,-1 0-1 0 0,0 0 1 0 0,1 1-1 0 0,9-3 1 0 0,-8 2 190 0 0,9-3-309 0 0,1 1 1 0 0,0 0-1 0 0,1 1 0 0 0,30-2 1 0 0,-40 5 546 0 0,0 1-1 0 0,0 0 1 0 0,0 0-1 0 0,0 0 1 0 0,0 1 0 0 0,0 1-1 0 0,0-1 1 0 0,0 1 0 0 0,-1 1-1 0 0,1-1 1 0 0,-1 1 0 0 0,13 7-1 0 0,-17-7-287 0 0,1 0 0 0 0,-1 0 0 0 0,0 1-1 0 0,0-1 1 0 0,0 1 0 0 0,0 0 0 0 0,-1 0 0 0 0,0-1 0 0 0,1 2-1 0 0,-1-1 1 0 0,-1 0 0 0 0,1 0 0 0 0,-1 1 0 0 0,1-1-1 0 0,-1 0 1 0 0,-1 1 0 0 0,1 0 0 0 0,0-1 0 0 0,-1 1 0 0 0,0-1-1 0 0,0 1 1 0 0,-1-1 0 0 0,0 7 0 0 0,-2 6 21 0 0,0-1 1 0 0,-1 1-1 0 0,0-1 1 0 0,-2 0 0 0 0,-7 16-1 0 0,-5 2 454 0 0,-1 0-1 0 0,-2-1 1 0 0,-1-1 0 0 0,-2-1-1 0 0,-41 41 1 0 0,64-71-415 0 0,0 0 0 0 0,0 0 0 0 0,0 0-1 0 0,0 0 1 0 0,0 1 0 0 0,0-1 0 0 0,0 0 0 0 0,0 1-1 0 0,0-1 1 0 0,1 0 0 0 0,-1 1 0 0 0,1-1 0 0 0,-1 1-1 0 0,1-1 1 0 0,-1 1 0 0 0,1 1 0 0 0,0-2-53 0 0,0-1 0 0 0,1 1 0 0 0,-1-1-1 0 0,0 1 1 0 0,1-1 0 0 0,-1 1 0 0 0,0-1 0 0 0,1 0 0 0 0,-1 1 0 0 0,1-1 0 0 0,-1 0 0 0 0,0 1 0 0 0,1-1 0 0 0,-1 0 0 0 0,1 1-1 0 0,-1-1 1 0 0,1 0 0 0 0,0 0 0 0 0,-1 0 0 0 0,1 0 0 0 0,-1 1 0 0 0,1-1 0 0 0,-1 0 0 0 0,1 0 0 0 0,-1 0 0 0 0,1 0 0 0 0,0 0-1 0 0,0-1 1 0 0,10 1 265 0 0,0-2 0 0 0,0 1-1 0 0,14-6 1 0 0,-15 5-203 0 0,68-19 564 0 0,61-12 82 0 0,-123 31-971 0 0,0 0 0 0 0,0 0 0 0 0,0 2 0 0 0,0 0 0 0 0,1 1 0 0 0,23 4 0 0 0,-13 6-1781 0 0,-13 1-2986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2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160 231 2761 0 0,'-3'-1'53'0'0,"0"-1"1"0"0,1 1-1 0 0,-1 0 0 0 0,0 0 1 0 0,0 0-1 0 0,0 0 1 0 0,0 1-1 0 0,0-1 1 0 0,0 1-1 0 0,0 0 1 0 0,-6 0-1 0 0,-1-1 7 0 0,2 0 68 0 0,-1-1 0 0 0,1 1 0 0 0,0-1 0 0 0,0-1-1 0 0,0 0 1 0 0,0 0 0 0 0,0 0 0 0 0,-7-6 0 0 0,13 8 31 0 0,0 0 0 0 0,0-1 0 0 0,0 1 0 0 0,0-1 0 0 0,0 0 0 0 0,1 0 0 0 0,-1 0 0 0 0,0 1-1 0 0,1-2 1 0 0,0 1 0 0 0,-1 0 0 0 0,1 0 0 0 0,0 0 0 0 0,0-1 0 0 0,0 1 0 0 0,0 0 0 0 0,1-1 0 0 0,-1 1 0 0 0,1-1 0 0 0,-1 1 0 0 0,1-1 0 0 0,0 1 0 0 0,0-1 0 0 0,0 1 0 0 0,0-1 0 0 0,0 1 0 0 0,1-1 0 0 0,-1 1 0 0 0,1 0 0 0 0,0-1-1 0 0,1-3 1 0 0,1-1-152 0 0,0 1-1 0 0,1-1 1 0 0,0 0-1 0 0,0 1 1 0 0,0 0-1 0 0,1 0 0 0 0,0 0 1 0 0,0 1-1 0 0,0-1 1 0 0,1 1-1 0 0,0 1 0 0 0,0-1 1 0 0,0 1-1 0 0,1 0 1 0 0,-1 0-1 0 0,9-3 1 0 0,-4 2-154 0 0,0 1-1 0 0,1 0 1 0 0,-1 1 0 0 0,1 0 0 0 0,0 1 0 0 0,0 0 0 0 0,0 1 0 0 0,0 0 0 0 0,18 1 0 0 0,-28 0 135 0 0,1 0 0 0 0,0 0 1 0 0,0 1-1 0 0,-1-1 1 0 0,1 1-1 0 0,0-1 0 0 0,-1 1 1 0 0,1 0-1 0 0,0 0 0 0 0,-1 0 1 0 0,1 0-1 0 0,-1 1 0 0 0,0-1 1 0 0,1 1-1 0 0,-1-1 0 0 0,0 1 1 0 0,0 0-1 0 0,0 0 1 0 0,0 0-1 0 0,0 0 0 0 0,-1 0 1 0 0,1 0-1 0 0,-1 1 0 0 0,1-1 1 0 0,-1 0-1 0 0,0 1 0 0 0,1-1 1 0 0,-1 1-1 0 0,-1-1 0 0 0,1 1 1 0 0,0 0-1 0 0,-1 0 1 0 0,1-1-1 0 0,-1 1 0 0 0,0 0 1 0 0,0-1-1 0 0,0 6 0 0 0,-2 9-64 0 0,0 0 0 0 0,-1 1 0 0 0,-1-1-1 0 0,-12 31 1 0 0,8-21 202 0 0,1-7 215 0 0,2 1-1 0 0,0-1 0 0 0,1 1 1 0 0,1 0-1 0 0,0 26 1 0 0,4-42-303 0 0,-1-1 0 0 0,0 1 0 0 0,1 0 0 0 0,0 0 0 0 0,0-1 0 0 0,1 1 0 0 0,-1 0 0 0 0,1-1 0 0 0,0 1 0 0 0,0-1 0 0 0,0 0 0 0 0,5 7 1 0 0,-4-9-41 0 0,-1 1 0 0 0,1 0 0 0 0,0-1 1 0 0,1 1-1 0 0,-1-1 0 0 0,0 0 0 0 0,1 0 1 0 0,-1 0-1 0 0,1-1 0 0 0,-1 1 0 0 0,1-1 1 0 0,0 0-1 0 0,0 0 0 0 0,-1 0 0 0 0,1 0 1 0 0,0-1-1 0 0,7 1 0 0 0,2-2 234 0 0,0 0 1 0 0,0-1-1 0 0,0 0 0 0 0,0-1 0 0 0,-1 0 1 0 0,1-1-1 0 0,-1 0 0 0 0,0-1 0 0 0,0-1 1 0 0,-1 0-1 0 0,1 0 0 0 0,17-14 0 0 0,-27 18-181 0 0,0 1-1 0 0,0-1 0 0 0,0 0 0 0 0,0 1 0 0 0,-1-1 0 0 0,1 0 0 0 0,0 0 0 0 0,-1 0 0 0 0,1 0 0 0 0,-1 0 0 0 0,0-1 0 0 0,0 1 0 0 0,0 0 0 0 0,0-1 1 0 0,0 1-1 0 0,0-1 0 0 0,-1 1 0 0 0,1-1 0 0 0,-1 1 0 0 0,1-1 0 0 0,-1 1 0 0 0,0-1 0 0 0,0 1 0 0 0,0-1 0 0 0,-1 0 0 0 0,1 1 0 0 0,-1-1 1 0 0,1 1-1 0 0,-2-5 0 0 0,-1 3 61 0 0,0-1-1 0 0,0 1 1 0 0,0-1 0 0 0,0 1 0 0 0,-1 0 0 0 0,0 0 0 0 0,1 1-1 0 0,-1-1 1 0 0,-1 1 0 0 0,1 0 0 0 0,0 0 0 0 0,-1 0 0 0 0,-7-3-1 0 0,-7-3 66 0 0,-1 1 0 0 0,1 1 0 0 0,-2 1 0 0 0,1 0-1 0 0,-31-3 1 0 0,31 7-885 0 0,1 0-1 0 0,0 2 1 0 0,-27 2-1 0 0,13 3-4596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37 4609 0 0,'-2'-2'421'0'0,"1"-1"0"0"0,0 1 0 0 0,0-1 0 0 0,-1 1 0 0 0,0 0 0 0 0,1 0 0 0 0,-1-1 0 0 0,0 1 1 0 0,0 0-1 0 0,0 1 0 0 0,0-1 0 0 0,-1 0 0 0 0,1 0 0 0 0,0 1 0 0 0,-1 0 0 0 0,1-1 0 0 0,-4 0 0 0 0,4 1-177 0 0,0 1 0 0 0,0 0-1 0 0,1 0 1 0 0,-1 0 0 0 0,0 1-1 0 0,1-1 1 0 0,-1 0 0 0 0,0 1 0 0 0,0-1-1 0 0,1 1 1 0 0,-1-1 0 0 0,1 1 0 0 0,-1 0-1 0 0,0 0 1 0 0,1 0 0 0 0,-1 0-1 0 0,1 0 1 0 0,0 0 0 0 0,-1 0 0 0 0,1 0-1 0 0,0 0 1 0 0,0 1 0 0 0,0-1-1 0 0,0 0 1 0 0,0 1 0 0 0,0-1 0 0 0,0 1-1 0 0,-1 2 1 0 0,-7 12-126 0 0,1 1 0 0 0,0 1 0 0 0,1 0 0 0 0,1 0 0 0 0,1 0 0 0 0,1 0 0 0 0,0 1 0 0 0,1 0 0 0 0,1 0-1 0 0,1 26 1 0 0,1-22-7 0 0,1-1 0 0 0,1 1-1 0 0,2-1 1 0 0,0 0-1 0 0,1 0 1 0 0,1 0-1 0 0,1-1 1 0 0,14 30 0 0 0,-16-42-1365 0 0,0 1 0 0 0,1-1 0 0 0,0 0 0 0 0,0-1 0 0 0,13 14 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21 220 6913 0 0,'-3'-3'3'0'0,"1"-1"-1"0"0,0 1 0 0 0,0-1 0 0 0,0 0 1 0 0,0 0-1 0 0,1 1 0 0 0,-1-1 0 0 0,1 0 1 0 0,0 0-1 0 0,0 0 0 0 0,0-1 0 0 0,1 1 1 0 0,0 0-1 0 0,0 0 0 0 0,0 0 0 0 0,0 0 0 0 0,0-1 1 0 0,1 1-1 0 0,0 0 0 0 0,0 0 0 0 0,0 0 1 0 0,0 0-1 0 0,1 0 0 0 0,1-4 0 0 0,0 2 37 0 0,0 1 1 0 0,1-1-1 0 0,-1 1 0 0 0,1-1 0 0 0,0 1 0 0 0,1 0 0 0 0,-1 0 0 0 0,1 1 1 0 0,0-1-1 0 0,0 1 0 0 0,0 0 0 0 0,1 1 0 0 0,-1-1 0 0 0,12-4 0 0 0,9-1 572 0 0,-1 1 1 0 0,1 1-1 0 0,0 1 0 0 0,0 1 0 0 0,1 2 0 0 0,36-1 1 0 0,-61 4-614 0 0,-1 0 0 0 0,1 0 0 0 0,-1 0 0 0 0,1 0 0 0 0,-1 0 0 0 0,0 0 0 0 0,1 1 0 0 0,-1-1 0 0 0,1 0 0 0 0,-1 1 0 0 0,0-1 0 0 0,1 1 0 0 0,-1-1 0 0 0,0 1 0 0 0,0 0 0 0 0,1 0 0 0 0,-1-1 0 0 0,0 1 0 0 0,0 0 0 0 0,0 0 0 0 0,0 0 0 0 0,0 0 0 0 0,0 0 0 0 0,0 0 0 0 0,1 2 0 0 0,-2-1 0 0 0,1 1 0 0 0,-1-1 0 0 0,1 0 0 0 0,-1 0 0 0 0,0 1 0 0 0,1-1 0 0 0,-1 0 0 0 0,0 1 0 0 0,-1-1 0 0 0,1 0 0 0 0,0 1 0 0 0,-1-1 0 0 0,-1 5 0 0 0,-2 4-161 0 0,0 0 0 0 0,-2 0 0 0 0,1 0 0 0 0,-14 18 0 0 0,5-10 428 0 0,-1-1 0 0 0,-1 0 0 0 0,-1-1 0 0 0,0-1 0 0 0,-1-1 0 0 0,-1 0 0 0 0,0-1 0 0 0,-25 13 1 0 0,68-31 689 0 0,41-1 1 0 0,-46 4-535 0 0,0 2 1 0 0,0 0 0 0 0,-1 0 0 0 0,1 2 0 0 0,27 7-1 0 0,-34-6-699 0 0,0 0 0 0 0,-1 1 0 0 0,0 0 0 0 0,0 0 0 0 0,0 1 0 0 0,-1 1-1 0 0,1 0 1 0 0,-2 0 0 0 0,15 13 0 0 0,-14-9-857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8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384 23 11058 0 0,'-3'3'-325'0'0,"1"0"-1"0"0,-1 0 1 0 0,1 0-1 0 0,0 1 1 0 0,0-1-1 0 0,1 1 1 0 0,-3 5-1 0 0,-6 12-1241 0 0,0-7 978 0 0,0 0 1 0 0,-1-1 0 0 0,0 0 0 0 0,-1-1-1 0 0,-1 0 1 0 0,-16 12 0 0 0,10-11 1618 0 0,0 0 1 0 0,-1-1 0 0 0,0-2-1 0 0,0 0 1 0 0,-1-1 0 0 0,-1-1 0 0 0,-30 8-1 0 0,50-16-1031 0 0,0 1 0 0 0,0-1 0 0 0,0 1 0 0 0,0-1 1 0 0,0 0-1 0 0,0 0 0 0 0,0 0 0 0 0,0 0 0 0 0,0 0 0 0 0,0 0 0 0 0,0 0 0 0 0,0-1 0 0 0,0 1 0 0 0,0-1 0 0 0,0 0 0 0 0,0 1 0 0 0,0-1 0 0 0,0 0 0 0 0,1 0 0 0 0,-1 0 0 0 0,0 0 0 0 0,0-1 0 0 0,-1-1 0 0 0,1 0-104 0 0,0 0 0 0 0,0 1-1 0 0,0-1 1 0 0,1-1 0 0 0,-1 1 0 0 0,1 0-1 0 0,0 0 1 0 0,0 0 0 0 0,0-1 0 0 0,0 1 0 0 0,0 0-1 0 0,1-7 1 0 0,-1-1-33 0 0,1 0-1 0 0,1 1 1 0 0,0-1 0 0 0,0 1-1 0 0,1-1 1 0 0,1 1 0 0 0,-1-1-1 0 0,7-12 1 0 0,-5 16 116 0 0,0 0 0 0 0,1 1 0 0 0,-1-1 0 0 0,1 1-1 0 0,1 0 1 0 0,-1 1 0 0 0,1-1 0 0 0,0 1 0 0 0,1 0 0 0 0,-1 0 0 0 0,1 1 0 0 0,0 0 0 0 0,0 0 0 0 0,0 1 0 0 0,0 0 0 0 0,10-3 0 0 0,-7 3 37 0 0,1 0-1 0 0,-1 0 1 0 0,0 2 0 0 0,1-1 0 0 0,-1 1 0 0 0,1 1 0 0 0,0-1 0 0 0,-1 2 0 0 0,1 0 0 0 0,-1 0 0 0 0,21 6 0 0 0,-25-6 186 0 0,0 2 0 0 0,0-1 0 0 0,0 1 0 0 0,0 0 1 0 0,-1 0-1 0 0,1 0 0 0 0,-1 1 0 0 0,0 0 0 0 0,0 0 0 0 0,0 1 1 0 0,0-1-1 0 0,-1 1 0 0 0,0 0 0 0 0,0 0 0 0 0,0 0 0 0 0,0 1 0 0 0,-1-1 1 0 0,0 1-1 0 0,4 10 0 0 0,-5-9 58 0 0,0 1 1 0 0,-1-1-1 0 0,1 1 0 0 0,-1-1 1 0 0,-1 1-1 0 0,1 0 1 0 0,-2-1-1 0 0,1 1 0 0 0,-1-1 1 0 0,0 1-1 0 0,0-1 0 0 0,-1 1 1 0 0,0-1-1 0 0,0 0 0 0 0,-1 1 1 0 0,-4 8-1 0 0,-26 54 212 0 0,29-56-1056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9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8290 0 0,'2'0'1853'0'0,"-2"-1"-1756"0"0,1 1-1 0 0,0 0 1 0 0,-1-1 0 0 0,1 1-1 0 0,0 0 1 0 0,-1 0 0 0 0,1-1-1 0 0,0 1 1 0 0,-1 0 0 0 0,1 0-1 0 0,0 0 1 0 0,0 0 0 0 0,-1 0-1 0 0,1 0 1 0 0,0 0 0 0 0,0 0-1 0 0,-1 0 1 0 0,1 1 0 0 0,0-1-1 0 0,-1 0 1 0 0,1 0 0 0 0,0 1-1 0 0,-1-1 1 0 0,1 0-1 0 0,0 1 1 0 0,-1-1 0 0 0,1 1-1 0 0,-1-1 1 0 0,2 1 0 0 0,2 5 140 0 0,1-1 1 0 0,-1 1-1 0 0,-1 0 1 0 0,1 1-1 0 0,-1-1 1 0 0,0 1-1 0 0,0-1 1 0 0,-1 1-1 0 0,0 0 1 0 0,0 0-1 0 0,1 13 1 0 0,6 30 961 0 0,-4-14-1053 0 0,2 0-1 0 0,1 0 1 0 0,2 0-1 0 0,26 60 1 0 0,-19-60-3731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115 215 2761 0 0,'-15'-9'-722'0'0,"2"0"669"0"0,-1 1-1 0 0,1-2 0 0 0,1 0 1 0 0,-14-13-1 0 0,24 21 242 0 0,0 0 0 0 0,1 0 1 0 0,-1 0-1 0 0,0 0 0 0 0,1 0 0 0 0,-1 0 0 0 0,1 0 0 0 0,-1 0 0 0 0,1-1 0 0 0,0 1 0 0 0,0-1 0 0 0,0 1 0 0 0,1-1 0 0 0,-1 1 0 0 0,0-1 0 0 0,1 1 1 0 0,0-1-1 0 0,0 0 0 0 0,-1 1 0 0 0,1-1 0 0 0,1 1 0 0 0,-1-1 0 0 0,0 0 0 0 0,1 1 0 0 0,-1-1 0 0 0,1 1 0 0 0,0-1 0 0 0,0 1 0 0 0,0-1 0 0 0,0 1 1 0 0,0 0-1 0 0,3-5 0 0 0,1 3-74 0 0,0-1 0 0 0,0 1 0 0 0,0 0 1 0 0,0 0-1 0 0,0 0 0 0 0,1 1 0 0 0,0 0 0 0 0,0 0 1 0 0,0 0-1 0 0,0 1 0 0 0,0 0 0 0 0,7-2 1 0 0,8-1-336 0 0,0 1 1 0 0,29-3 0 0 0,-41 6 174 0 0,-1 1 0 0 0,0 0 0 0 0,1 0 0 0 0,-1 0 0 0 0,1 1 0 0 0,-1 0 0 0 0,15 5 0 0 0,-21-5 32 0 0,1 0 1 0 0,0 1 0 0 0,-1-1 0 0 0,1 1 0 0 0,-1-1 0 0 0,1 1 0 0 0,-1 0 0 0 0,0 0-1 0 0,1 0 1 0 0,-1 0 0 0 0,0 0 0 0 0,-1 1 0 0 0,1-1 0 0 0,0 1 0 0 0,-1-1 0 0 0,1 1-1 0 0,-1-1 1 0 0,0 1 0 0 0,0 0 0 0 0,0 0 0 0 0,0 0 0 0 0,0 0 0 0 0,-1-1 0 0 0,1 1 0 0 0,-1 4-1 0 0,1 0 79 0 0,-1 0-1 0 0,-1-1 1 0 0,1 1-1 0 0,-1 0 0 0 0,0 0 1 0 0,-1-1-1 0 0,1 1 0 0 0,-2 0 1 0 0,1-1-1 0 0,0 0 1 0 0,-1 0-1 0 0,-1 0 0 0 0,1 0 1 0 0,-1 0-1 0 0,1 0 0 0 0,-2-1 1 0 0,1 0-1 0 0,-1 0 1 0 0,-8 8-1 0 0,5-6 109 0 0,0 0 0 0 0,-1-1 1 0 0,0 0-1 0 0,0-1 0 0 0,0 0 0 0 0,0 0 0 0 0,-1-1 1 0 0,0 0-1 0 0,1-1 0 0 0,-2 0 0 0 0,1 0 1 0 0,-14 1-1 0 0,22-4-180 0 0,1 1 0 0 0,-1-1 0 0 0,1 0 1 0 0,0 0-1 0 0,-1 1 0 0 0,1-1 0 0 0,-1 0 0 0 0,1 0 0 0 0,-1-1 1 0 0,1 1-1 0 0,-1 0 0 0 0,1 0 0 0 0,0-1 0 0 0,-1 1 1 0 0,-1-2-1 0 0,17-7-680 0 0,39-11-128 0 0,-10 9-76 0 0,-20 6-2398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6913 0 0,'4'-3'239'0'0,"0"-1"-1"0"0,0 1 1 0 0,1 1-1 0 0,-1-1 1 0 0,1 1-1 0 0,-1 0 0 0 0,1 0 1 0 0,0 0-1 0 0,0 0 1 0 0,0 1-1 0 0,0 0 1 0 0,0 0-1 0 0,0 0 0 0 0,0 1 1 0 0,0 0-1 0 0,7 0 1 0 0,-2 0 47 0 0,-1 1-1 0 0,1 1 1 0 0,0-1 0 0 0,-1 1 0 0 0,1 1 0 0 0,-1 0 0 0 0,15 7 0 0 0,191 89 1272 0 0,-68-42-7555 0 0,-129-51 2183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2 1840 0 0,'-3'0'210'0'0,"1"-1"0"0"0,0 1-1 0 0,0 0 1 0 0,0 0 0 0 0,-1-1-1 0 0,1 1 1 0 0,0 1 0 0 0,0-1-1 0 0,-1 0 1 0 0,1 0 0 0 0,0 1-1 0 0,0 0 1 0 0,0-1 0 0 0,0 1-1 0 0,0 0 1 0 0,0 0 0 0 0,0 0-1 0 0,0 0 1 0 0,0 0 0 0 0,0 0-1 0 0,0 1 1 0 0,1-1 0 0 0,-1 1-1 0 0,0-1 1 0 0,1 1 0 0 0,-1 0-1 0 0,1 0 1 0 0,0-1-1 0 0,0 1 1 0 0,-1 0 0 0 0,1 0-1 0 0,0 0 1 0 0,-1 4 0 0 0,-1 2 620 0 0,0 1 0 0 0,0-1 0 0 0,0 1 0 0 0,1-1 0 0 0,0 1 0 0 0,1 0 0 0 0,-1 14 0 0 0,-13 159 1549 0 0,-1 2-2080 0 0,35 76 413 0 0,-2-37-43 0 0,-16-196-551 0 0,-2 0 0 0 0,-5 32 0 0 0,5-50-29 0 0,-1 1 1 0 0,0-1-1 0 0,-1 0 1 0 0,1 0-1 0 0,-2 0 1 0 0,1-1-1 0 0,-2 1 1 0 0,1-1-1 0 0,-11 15 0 0 0,14-22-101 0 0,0 1-1 0 0,0-1 0 0 0,0 0 0 0 0,0 0 0 0 0,0 0 0 0 0,0 0 1 0 0,-1 0-1 0 0,1 0 0 0 0,0 0 0 0 0,-1 0 0 0 0,1 0 0 0 0,0-1 0 0 0,-1 1 1 0 0,-1 0-1 0 0,-8-4-3361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11979 0 0,'0'0'18'0'0,"0"0"1"0"0,0 0 0 0 0,0 0 0 0 0,0 0 0 0 0,0 0 0 0 0,1 0 0 0 0,-1-1 0 0 0,0 1-1 0 0,0 0 1 0 0,0 0 0 0 0,0 0 0 0 0,0 0 0 0 0,0 0 0 0 0,0 0 0 0 0,0 0 0 0 0,1-1-1 0 0,-1 1 1 0 0,0 0 0 0 0,0 0 0 0 0,0 0 0 0 0,0 0 0 0 0,0 0 0 0 0,0 0 0 0 0,1 0-1 0 0,-1 0 1 0 0,0 0 0 0 0,0 0 0 0 0,0 0 0 0 0,0 0 0 0 0,0 0 0 0 0,1 0 0 0 0,-1 0-1 0 0,0 0 1 0 0,0 0 0 0 0,0 0 0 0 0,0 0 0 0 0,0 0 0 0 0,1 0 0 0 0,-1 0 0 0 0,0 0-1 0 0,0 0 1 0 0,0 0 0 0 0,0 0 0 0 0,0 0 0 0 0,1 1 0 0 0,-1-1 0 0 0,0 0 0 0 0,0 0 0 0 0,0 0-1 0 0,0 0 1 0 0,0 0 0 0 0,0 0 0 0 0,0 0 0 0 0,0 0 0 0 0,0 1 0 0 0,1-1 0 0 0,-1 0-1 0 0,0 0 1 0 0,0 0 0 0 0,0 0 0 0 0,0 0 0 0 0,0 1 0 0 0,0-1 0 0 0,0 0 0 0 0,0 0-1 0 0,7 9-567 0 0,-4 1 456 0 0,-1 0 1 0 0,0 1-1 0 0,0-1 1 0 0,-1 1-1 0 0,0-1 1 0 0,-1 1-1 0 0,-2 12 1 0 0,2 15 617 0 0,2-9-455 0 0,1 0 0 0 0,2 0 0 0 0,1 0-1 0 0,1 0 1 0 0,1-1 0 0 0,2 0 0 0 0,13 28 0 0 0,-18-47-70 0 0,-1-5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42 130 9674 0 0,'-1'1'-93'0'0,"-1"-1"0"0"0,0 1 0 0 0,1-1 0 0 0,-1 1 0 0 0,1 0 0 0 0,-1-1-1 0 0,1 1 1 0 0,-1 0 0 0 0,1 0 0 0 0,0 0 0 0 0,-1 0 0 0 0,1 1 0 0 0,0-1 0 0 0,0 0 0 0 0,0 0 0 0 0,0 1 0 0 0,0-1 0 0 0,0 1-1 0 0,0-1 1 0 0,0 1 0 0 0,1-1 0 0 0,-1 1 0 0 0,1-1 0 0 0,-1 3 0 0 0,-2 6-532 0 0,0-1 0 0 0,1 1 0 0 0,0-1 0 0 0,0 19 0 0 0,2-20 911 0 0,0 0 0 0 0,1 0 1 0 0,0 0-1 0 0,0 0 0 0 0,1 0 0 0 0,0 0 0 0 0,0 0 0 0 0,1-1 1 0 0,5 13-1 0 0,-4-14-12 0 0,0 0 0 0 0,-1 0 0 0 0,2-1 0 0 0,-1 0-1 0 0,1 1 1 0 0,0-1 0 0 0,0-1 0 0 0,0 1 0 0 0,1-1 0 0 0,-1 0 0 0 0,1 0 0 0 0,0 0 0 0 0,0-1 0 0 0,1 0 0 0 0,-1 0 0 0 0,1-1 0 0 0,-1 0 0 0 0,1 0 0 0 0,0 0 0 0 0,0-1 0 0 0,7 1 0 0 0,-4-2-281 0 0,1 0 0 0 0,-1 0-1 0 0,0-1 1 0 0,0 0 0 0 0,1-1 0 0 0,-1 0 0 0 0,0-1 0 0 0,0 0 0 0 0,-1 0 0 0 0,1-1-1 0 0,-1-1 1 0 0,0 1 0 0 0,0-1 0 0 0,0-1 0 0 0,-1 0 0 0 0,10-8 0 0 0,-13 10-12 0 0,0 0 1 0 0,-1 0-1 0 0,0-1 1 0 0,0 1 0 0 0,0-1-1 0 0,0 0 1 0 0,-1-1-1 0 0,0 1 1 0 0,0 0 0 0 0,0-1-1 0 0,-1 0 1 0 0,0 1-1 0 0,0-1 1 0 0,0 0 0 0 0,-1 0-1 0 0,1 0 1 0 0,-1-1-1 0 0,-1 1 1 0 0,0 0 0 0 0,1 0-1 0 0,-2 0 1 0 0,1 0-1 0 0,-1-1 1 0 0,0 1 0 0 0,0 0-1 0 0,-1 0 1 0 0,1 0-1 0 0,-4-7 1 0 0,0 3-106 0 0,0 0 0 0 0,-1 1 0 0 0,0 0 0 0 0,0 0 1 0 0,-1 0-1 0 0,0 0 0 0 0,0 1 0 0 0,-1 0 0 0 0,0 1 0 0 0,0 0 0 0 0,-12-8 0 0 0,6 7-282 0 0,0 0 0 0 0,-1 0 0 0 0,1 1 0 0 0,-2 1 1 0 0,1 1-1 0 0,-1 0 0 0 0,-16-3 0 0 0,-13 1-683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2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10570 0 0,'12'30'481'0'0,"-1"0"0"0"0,-1 1 1 0 0,-2 0-1 0 0,-2 1 0 0 0,5 46 0 0 0,-5-30-312 0 0,17 59 0 0 0,-13-72 7 0 0,24 53 0 0 0,-27-73-593 0 0,1-1 0 0 0,0 1-1 0 0,1-1 1 0 0,1-1 0 0 0,20 23 0 0 0,-20-26-3849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1 135 3681 0 0,'0'-3'135'0'0,"0"0"0"0"0,-1 0 0 0 0,1-1 1 0 0,1 1-1 0 0,-1 0 0 0 0,0 0 0 0 0,1-1 0 0 0,0 1 1 0 0,0 0-1 0 0,0 0 0 0 0,0 0 0 0 0,0 0 0 0 0,0 0 1 0 0,1 0-1 0 0,0 0 0 0 0,2-3 0 0 0,0 0 146 0 0,0 0 0 0 0,0 1 1 0 0,0-1-1 0 0,1 1 0 0 0,0 0 0 0 0,11-9 0 0 0,-8 10-45 0 0,1-1 0 0 0,0 1 0 0 0,0 0 0 0 0,0 1 0 0 0,1 0 0 0 0,-1 0 0 0 0,1 1 0 0 0,0 1 0 0 0,0 0 0 0 0,-1 0 0 0 0,1 0 0 0 0,0 1 0 0 0,0 1 0 0 0,0 0 0 0 0,15 3 0 0 0,-24-3-240 0 0,0-1 1 0 0,0 0 0 0 0,1 1-1 0 0,-1 0 1 0 0,0-1 0 0 0,0 1 0 0 0,0 0-1 0 0,0-1 1 0 0,0 1 0 0 0,0 0-1 0 0,0 0 1 0 0,0 0 0 0 0,0 0 0 0 0,0 0-1 0 0,0 0 1 0 0,-1 0 0 0 0,1 0 0 0 0,0 0-1 0 0,-1 0 1 0 0,1 1 0 0 0,0 1-1 0 0,0 0-26 0 0,-1 0 0 0 0,0-1 0 0 0,0 1 0 0 0,0 0 0 0 0,0 0 0 0 0,0-1 0 0 0,0 1 0 0 0,-1 0 0 0 0,1-1 0 0 0,-2 4 0 0 0,-3 7-101 0 0,0 0 0 0 0,-1-1 1 0 0,-11 17-1 0 0,13-22 154 0 0,-17 29 909 0 0,-2-1-1 0 0,-1-1 1 0 0,-47 51 0 0 0,71-85-899 0 0,0 0 0 0 0,0 0 1 0 0,0 0-1 0 0,0 0 0 0 0,0 0 0 0 0,1-1 0 0 0,-1 1 1 0 0,0 0-1 0 0,0 0 0 0 0,0 0 0 0 0,0 0 0 0 0,0 0 0 0 0,0 0 1 0 0,0 0-1 0 0,1 0 0 0 0,-1 0 0 0 0,0 0 0 0 0,0 0 0 0 0,0 0 1 0 0,0 0-1 0 0,0 1 0 0 0,0-1 0 0 0,0 0 0 0 0,1 0 1 0 0,-1 0-1 0 0,0 0 0 0 0,0 0 0 0 0,0 0 0 0 0,0 0 0 0 0,0 0 1 0 0,0 0-1 0 0,0 0 0 0 0,0 0 0 0 0,0 0 0 0 0,1 1 1 0 0,-1-1-1 0 0,0 0 0 0 0,0 0 0 0 0,0 0 0 0 0,0 0 0 0 0,0 0 1 0 0,0 0-1 0 0,0 0 0 0 0,0 0 0 0 0,0 1 0 0 0,0-1 0 0 0,0 0 1 0 0,0 0-1 0 0,0 0 0 0 0,0 0 0 0 0,0 0 0 0 0,0 0 1 0 0,0 1-1 0 0,0-1 0 0 0,0 0 0 0 0,0 0 0 0 0,0 0 0 0 0,0 0 1 0 0,0 0-1 0 0,0 0 0 0 0,0 0 0 0 0,0 0 0 0 0,0 1 0 0 0,-1-1 1 0 0,1 0-1 0 0,0 0 0 0 0,19-2 917 0 0,22-7-106 0 0,-6 0-316 0 0,117-26 830 0 0,-123 30-2287 0 0,0 2-1 0 0,0 0 1 0 0,38 3 0 0 0,-39 3-2609 0 0,-15 0-1463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1 4609 0 0,'0'0'87'0'0,"-1"0"1"0"0,0 0-1 0 0,1 0 1 0 0,-1 0-1 0 0,0 0 1 0 0,1 0-1 0 0,-1 0 0 0 0,0 0 1 0 0,1 0-1 0 0,-1 0 1 0 0,1 0-1 0 0,-1 0 1 0 0,0 1-1 0 0,1-1 1 0 0,-1 0-1 0 0,0 0 0 0 0,1 1 1 0 0,-1-1-1 0 0,1 0 1 0 0,-1 1-1 0 0,1-1 1 0 0,-1 1-1 0 0,1-1 1 0 0,-1 0-1 0 0,1 1 0 0 0,-1 0 1 0 0,-12 23 535 0 0,-2 35-346 0 0,12-48 424 0 0,0 4-274 0 0,1 0 0 0 0,0-1 1 0 0,1 1-1 0 0,1 1 0 0 0,0-1 0 0 0,1 0 0 0 0,0 0 0 0 0,5 15 1 0 0,-4-20-639 0 0,1 0 0 0 0,0 0 0 0 0,1 0 0 0 0,0 0 0 0 0,1-1 0 0 0,0 0 0 0 0,9 13 0 0 0,-7-12-3732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14627 0 0,'2'3'201'0'0,"-1"0"0"0"0,1 0 0 0 0,-1 0-1 0 0,0 1 1 0 0,1-1 0 0 0,-1 1 0 0 0,-1-1 0 0 0,1 1 0 0 0,0-1-1 0 0,-1 1 1 0 0,0 6 0 0 0,0 51 40 0 0,0-52-313 0 0,-2 121-2264 0 0,8-43-2969 0 0,-1-47 1165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8754 0 0,'0'-17'530'0'0,"1"1"1"0"0,1-1-1 0 0,4-16 1 0 0,3 64 1821 0 0,-7 17-1058 0 0,-4 76-1 0 0,-1-75-174 0 0,6 73-1 0 0,0-88-2398 0 0,12 50 1 0 0,-12-75 900 0 0,-1-1 0 0 0,1 1 0 0 0,0 0 0 0 0,1-1 0 0 0,0 1 0 0 0,0-1 1 0 0,1 0-1 0 0,0-1 0 0 0,1 1 0 0 0,10 11 0 0 0,-4-8-3969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17 146 8754 0 0,'-2'-3'-16'0'0,"0"0"0"0"0,0 0 1 0 0,0 0-1 0 0,1 0 0 0 0,-1 0 0 0 0,1 0 0 0 0,0-1 1 0 0,0 1-1 0 0,0 0 0 0 0,0-1 0 0 0,1 1 1 0 0,-1-1-1 0 0,1 1 0 0 0,0-1 0 0 0,0 1 0 0 0,1-1 1 0 0,-1 1-1 0 0,0-1 0 0 0,1 1 0 0 0,0-1 1 0 0,0 1-1 0 0,0 0 0 0 0,0-1 0 0 0,1 1 0 0 0,-1 0 1 0 0,1 0-1 0 0,0 0 0 0 0,0 0 0 0 0,0 0 1 0 0,0 1-1 0 0,1-1 0 0 0,-1 0 0 0 0,1 1 1 0 0,3-3-1 0 0,-1 1-33 0 0,0 1 0 0 0,0-1-1 0 0,0 1 1 0 0,1 0 0 0 0,0 0 0 0 0,-1 1 0 0 0,1 0 0 0 0,0 0 0 0 0,0 0 0 0 0,0 1 0 0 0,0 0 0 0 0,8-1-1 0 0,-12 2 123 0 0,1 0 0 0 0,-1 0 1 0 0,0 0-1 0 0,0 0 0 0 0,0 1 0 0 0,0-1 0 0 0,0 1 0 0 0,1-1 0 0 0,-1 1 0 0 0,0 0 0 0 0,0-1 0 0 0,0 1 0 0 0,-1 0 0 0 0,1 1 0 0 0,0-1 0 0 0,0 0 0 0 0,0 0 0 0 0,-1 1 0 0 0,1-1 0 0 0,-1 1 0 0 0,1 0 0 0 0,-1-1 0 0 0,0 1 0 0 0,1 0 0 0 0,-1 0 0 0 0,0 0 0 0 0,0 0 0 0 0,0-1 0 0 0,-1 2 0 0 0,1-1 0 0 0,0 0 0 0 0,-1 0 0 0 0,1 0 0 0 0,-1 0 0 0 0,0 0 0 0 0,0 0 0 0 0,0 4 0 0 0,0 5-103 0 0,0 0-1 0 0,-1-1 1 0 0,-1 1-1 0 0,0 0 1 0 0,0-1-1 0 0,-1 1 1 0 0,0-1-1 0 0,-1 0 1 0 0,-5 10-1 0 0,-3 5 566 0 0,-1-1 0 0 0,-23 30 0 0 0,22-37 482 0 0,11-14-628 0 0,0 0 1 0 0,-1 1-1 0 0,1-1 1 0 0,1 1-1 0 0,-1 0 1 0 0,0 0-1 0 0,1 0 1 0 0,0 0 0 0 0,0 0-1 0 0,-2 8 1 0 0,4-11-302 0 0,1-1 0 0 0,-1 1 1 0 0,1 0-1 0 0,0-1 0 0 0,-1 1 1 0 0,1-1-1 0 0,0 1 1 0 0,0-1-1 0 0,-1 1 0 0 0,1-1 1 0 0,0 0-1 0 0,0 1 0 0 0,-1-1 1 0 0,1 0-1 0 0,0 0 1 0 0,0 0-1 0 0,0 1 0 0 0,0-1 1 0 0,-1 0-1 0 0,1 0 0 0 0,0 0 1 0 0,0 0-1 0 0,0 0 0 0 0,0-1 1 0 0,0 1-1 0 0,-1 0 1 0 0,1 0-1 0 0,0-1 0 0 0,1 1 1 0 0,33-7 517 0 0,-32 7-457 0 0,69-18 190 0 0,61-12-750 0 0,-115 27-1354 0 0,1 2 0 0 0,33 1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1 7834 0 0,'-1'1'48'0'0,"1"-1"0"0"0,-1 1 0 0 0,1 0 1 0 0,-1 0-1 0 0,1 0 0 0 0,0-1 0 0 0,-1 1 0 0 0,1 0 1 0 0,0 0-1 0 0,0 0 0 0 0,-1 0 0 0 0,1 0 1 0 0,0 0-1 0 0,0-1 0 0 0,0 1 0 0 0,0 0 0 0 0,0 0 1 0 0,0 0-1 0 0,0 0 0 0 0,1 0 0 0 0,-1 0 0 0 0,0 1 1 0 0,7 28 249 0 0,-5-21-9 0 0,-1-6-266 0 0,27 120 2612 0 0,-1-43-5917 0 0,-18-58-543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6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0 140 6913 0 0,'1'-3'66'0'0,"-1"1"-1"0"0,1-1 1 0 0,-1 0-1 0 0,1 1 1 0 0,0-1-1 0 0,1 1 0 0 0,-1-1 1 0 0,0 1-1 0 0,1 0 1 0 0,-1-1-1 0 0,1 1 1 0 0,1-2-1 0 0,29-30-1241 0 0,-19 20 432 0 0,7-7-408 0 0,9-1 3565 0 0,-25 19-1961 0 0,1 1 1 0 0,0 0-1 0 0,0 0 1 0 0,0 1-1 0 0,1-1 1 0 0,-1 1-1 0 0,0 0 1 0 0,1 1 0 0 0,-1-1-1 0 0,7 1 1 0 0,-4 0-186 0 0,-1 0 0 0 0,1 1 0 0 0,-1-1 0 0 0,0 1 0 0 0,1 1 0 0 0,10 3 0 0 0,-15-4-230 0 0,-1 0 0 0 0,0 0-1 0 0,0 0 1 0 0,0 1 0 0 0,1-1-1 0 0,-1 1 1 0 0,0-1 0 0 0,-1 1-1 0 0,1 0 1 0 0,0 0-1 0 0,-1 0 1 0 0,1 0 0 0 0,-1 0-1 0 0,1 0 1 0 0,-1 0 0 0 0,0 1-1 0 0,0-1 1 0 0,0 0 0 0 0,0 1-1 0 0,0-1 1 0 0,-1 1 0 0 0,2 4-1 0 0,-1 0 156 0 0,0 1-1 0 0,0-1 1 0 0,0 1-1 0 0,-1 0 1 0 0,0-1-1 0 0,-1 1 1 0 0,0-1-1 0 0,0 1 1 0 0,0-1-1 0 0,-1 1 1 0 0,0-1-1 0 0,0 0 1 0 0,-1 1-1 0 0,0-1 1 0 0,-1 0-1 0 0,1-1 1 0 0,-1 1-1 0 0,0-1 1 0 0,-1 0-1 0 0,0 0 1 0 0,-7 8-1 0 0,68-33 2854 0 0,-23 8-3312 0 0,2 2 0 0 0,38-5 0 0 0,-10 4-3065 0 0,-34 6 96 0 0,21-3-3086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6793 0 0,'0'0'507'0'0,"21"-8"1538"0"0,24-1-1222 0 0,0 2-1 0 0,0 2 1 0 0,48 1 0 0 0,146 13 1006 0 0,-25-1-1639 0 0,204 23 1708 0 0,-389-28-1958 0 0,49-3-1 0 0,-57-2 1 0 0,0 2 0 0 0,0 1 0 0 0,0 0 0 0 0,41 9-1 0 0,-52-5-164 0 0,-10-4 207 0 0,0-1 0 0 0,1 1-1 0 0,-1-1 1 0 0,1 1 0 0 0,-1-1-1 0 0,0 0 1 0 0,1 1-1 0 0,-1-1 1 0 0,1 0 0 0 0,-1 0-1 0 0,1 1 1 0 0,-1-1-1 0 0,1 0 1 0 0,-1 0 0 0 0,1 0-1 0 0,-1 1 1 0 0,1-1 0 0 0,-1 0-1 0 0,1 0 1 0 0,-1 0-1 0 0,1 0 1 0 0,0 0 0 0 0,-1 0-1 0 0,1 0 1 0 0,-1 0 0 0 0,1 0-1 0 0,-1-1 1 0 0,1 1-1 0 0,-1 0 1 0 0,1 0 0 0 0,-1 0-1 0 0,1-1 1 0 0,-1 1 0 0 0,1 0-1 0 0,-1 0 1 0 0,1-1-1 0 0,-1 1 1 0 0,1 0 0 0 0,0-1-1 0 0,7-7-208 0 0,0 1 0 0 0,1 0-1 0 0,18-11 1 0 0,-17 12 80 0 0,0 0 0 0 0,-1 0 0 0 0,0-1 0 0 0,-1-1-1 0 0,0 1 1 0 0,8-10 0 0 0,17-29-135 0 0,-2-2 0 0 0,36-77-1 0 0,-61 113 355 0 0,0 2-1 0 0,1-1 0 0 0,12-15 1 0 0,-17 24-51 0 0,1-1 0 0 0,-1 1 0 0 0,1-1 0 0 0,-1 1 0 0 0,1 0 0 0 0,0 0 0 0 0,0 0 0 0 0,4-2 0 0 0,-6 4 2 0 0,1 0 0 0 0,-1-1 0 0 0,0 1 0 0 0,0 0 1 0 0,1-1-1 0 0,-1 1 0 0 0,0 0 0 0 0,0 0 0 0 0,1 0 0 0 0,-1 0 0 0 0,0 0 1 0 0,1 0-1 0 0,-1 1 0 0 0,0-1 0 0 0,0 0 0 0 0,1 1 0 0 0,-1-1 0 0 0,0 1 1 0 0,0-1-1 0 0,0 1 0 0 0,0-1 0 0 0,2 2 0 0 0,-1 0 53 0 0,-1-1-1 0 0,1 1 0 0 0,0 0 1 0 0,-1 0-1 0 0,1 0 0 0 0,-1 0 1 0 0,0 1-1 0 0,0-1 0 0 0,0 0 1 0 0,0 0-1 0 0,0 1 0 0 0,1 4 1 0 0,5 35 641 0 0,-4-23-373 0 0,-1-4-142 0 0,1 1 1 0 0,1-1 0 0 0,1 0-1 0 0,0-1 1 0 0,0 1 0 0 0,1-1 0 0 0,1 0-1 0 0,1 0 1 0 0,0-1 0 0 0,1 0-1 0 0,0 0 1 0 0,0-1 0 0 0,2 0 0 0 0,-1-1-1 0 0,16 12 1 0 0,-24-22-164 0 0,-1 1-1 0 0,1-1 1 0 0,0 0-1 0 0,0 0 1 0 0,-1 0 0 0 0,1-1-1 0 0,0 1 1 0 0,0 0 0 0 0,0-1-1 0 0,0 1 1 0 0,0-1-1 0 0,0 1 1 0 0,0-1 0 0 0,0 0-1 0 0,0 0 1 0 0,0 0-1 0 0,0 0 1 0 0,0 0 0 0 0,0-1-1 0 0,-1 1 1 0 0,4-1 0 0 0,-2-1-32 0 0,0 1 1 0 0,1-1 0 0 0,-1 0-1 0 0,0 0 1 0 0,0 0 0 0 0,0-1-1 0 0,-1 1 1 0 0,1-1 0 0 0,0 1-1 0 0,3-7 1 0 0,5-6-213 0 0,-2-1 0 0 0,0 0-1 0 0,12-30 1 0 0,-17 37 101 0 0,8-20-279 0 0,-3 5 230 0 0,1 0-1 0 0,1 0 1 0 0,1 1-1 0 0,1 0 1 0 0,1 1-1 0 0,27-31 1 0 0,-40 52 148 0 0,0-1 1 0 0,0 1-1 0 0,0 0 1 0 0,0 0 0 0 0,1-1-1 0 0,-1 1 1 0 0,0 0-1 0 0,1 0 1 0 0,-1 0-1 0 0,0 0 1 0 0,1 1 0 0 0,0-1-1 0 0,-1 0 1 0 0,1 1-1 0 0,-1-1 1 0 0,1 1 0 0 0,0-1-1 0 0,-1 1 1 0 0,1 0-1 0 0,0-1 1 0 0,-1 1-1 0 0,1 0 1 0 0,0 0 0 0 0,0 1-1 0 0,-1-1 1 0 0,1 0-1 0 0,0 0 1 0 0,-1 1-1 0 0,1-1 1 0 0,0 1 0 0 0,-1-1-1 0 0,1 1 1 0 0,-1 0-1 0 0,1 0 1 0 0,-1 0 0 0 0,1 0-1 0 0,-1 0 1 0 0,0 0-1 0 0,1 0 1 0 0,-1 0-1 0 0,0 0 1 0 0,0 1 0 0 0,0-1-1 0 0,2 2 1 0 0,4 9 202 0 0,0 0 0 0 0,0 0 0 0 0,-2 0 0 0 0,9 24 1 0 0,-4-11 85 0 0,40 73 33 0 0,7 19-262 0 0,-57-123 11 0 0,0 1 0 0 0,0 0-1 0 0,1-1 1 0 0,-1 1 0 0 0,1 0 0 0 0,0 0 0 0 0,3-6-1 0 0,14-56-1146 0 0,-14 56 1045 0 0,2-11-181 0 0,7-24-99 0 0,2 1 0 0 0,1 1 0 0 0,23-43 0 0 0,-38 85 269 0 0,0 1 1 0 0,0-1-1 0 0,-1 1 1 0 0,1-1 0 0 0,1 1-1 0 0,-1-1 1 0 0,0 1 0 0 0,0-1-1 0 0,0 1 1 0 0,1 0 0 0 0,-1 0-1 0 0,0 0 1 0 0,1-1-1 0 0,0 1 1 0 0,-1 1 0 0 0,1-1-1 0 0,-1 0 1 0 0,1 0 0 0 0,0 1-1 0 0,0-1 1 0 0,-1 1-1 0 0,1-1 1 0 0,0 1 0 0 0,3-1-1 0 0,-3 2 32 0 0,0-1-1 0 0,-1 1 1 0 0,1 0 0 0 0,0-1-1 0 0,-1 1 1 0 0,1 0-1 0 0,-1 0 1 0 0,1 0-1 0 0,-1 0 1 0 0,0 0 0 0 0,1 1-1 0 0,-1-1 1 0 0,0 0-1 0 0,0 1 1 0 0,0-1-1 0 0,0 1 1 0 0,0-1 0 0 0,0 1-1 0 0,0-1 1 0 0,0 1-1 0 0,-1 0 1 0 0,1-1-1 0 0,0 1 1 0 0,-1 0 0 0 0,1 1-1 0 0,61 307 2672 0 0,-52-248-2571 0 0,-8-44-58 0 0,-2-14-22 0 0,0 0 0 0 0,0 0-1 0 0,1 0 1 0 0,0 0-1 0 0,-1 0 1 0 0,3 5 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6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0 0 2417 0 0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442 107 2761 0 0,'-5'1'17'0'0,"0"0"-1"0"0,0 0 1 0 0,0 1 0 0 0,0-1 0 0 0,0 1 0 0 0,1 0 0 0 0,-1 1 0 0 0,1-1 0 0 0,0 1 0 0 0,-1-1 0 0 0,1 1 0 0 0,1 1 0 0 0,-5 2 0 0 0,-14 11 31 0 0,-14 9 111 0 0,1 2 0 0 0,2 1 0 0 0,1 1-1 0 0,1 2 1 0 0,2 1 0 0 0,1 1 0 0 0,2 2 0 0 0,-43 77 0 0 0,63-102 104 0 0,1 1 1 0 0,0 0-1 0 0,1 0 1 0 0,1 0-1 0 0,0 1 1 0 0,0-1-1 0 0,1 1 1 0 0,0 13 0 0 0,2-19-132 0 0,-1 0 0 0 0,2 0 0 0 0,-1 0 0 0 0,1 0 0 0 0,-1 0-1 0 0,2 0 1 0 0,-1-1 0 0 0,1 1 0 0 0,0-1 0 0 0,1 1 0 0 0,-1-1 0 0 0,1 1 0 0 0,1-1 0 0 0,-1 0 0 0 0,1-1 0 0 0,6 9 0 0 0,-8-12-114 0 0,0 0 0 0 0,0-1 0 0 0,-1 1-1 0 0,1-1 1 0 0,0 0 0 0 0,0 1 0 0 0,0-1-1 0 0,1 0 1 0 0,-1 0 0 0 0,0 0 0 0 0,0 0-1 0 0,0-1 1 0 0,1 1 0 0 0,-1-1 0 0 0,1 1-1 0 0,-1-1 1 0 0,0 0 0 0 0,1 0 0 0 0,3 0-1 0 0,-2-1 33 0 0,1 0-1 0 0,-1 0 1 0 0,0-1-1 0 0,1 1 0 0 0,-1-1 1 0 0,0 0-1 0 0,0 0 1 0 0,0-1-1 0 0,6-4 1 0 0,2-3 237 0 0,0-1 0 0 0,0 0 1 0 0,-1-1-1 0 0,16-24 0 0 0,-17 20-329 0 0,-1 0 1 0 0,0-1-1 0 0,-1 0 0 0 0,-1 0 1 0 0,-1-1-1 0 0,0 0 0 0 0,-2 0 1 0 0,0-1-1 0 0,-1 1 0 0 0,0-1 1 0 0,-2 0-1 0 0,0 0 0 0 0,-1 1 1 0 0,-1-1-1 0 0,-1 0 0 0 0,-1 0 1 0 0,0 1-1 0 0,-1 0 0 0 0,-1 0 1 0 0,-1 0-1 0 0,-1 0 0 0 0,0 1 1 0 0,-12-20-1 0 0,18 35 28 0 0,0 0 0 0 0,0 0 0 0 0,0 0-1 0 0,-1 0 1 0 0,1 0 0 0 0,-1 0 0 0 0,0 1 0 0 0,1-1 0 0 0,-1 0 0 0 0,0 1 0 0 0,0-1-1 0 0,0 1 1 0 0,0 0 0 0 0,0 0 0 0 0,0 0 0 0 0,0 0 0 0 0,-1 0 0 0 0,1 0 0 0 0,-4-1 0 0 0,4 2 9 0 0,0 1-1 0 0,0-1 1 0 0,0 0 0 0 0,1 1 0 0 0,-1-1 0 0 0,0 1 0 0 0,0-1 0 0 0,1 1 0 0 0,-1 0 0 0 0,0 0 0 0 0,1 0 0 0 0,-1 0 0 0 0,1 0 0 0 0,-1 0 0 0 0,1 0 0 0 0,0 0 0 0 0,-1 1 0 0 0,1-1 0 0 0,0 0-1 0 0,0 1 1 0 0,0-1 0 0 0,0 1 0 0 0,0 0 0 0 0,0-1 0 0 0,0 1 0 0 0,0 2 0 0 0,-8 16 65 0 0,1-1 0 0 0,1 1 0 0 0,1 1 0 0 0,1-1 0 0 0,1 1 0 0 0,1 0 0 0 0,0 0 0 0 0,1 24 0 0 0,2-31 59 0 0,1 1 0 0 0,0 0 0 0 0,1-1 1 0 0,1 1-1 0 0,0-1 0 0 0,1 0 0 0 0,0 0 1 0 0,1 0-1 0 0,1 0 0 0 0,0-1 0 0 0,1 0 1 0 0,12 18-1 0 0,-13-23-60 0 0,1-1-1 0 0,0 0 1 0 0,0 0 0 0 0,1-1 0 0 0,0 1 0 0 0,0-2-1 0 0,0 1 1 0 0,1-1 0 0 0,14 7 0 0 0,-20-11-9 0 0,0 0 1 0 0,0 1-1 0 0,0-1 0 0 0,0 0 1 0 0,0 0-1 0 0,0 0 1 0 0,0-1-1 0 0,1 1 0 0 0,-1-1 1 0 0,0 0-1 0 0,0 0 1 0 0,0 0-1 0 0,1 0 0 0 0,-1-1 1 0 0,0 1-1 0 0,0-1 1 0 0,0 1-1 0 0,1-1 0 0 0,-1 0 1 0 0,0-1-1 0 0,0 1 1 0 0,-1 0-1 0 0,1-1 0 0 0,0 0 1 0 0,0 0-1 0 0,-1 0 1 0 0,1 0-1 0 0,-1 0 0 0 0,1 0 1 0 0,-1 0-1 0 0,0-1 1 0 0,3-4-1 0 0,1-2-43 0 0,-2 0 1 0 0,1 0-1 0 0,-1-1 0 0 0,0 0 1 0 0,-1 0-1 0 0,0 0 0 0 0,-1 0 1 0 0,0 0-1 0 0,-1 0 0 0 0,1 0 1 0 0,-2-1-1 0 0,0 1 0 0 0,0 0 1 0 0,-2-12-1 0 0,1 14-169 0 0,-1 0 1 0 0,0 0 0 0 0,0 0-1 0 0,-1 0 1 0 0,0 0-1 0 0,-1 1 1 0 0,1-1-1 0 0,-1 1 1 0 0,-1 0-1 0 0,1 0 1 0 0,-1 1-1 0 0,0-1 1 0 0,-1 1-1 0 0,0 0 1 0 0,0 0-1 0 0,0 1 1 0 0,0 0 0 0 0,-9-6-1 0 0,11 9 74 0 0,0 0 0 0 0,0 0 0 0 0,-1 0-1 0 0,1 0 1 0 0,0 1 0 0 0,-1 0 0 0 0,1-1 0 0 0,-1 2-1 0 0,1-1 1 0 0,-1 0 0 0 0,0 1 0 0 0,1 0 0 0 0,-1 0-1 0 0,0 0 1 0 0,-4 2 0 0 0,1 0 43 0 0,1 0 0 0 0,-1 0 1 0 0,1 1-1 0 0,0 0 0 0 0,0 0 0 0 0,0 0 0 0 0,1 1 0 0 0,-10 7 1 0 0,4-2 78 0 0,1 1 1 0 0,0 0 0 0 0,1 1 0 0 0,1 0-1 0 0,-1 0 1 0 0,2 1 0 0 0,-1 0 0 0 0,2 0-1 0 0,-8 15 1 0 0,14-24 28 0 0,-1 1 0 0 0,1-1 0 0 0,-1 0 0 0 0,1 1 1 0 0,0-1-1 0 0,1 1 0 0 0,-1-1 0 0 0,0 1 0 0 0,1-1 0 0 0,0 1 0 0 0,0 0 0 0 0,0-1 0 0 0,0 1 0 0 0,1-1 0 0 0,-1 1 1 0 0,1-1-1 0 0,0 1 0 0 0,0-1 0 0 0,0 1 0 0 0,0-1 0 0 0,1 0 0 0 0,-1 1 0 0 0,4 3 0 0 0,-2-3 4 0 0,0-1 0 0 0,1 0 0 0 0,-1-1 0 0 0,1 1 0 0 0,-1 0 0 0 0,1-1 0 0 0,0 0 0 0 0,0 0 0 0 0,0 0 0 0 0,0-1 0 0 0,0 1 0 0 0,1-1 0 0 0,-1 0 0 0 0,0 0 0 0 0,1 0 0 0 0,-1-1 0 0 0,1 1 0 0 0,7-1 0 0 0,1-1 82 0 0,0 0 0 0 0,0-1-1 0 0,0-1 1 0 0,0 0-1 0 0,0 0 1 0 0,-1-1 0 0 0,0-1-1 0 0,1 0 1 0 0,-2-1 0 0 0,1 0-1 0 0,11-9 1 0 0,-9 6-108 0 0,0-1 0 0 0,-1-1 1 0 0,-1 0-1 0 0,0-1 0 0 0,0 0 1 0 0,-1-1-1 0 0,-1 0 0 0 0,12-18 1 0 0,-3-10-619 0 0,-18 39 480 0 0,-1 0 0 0 0,1-1 0 0 0,0 1 0 0 0,-1 0-1 0 0,1-1 1 0 0,-1 1 0 0 0,0 0 0 0 0,0-1 0 0 0,0 1 0 0 0,0-1 0 0 0,0 1 0 0 0,0 0 0 0 0,-1-1 0 0 0,1 1 0 0 0,-1-1-1 0 0,-1-1 1 0 0,2 3 51 0 0,-1 1-1 0 0,1-1 1 0 0,0 1-1 0 0,-1-1 0 0 0,0 1 1 0 0,1 0-1 0 0,-1-1 1 0 0,1 1-1 0 0,-1 0 0 0 0,1-1 1 0 0,-1 1-1 0 0,0 0 1 0 0,1 0-1 0 0,-1 0 0 0 0,1-1 1 0 0,-1 1-1 0 0,0 0 1 0 0,1 0-1 0 0,-1 0 0 0 0,0 0 1 0 0,1 0-1 0 0,-1 0 1 0 0,0 0-1 0 0,1 0 0 0 0,-1 1 1 0 0,0-1-1 0 0,1 0 1 0 0,-1 0-1 0 0,1 0 0 0 0,-1 1 1 0 0,0-1-1 0 0,1 0 0 0 0,-1 1 1 0 0,1-1-1 0 0,-1 1 1 0 0,1-1-1 0 0,-1 0 0 0 0,1 1 1 0 0,-1-1-1 0 0,1 1 1 0 0,0-1-1 0 0,-2 2 0 0 0,-18 22-519 0 0,14-15 492 0 0,1 1-1 0 0,0 0 0 0 0,0 0 0 0 0,1 0 0 0 0,1 1 0 0 0,0-1 0 0 0,0 1 0 0 0,-1 14 0 0 0,3-21 92 0 0,1-1-1 0 0,0 1 1 0 0,0-1-1 0 0,0 1 1 0 0,0-1 0 0 0,1 1-1 0 0,0-1 1 0 0,-1 1-1 0 0,1-1 1 0 0,0 0 0 0 0,1 1-1 0 0,-1-1 1 0 0,3 4-1 0 0,-3-5 8 0 0,1 0 1 0 0,0 0-1 0 0,0-1 0 0 0,-1 1 0 0 0,1 0 0 0 0,1 0 0 0 0,-1-1 0 0 0,0 0 0 0 0,0 1 0 0 0,0-1 0 0 0,1 0 0 0 0,-1 0 0 0 0,1 0 0 0 0,-1 0 0 0 0,1-1 0 0 0,-1 1 0 0 0,1-1 0 0 0,-1 1 0 0 0,1-1 0 0 0,2 0 0 0 0,3 0 117 0 0,0-1 0 0 0,0 0 1 0 0,0 0-1 0 0,-1-1 0 0 0,1 0 0 0 0,0 0 0 0 0,-1 0 0 0 0,0-1 0 0 0,1-1 0 0 0,-1 1 0 0 0,-1-1 1 0 0,1 0-1 0 0,0-1 0 0 0,-1 1 0 0 0,0-1 0 0 0,0-1 0 0 0,0 1 0 0 0,5-8 0 0 0,3-3-74 0 0,-1-1 0 0 0,0 0-1 0 0,-2-1 1 0 0,0 0-1 0 0,14-31 1 0 0,-19 33-388 0 0,-1-1 0 0 0,0 1 0 0 0,-1-1 0 0 0,-1 1 0 0 0,0-1 0 0 0,-2 0 0 0 0,0 0 0 0 0,0 0 0 0 0,-2 0 0 0 0,0 0 0 0 0,-1 0 0 0 0,-1 0 0 0 0,0 0 0 0 0,-1 1 0 0 0,-1-1 0 0 0,-13-28 0 0 0,17 42 301 0 0,0 0 1 0 0,0 1 0 0 0,-1 0-1 0 0,1-1 1 0 0,-1 1 0 0 0,1 0-1 0 0,-1-1 1 0 0,0 1 0 0 0,0 0-1 0 0,0 0 1 0 0,0 1 0 0 0,0-1-1 0 0,0 0 1 0 0,0 1 0 0 0,-1-1-1 0 0,1 1 1 0 0,-1 0 0 0 0,1-1-1 0 0,-1 1 1 0 0,1 0 0 0 0,-1 1 0 0 0,0-1-1 0 0,1 0 1 0 0,-1 1 0 0 0,0 0-1 0 0,0-1 1 0 0,1 1 0 0 0,-1 0-1 0 0,0 1 1 0 0,0-1 0 0 0,1 0-1 0 0,-1 1 1 0 0,0-1 0 0 0,1 1-1 0 0,-1 0 1 0 0,0 0 0 0 0,1 0-1 0 0,-1 0 1 0 0,1 1 0 0 0,-4 1-1 0 0,-4 4 110 0 0,0 0-1 0 0,1 1 0 0 0,0 0 0 0 0,0 0 0 0 0,1 1 1 0 0,0 0-1 0 0,-13 20 0 0 0,1 2 155 0 0,1 0 0 0 0,2 2-1 0 0,-17 44 1 0 0,28-62-95 0 0,1 0-1 0 0,0 1 0 0 0,2-1 1 0 0,0 1-1 0 0,0-1 0 0 0,1 1 1 0 0,2 0-1 0 0,-1 0 0 0 0,2 0 1 0 0,2 19-1 0 0,-1-27-26 0 0,0 0-1 0 0,1 0 1 0 0,0 0-1 0 0,0-1 1 0 0,0 1-1 0 0,1-1 1 0 0,0 0-1 0 0,1 0 1 0 0,0 0-1 0 0,5 6 1 0 0,-8-11-78 0 0,0 1 1 0 0,1-1 0 0 0,-1 0 0 0 0,0 0-1 0 0,1 0 1 0 0,0 0 0 0 0,-1 0-1 0 0,1 0 1 0 0,0-1 0 0 0,0 1 0 0 0,0-1-1 0 0,0 0 1 0 0,0 0 0 0 0,0 0-1 0 0,0 0 1 0 0,0 0 0 0 0,1-1 0 0 0,-1 1-1 0 0,0-1 1 0 0,0 0 0 0 0,1 0-1 0 0,-1 0 1 0 0,0-1 0 0 0,0 1 0 0 0,0-1-1 0 0,1 0 1 0 0,4-1 0 0 0,5-5 25 0 0,0 0 0 0 0,0-1 0 0 0,-1 0 0 0 0,-1-1 0 0 0,1 0 0 0 0,-1-1 0 0 0,-1 0 0 0 0,17-20 0 0 0,-6 2-98 0 0,-1-1 1 0 0,25-46 0 0 0,-35 55-219 0 0,-1-1-1 0 0,0 0 1 0 0,-2 0 0 0 0,0 0-1 0 0,-2-1 1 0 0,0 0-1 0 0,-1-1 1 0 0,-1 1 0 0 0,-2-1-1 0 0,0 1 1 0 0,-1-1 0 0 0,-1 1-1 0 0,-6-29 1 0 0,7 48 157 0 0,0 0 0 0 0,-1 1 0 0 0,0-1 1 0 0,0 1-1 0 0,0-1 0 0 0,0 1 0 0 0,0-1 0 0 0,0 1 0 0 0,0-1 0 0 0,-1 1 0 0 0,0 0 1 0 0,1 0-1 0 0,-1 0 0 0 0,0 0 0 0 0,0 0 0 0 0,-3-3 0 0 0,3 4 44 0 0,0 1-1 0 0,0-1 1 0 0,0 1-1 0 0,0 0 1 0 0,0-1-1 0 0,0 1 1 0 0,0 0-1 0 0,1 0 1 0 0,-1 0-1 0 0,0 0 1 0 0,0 1-1 0 0,0-1 1 0 0,0 0-1 0 0,0 1 1 0 0,0-1-1 0 0,0 1 1 0 0,1 0-1 0 0,-1 0 1 0 0,0-1-1 0 0,0 1 1 0 0,1 0-1 0 0,-1 0 1 0 0,1 1-1 0 0,-2 0 1 0 0,-16 14 82 0 0,1 0 0 0 0,0 0 0 0 0,2 2 0 0 0,0 0 0 0 0,1 1 0 0 0,1 0 0 0 0,0 1 0 0 0,2 1 0 0 0,0 0 0 0 0,2 1 0 0 0,0 0 0 0 0,-10 37 0 0 0,17-47 227 0 0,0 0 0 0 0,1 0 0 0 0,1 0-1 0 0,0 0 1 0 0,0 0 0 0 0,3 24 0 0 0,-2-31-99 0 0,1 1-1 0 0,0-1 0 0 0,0 0 1 0 0,0 0-1 0 0,1 0 1 0 0,0 0-1 0 0,-1 0 1 0 0,2-1-1 0 0,-1 1 1 0 0,1 0-1 0 0,-1-1 1 0 0,1 0-1 0 0,0 1 0 0 0,1-1 1 0 0,-1 0-1 0 0,1-1 1 0 0,0 1-1 0 0,6 4 1 0 0,-7-7-107 0 0,0 1 0 0 0,0-1 0 0 0,0 0 1 0 0,0 0-1 0 0,0-1 0 0 0,0 1 0 0 0,0-1 0 0 0,1 1 1 0 0,-1-1-1 0 0,0 0 0 0 0,0 0 0 0 0,0 0 1 0 0,0-1-1 0 0,1 1 0 0 0,-1-1 0 0 0,0 0 0 0 0,0 0 1 0 0,0 0-1 0 0,0 0 0 0 0,0 0 0 0 0,0-1 1 0 0,-1 1-1 0 0,1-1 0 0 0,0 0 0 0 0,-1 0 0 0 0,1 0 1 0 0,3-4-1 0 0,4-3 130 0 0,0-1-1 0 0,-1 0 1 0 0,0 0 0 0 0,0-1 0 0 0,7-14-1 0 0,-10 14-130 0 0,1-1-1 0 0,-2 0 1 0 0,0 0-1 0 0,0 0 1 0 0,-1-1-1 0 0,-1 1 1 0 0,4-26-1 0 0,-6 29-111 0 0,-1-1 0 0 0,1 1 0 0 0,-1 0 0 0 0,-1-1 0 0 0,0 1 0 0 0,0 0 0 0 0,-1 0 0 0 0,0-1 0 0 0,-1 1 0 0 0,0 1 0 0 0,-8-17 0 0 0,10 21 41 0 0,-1 1-1 0 0,0 0 0 0 0,0 1 1 0 0,0-1-1 0 0,0 0 0 0 0,-1 0 1 0 0,1 1-1 0 0,-1-1 0 0 0,1 1 1 0 0,-1 0-1 0 0,0 0 1 0 0,0 0-1 0 0,0 0 0 0 0,0 1 1 0 0,0-1-1 0 0,0 1 0 0 0,-1-1 1 0 0,1 1-1 0 0,0 0 0 0 0,-1 1 1 0 0,1-1-1 0 0,-1 0 0 0 0,1 1 1 0 0,-1 0-1 0 0,1 0 0 0 0,-1 0 1 0 0,1 0-1 0 0,-1 1 1 0 0,1-1-1 0 0,-1 1 0 0 0,1 0 1 0 0,0 0-1 0 0,-1 0 0 0 0,1 0 1 0 0,-4 3-1 0 0,-4 1 59 0 0,1 0-1 0 0,-1 1 1 0 0,2 1 0 0 0,-1-1-1 0 0,0 1 1 0 0,1 1 0 0 0,1 0-1 0 0,-1 0 1 0 0,-8 13 0 0 0,8-10-39 0 0,0 1 1 0 0,1 0 0 0 0,1 0 0 0 0,0 1 0 0 0,1 0 0 0 0,0 0 0 0 0,1 0-1 0 0,0 1 1 0 0,1-1 0 0 0,1 1 0 0 0,0 0 0 0 0,-1 17 0 0 0,4-2-5441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0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6913 0 0,'-6'3'31'0'0,"0"-1"0"0"0,1 2 0 0 0,-1-1 0 0 0,1 1 0 0 0,0-1 0 0 0,0 1 0 0 0,0 1 0 0 0,1-1 0 0 0,0 1 0 0 0,-7 8 0 0 0,-36 58-159 0 0,37-56 357 0 0,3-2-115 0 0,-1-1 0 0 0,2 1 0 0 0,0 1-1 0 0,0-1 1 0 0,1 1 0 0 0,1 0 0 0 0,-4 21 0 0 0,7-26 45 0 0,0-1 1 0 0,1 1-1 0 0,0-1 0 0 0,0 1 1 0 0,1-1-1 0 0,0 0 0 0 0,1 1 0 0 0,0-1 1 0 0,0 0-1 0 0,0 0 0 0 0,1 0 1 0 0,1 0-1 0 0,-1 0 0 0 0,6 8 1 0 0,-6-11 42 0 0,0 0 1 0 0,0-1-1 0 0,1 1 1 0 0,-1-1-1 0 0,1 0 1 0 0,0 0-1 0 0,0 0 1 0 0,1-1-1 0 0,-1 1 1 0 0,1-1-1 0 0,-1 0 1 0 0,9 4-1 0 0,-11-7-158 0 0,1 1 0 0 0,-1 0 0 0 0,1-1 0 0 0,-1 1 0 0 0,1-1 0 0 0,0 0 0 0 0,-1 0 0 0 0,1 0 0 0 0,0 0 0 0 0,-1 0-1 0 0,1-1 1 0 0,-1 1 0 0 0,1-1 0 0 0,0 0 0 0 0,-1 1 0 0 0,1-1 0 0 0,-1 0 0 0 0,0-1 0 0 0,1 1 0 0 0,-1 0 0 0 0,0-1-1 0 0,0 1 1 0 0,0-1 0 0 0,0 0 0 0 0,0 1 0 0 0,0-1 0 0 0,0 0 0 0 0,2-3 0 0 0,3-6 62 0 0,0 1 0 0 0,0-1 0 0 0,-1 0 0 0 0,0 0 0 0 0,-1-1 0 0 0,0 0 0 0 0,-1 1 0 0 0,-1-2 0 0 0,3-13 0 0 0,0-4-342 0 0,-2 0-1 0 0,0-53 1 0 0,-4 79 60 0 0,0 0 0 0 0,0 0 1 0 0,0-1-1 0 0,-1 1 1 0 0,0 0-1 0 0,0 0 1 0 0,0 0-1 0 0,0 0 0 0 0,-3-4 1 0 0,4 7 120 0 0,0 0 1 0 0,0 1-1 0 0,-1 0 1 0 0,1-1-1 0 0,-1 1 0 0 0,1-1 1 0 0,0 1-1 0 0,-1-1 1 0 0,1 1-1 0 0,-1 0 1 0 0,1-1-1 0 0,-1 1 0 0 0,1 0 1 0 0,-1-1-1 0 0,1 1 1 0 0,-1 0-1 0 0,1 0 0 0 0,-1-1 1 0 0,1 1-1 0 0,-1 0 1 0 0,0 0-1 0 0,1 0 1 0 0,-1 0-1 0 0,1 0 0 0 0,-2 0 1 0 0,0 0-14 0 0,1 1 0 0 0,-1 0 0 0 0,1-1 0 0 0,-1 1 0 0 0,1 0 0 0 0,-1 0 0 0 0,1 0 0 0 0,-1 0 0 0 0,1 0 0 0 0,0 0 0 0 0,0 0 0 0 0,0 1 0 0 0,-2 1 0 0 0,-6 9-4 0 0,2-1 0 0 0,-1 1 0 0 0,2 0 0 0 0,-1 1 0 0 0,2 0 0 0 0,0 0 0 0 0,0 0 0 0 0,-4 24 0 0 0,4-13 536 0 0,1 0 0 0 0,1 1 0 0 0,2 0 1 0 0,0 27-1 0 0,2-49-333 0 0,-1 1 1 0 0,0-1 0 0 0,1 0-1 0 0,0 1 1 0 0,0-1-1 0 0,0 0 1 0 0,0 0 0 0 0,0 0-1 0 0,1 0 1 0 0,-1 0 0 0 0,1 0-1 0 0,0 0 1 0 0,0 0-1 0 0,3 3 1 0 0,-4-5-81 0 0,-1-1-1 0 0,1 1 1 0 0,0 0 0 0 0,0-1-1 0 0,0 1 1 0 0,-1-1 0 0 0,1 1-1 0 0,0-1 1 0 0,0 0 0 0 0,0 1-1 0 0,0-1 1 0 0,0 0 0 0 0,0 0-1 0 0,0 1 1 0 0,0-1-1 0 0,0 0 1 0 0,0 0 0 0 0,0 0-1 0 0,2-1 1 0 0,-1 1-18 0 0,-1-1 1 0 0,1 1-1 0 0,0-1 1 0 0,0 0-1 0 0,-1 0 1 0 0,1 0-1 0 0,-1 0 0 0 0,1 0 1 0 0,-1 0-1 0 0,0-1 1 0 0,1 1-1 0 0,-1 0 1 0 0,0-1-1 0 0,2-2 0 0 0,2-4-137 0 0,-1 1 0 0 0,0-1-1 0 0,-1 0 1 0 0,0-1-1 0 0,0 1 1 0 0,-1-1 0 0 0,0 1-1 0 0,0-1 1 0 0,-1 0-1 0 0,0 1 1 0 0,0-17 0 0 0,-2-1-780 0 0,0 1 0 0 0,-10-47 0 0 0,8 59 417 0 0,0 0 1 0 0,-1 1 0 0 0,-1-1 0 0 0,0 1 0 0 0,-10-18-1 0 0,13 27 344 0 0,1 0 0 0 0,-1 1-1 0 0,0-1 1 0 0,0 1-1 0 0,0-1 1 0 0,-1 1 0 0 0,1 0-1 0 0,0 0 1 0 0,-1 0 0 0 0,0 0-1 0 0,1 0 1 0 0,-6-2 0 0 0,6 4 75 0 0,1-1 0 0 0,-1 1 0 0 0,0 0 0 0 0,0 0 0 0 0,0-1 0 0 0,0 1-1 0 0,0 1 1 0 0,1-1 0 0 0,-1 0 0 0 0,0 0 0 0 0,0 1 0 0 0,0-1 0 0 0,1 1 0 0 0,-1-1 0 0 0,0 1 0 0 0,0 0 0 0 0,1 0 0 0 0,-1-1 0 0 0,1 1 0 0 0,-1 1 0 0 0,1-1 0 0 0,-1 0 0 0 0,-2 2 0 0 0,-5 6 268 0 0,0 1 0 0 0,1 0 0 0 0,0 0-1 0 0,0 0 1 0 0,1 1 0 0 0,1 0-1 0 0,0 0 1 0 0,-8 20 0 0 0,10-21 41 0 0,0 0 1 0 0,1 1-1 0 0,1-1 0 0 0,-1 1 1 0 0,2 0-1 0 0,-1-1 1 0 0,2 1-1 0 0,-1 0 1 0 0,1 0-1 0 0,3 18 0 0 0,-3-28-211 0 0,1 1 0 0 0,-1-1 0 0 0,0 0-1 0 0,1 1 1 0 0,-1-1 0 0 0,1 1 0 0 0,-1-1-1 0 0,1 0 1 0 0,0 1 0 0 0,0-1 0 0 0,-1 0-1 0 0,1 0 1 0 0,0 1 0 0 0,0-1-1 0 0,0 0 1 0 0,0 0 0 0 0,0 0 0 0 0,1 0-1 0 0,-1 0 1 0 0,0-1 0 0 0,0 1 0 0 0,1 0-1 0 0,2 1 1 0 0,-2-2-2 0 0,1 1 1 0 0,0-1-1 0 0,0 0 0 0 0,0 0 1 0 0,-1 0-1 0 0,1 0 0 0 0,0 0 1 0 0,0 0-1 0 0,0-1 1 0 0,-1 0-1 0 0,1 1 0 0 0,2-2 1 0 0,5-2-12 0 0,-1 0 1 0 0,0 0-1 0 0,-1-1 0 0 0,1 0 1 0 0,-1-1-1 0 0,10-8 1 0 0,-8 5-242 0 0,-1 0 0 0 0,0-1 0 0 0,-1 0 0 0 0,0-1 1 0 0,0 0-1 0 0,-2 0 0 0 0,1 0 0 0 0,-1-1 0 0 0,-1 0 0 0 0,0 0 0 0 0,0 0 1 0 0,-2-1-1 0 0,1 0 0 0 0,-2 0 0 0 0,0 1 0 0 0,0-1 0 0 0,-1-1 1 0 0,0 1-1 0 0,-2 0 0 0 0,-1-15 0 0 0,2 26 151 0 0,-1-1 0 0 0,1 1 1 0 0,-1-1-1 0 0,0 1 0 0 0,1 0 0 0 0,-1-1 0 0 0,0 1 0 0 0,-1 0 1 0 0,1-1-1 0 0,0 1 0 0 0,-1 0 0 0 0,1 0 0 0 0,-1 0 1 0 0,0 1-1 0 0,1-1 0 0 0,-1 0 0 0 0,-4-2 0 0 0,5 3 44 0 0,-1 1-1 0 0,1-1 1 0 0,0 1 0 0 0,-1 0-1 0 0,1 0 1 0 0,-1 0-1 0 0,1 0 1 0 0,0 0-1 0 0,-1 0 1 0 0,1 0 0 0 0,0 0-1 0 0,-1 1 1 0 0,1-1-1 0 0,-1 0 1 0 0,1 1 0 0 0,0-1-1 0 0,0 1 1 0 0,-1 0-1 0 0,1-1 1 0 0,0 1-1 0 0,0 0 1 0 0,0 0 0 0 0,0 0-1 0 0,0-1 1 0 0,0 1-1 0 0,0 0 1 0 0,0 1 0 0 0,0-1-1 0 0,0 0 1 0 0,0 0-1 0 0,1 0 1 0 0,-1 0 0 0 0,0 1-1 0 0,0 0 1 0 0,-9 17 340 0 0,0 1 1 0 0,1 0 0 0 0,1 0 0 0 0,1 1-1 0 0,1 0 1 0 0,1 0 0 0 0,0 0-1 0 0,2 1 1 0 0,0-1 0 0 0,1 37-1 0 0,2-56-301 0 0,0 0 0 0 0,0 0-1 0 0,0 0 1 0 0,0 0-1 0 0,0 0 1 0 0,0 0-1 0 0,1 0 1 0 0,-1 0 0 0 0,1 0-1 0 0,-1 0 1 0 0,1-1-1 0 0,0 1 1 0 0,0 0-1 0 0,-1 0 1 0 0,1-1 0 0 0,1 1-1 0 0,-1 0 1 0 0,0-1-1 0 0,0 1 1 0 0,1-1-1 0 0,-1 1 1 0 0,0-1 0 0 0,1 0-1 0 0,0 0 1 0 0,-1 1-1 0 0,1-1 1 0 0,0 0-1 0 0,-1 0 1 0 0,1-1-1 0 0,0 1 1 0 0,0 0 0 0 0,0-1-1 0 0,0 1 1 0 0,0-1-1 0 0,0 1 1 0 0,-1-1-1 0 0,1 0 1 0 0,0 0 0 0 0,0 0-1 0 0,0 0 1 0 0,0 0-1 0 0,0 0 1 0 0,0-1-1 0 0,3 0 1 0 0,5-1 53 0 0,-1-1 0 0 0,1-1 0 0 0,-1 1 0 0 0,1-2 0 0 0,-1 1-1 0 0,0-1 1 0 0,12-9 0 0 0,11-12-213 0 0,-1-1-1 0 0,-2-2 1 0 0,0 0-1 0 0,-2-3 1 0 0,-1 0-1 0 0,25-43 1 0 0,-55 135-2247 0 0,2-54 2377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8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618 279 6449 0 0,'-22'-11'163'0'0,"1"-1"-1"0"0,-23-15 0 0 0,25 13-4 0 0,-1 2 0 0 0,-22-10 0 0 0,34 19-136 0 0,-1 0-1 0 0,1 0 1 0 0,0 1-1 0 0,0 0 1 0 0,-1 0-1 0 0,0 1 1 0 0,1 0 0 0 0,-1 1-1 0 0,-11 0 1 0 0,7 1 37 0 0,1 0 1 0 0,-1 1-1 0 0,1 1 1 0 0,0 0-1 0 0,-1 0 1 0 0,1 2-1 0 0,1-1 1 0 0,-1 1-1 0 0,1 1 1 0 0,0 0-1 0 0,0 1 1 0 0,0 0 0 0 0,1 0-1 0 0,0 1 1 0 0,1 1-1 0 0,0-1 1 0 0,0 2-1 0 0,1-1 1 0 0,0 1-1 0 0,0 0 1 0 0,1 1-1 0 0,1 0 1 0 0,0 0-1 0 0,-8 21 1 0 0,-5 12 345 0 0,1 2 0 0 0,3 0 1 0 0,2 1-1 0 0,2 1 0 0 0,-8 81 0 0 0,18-118-314 0 0,2-1 0 0 0,-1 1-1 0 0,2 0 1 0 0,-1 0 0 0 0,1-1 0 0 0,1 1-1 0 0,0-1 1 0 0,1 1 0 0 0,-1-1 0 0 0,2 0 0 0 0,0-1-1 0 0,0 1 1 0 0,1-1 0 0 0,0 0 0 0 0,0 0-1 0 0,1 0 1 0 0,0-1 0 0 0,1 0 0 0 0,-1-1-1 0 0,18 13 1 0 0,-17-14-67 0 0,0-1-1 0 0,1 0 0 0 0,-1 0 1 0 0,1 0-1 0 0,0-1 0 0 0,0-1 1 0 0,0 0-1 0 0,0 0 1 0 0,1 0-1 0 0,-1-2 0 0 0,1 1 1 0 0,0-1-1 0 0,0 0 1 0 0,-1-1-1 0 0,1 0 0 0 0,0-1 1 0 0,-1 0-1 0 0,1 0 0 0 0,0-1 1 0 0,-1 0-1 0 0,1-1 1 0 0,-1 0-1 0 0,12-6 0 0 0,-5 0 92 0 0,0-1 0 0 0,-1-1 0 0 0,0 0 0 0 0,-1-1 0 0 0,0-1 0 0 0,-1 0-1 0 0,0-1 1 0 0,-1-1 0 0 0,-1 1 0 0 0,16-29 0 0 0,-3 1 215 0 0,-2-2 1 0 0,30-86-1 0 0,-42 100-208 0 0,-2-1-1 0 0,0 1 0 0 0,-3-1 0 0 0,0 0 0 0 0,-2-1 0 0 0,-1 1 0 0 0,-3-40 0 0 0,0 55-167 0 0,-1 0 1 0 0,0 0-1 0 0,-1 0 0 0 0,-1 1 1 0 0,0-1-1 0 0,-2 1 0 0 0,1 0 1 0 0,-2 0-1 0 0,0 1 0 0 0,-1 0 1 0 0,0 0-1 0 0,-1 0 0 0 0,0 1 1 0 0,-1 1-1 0 0,-1 0 0 0 0,-12-11 1 0 0,20 20-73 0 0,-1 0 0 0 0,1 0 0 0 0,-1 1 0 0 0,0-1 1 0 0,0 1-1 0 0,0 0 0 0 0,0 0 0 0 0,0 1 0 0 0,-1-1 1 0 0,1 1-1 0 0,0 0 0 0 0,-1 0 0 0 0,1 1 1 0 0,-1-1-1 0 0,1 1 0 0 0,-1 0 0 0 0,1 0 0 0 0,-1 0 1 0 0,1 1-1 0 0,-1-1 0 0 0,1 1 0 0 0,-1 0 0 0 0,1 1 1 0 0,0-1-1 0 0,-1 1 0 0 0,1 0 0 0 0,-6 3 0 0 0,-24 15-760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32 9850 0 0,'0'-1'43'0'0,"1"0"1"0"0,-1 0-1 0 0,1 0 0 0 0,-1 0 0 0 0,1 0 0 0 0,0 0 1 0 0,0 0-1 0 0,-1 1 0 0 0,1-1 0 0 0,0 0 0 0 0,0 1 1 0 0,0-1-1 0 0,0 0 0 0 0,0 1 0 0 0,0-1 1 0 0,0 1-1 0 0,0 0 0 0 0,0-1 0 0 0,0 1 0 0 0,0 0 1 0 0,0-1-1 0 0,0 1 0 0 0,0 0 0 0 0,0 0 0 0 0,0 0 1 0 0,1 0-1 0 0,-1 0 0 0 0,0 0 0 0 0,0 0 1 0 0,0 1-1 0 0,0-1 0 0 0,0 0 0 0 0,0 1 0 0 0,2 0 1 0 0,-1 0 5 0 0,0 0 0 0 0,0 0 1 0 0,1 0-1 0 0,-1 0 0 0 0,0 1 1 0 0,0-1-1 0 0,0 1 0 0 0,0-1 1 0 0,0 1-1 0 0,-1 0 0 0 0,1 0 1 0 0,-1 0-1 0 0,1 0 0 0 0,1 3 1 0 0,3 10-126 0 0,-2 0 0 0 0,0 1 0 0 0,0-1 0 0 0,-1 0 0 0 0,-1 1 0 0 0,-1 0 1 0 0,-1 31-1 0 0,0-28 60 0 0,0 0 1 0 0,2 0-1 0 0,0 0 1 0 0,7 29-1 0 0,-9-47 38 0 0,0 0-1 0 0,0-1 0 0 0,0 1 0 0 0,0-1 0 0 0,0 1 0 0 0,0-1 0 0 0,1 1 0 0 0,-1 0 0 0 0,0-1 1 0 0,0 1-1 0 0,1-1 0 0 0,-1 1 0 0 0,0-1 0 0 0,1 1 0 0 0,-1-1 0 0 0,0 1 0 0 0,1-1 0 0 0,-1 1 1 0 0,1-1-1 0 0,-1 0 0 0 0,0 1 0 0 0,1-1 0 0 0,-1 0 0 0 0,1 1 0 0 0,-1-1 0 0 0,1 0 0 0 0,0 1 1 0 0,-1-1-1 0 0,1 0 0 0 0,-1 0 0 0 0,2 0 0 0 0,-1 0 19 0 0,-1-1-1 0 0,1 1 1 0 0,0-1 0 0 0,0 0 0 0 0,0 1-1 0 0,0-1 1 0 0,0 0 0 0 0,-1 0-1 0 0,1 0 1 0 0,0 1 0 0 0,0-1 0 0 0,-1 0-1 0 0,1 0 1 0 0,-1 0 0 0 0,1-1-1 0 0,19-48 995 0 0,-18 44-885 0 0,25-64 1115 0 0,-15 40-1802 0 0,-1-1 1 0 0,-1 0-1 0 0,9-50 0 0 0,-19 71-1348 0 0,-14 25-1070 0 0,-8 28 1936 0 0,15-28 821 0 0,2-4 250 0 0,0 0 0 0 0,0 0 0 0 0,1 0 0 0 0,1 0 0 0 0,0 0 0 0 0,0 1 0 0 0,1-1 0 0 0,1 1 0 0 0,-1 18 0 0 0,2-29-8 0 0,0-1 1 0 0,0 1 0 0 0,0-1 0 0 0,1 0 0 0 0,-1 1 0 0 0,0-1-1 0 0,0 1 1 0 0,0-1 0 0 0,0 1 0 0 0,1-1 0 0 0,-1 0 0 0 0,0 1-1 0 0,0-1 1 0 0,1 1 0 0 0,-1-1 0 0 0,0 0 0 0 0,1 1 0 0 0,-1-1-1 0 0,0 0 1 0 0,1 0 0 0 0,-1 1 0 0 0,0-1 0 0 0,1 0-1 0 0,-1 0 1 0 0,1 1 0 0 0,-1-1 0 0 0,1 0 0 0 0,-1 0 0 0 0,0 0-1 0 0,1 0 1 0 0,-1 0 0 0 0,1 0 0 0 0,-1 0 0 0 0,1 0 0 0 0,-1 0-1 0 0,1 0 1 0 0,-1 0 0 0 0,1 0 0 0 0,-1 0 0 0 0,0 0 0 0 0,1 0-1 0 0,-1 0 1 0 0,1 0 0 0 0,-1-1 0 0 0,1 1 0 0 0,-1 0 0 0 0,0 0-1 0 0,1-1 1 0 0,-1 1 0 0 0,1 0 0 0 0,-1 0 0 0 0,0-1 0 0 0,1 1-1 0 0,-1 0 1 0 0,0-1 0 0 0,0 1 0 0 0,1-1 0 0 0,21-20 1398 0 0,-11 8-1580 0 0,-1-1 0 0 0,-1 0 0 0 0,0 0 0 0 0,-1-1-1 0 0,0-1 1 0 0,-1 1 0 0 0,-1-1 0 0 0,0 0 0 0 0,-1-1-1 0 0,3-20 1 0 0,-8 36 100 0 0,0 1 0 0 0,0-1 0 0 0,1 0 0 0 0,-1 0 0 0 0,0 1 0 0 0,0-1 0 0 0,0 0 0 0 0,0 0 0 0 0,0 0 0 0 0,-1 1 0 0 0,1-1 0 0 0,0 0 0 0 0,0 0 0 0 0,0 1 0 0 0,-1-1 0 0 0,1 0 0 0 0,0 0-1 0 0,-1 1 1 0 0,1-1 0 0 0,-1 0 0 0 0,0 0 0 0 0,1 1 16 0 0,-1 0 0 0 0,1 0 0 0 0,-1 0 1 0 0,1 0-1 0 0,-1 0 0 0 0,1 0 0 0 0,-1 0 0 0 0,1 0 0 0 0,-1 0 0 0 0,1 0 0 0 0,-1 0 0 0 0,1 0 0 0 0,-1 1 0 0 0,1-1 0 0 0,-1 0 0 0 0,1 0 0 0 0,0 0 0 0 0,-1 1 0 0 0,1-1 0 0 0,-1 0 0 0 0,1 1 0 0 0,0-1 0 0 0,-1 1 0 0 0,-22 26-542 0 0,17-16 708 0 0,1-1 0 0 0,1 1 0 0 0,0 1 0 0 0,0-1 0 0 0,1 0 0 0 0,0 1 0 0 0,1 0 0 0 0,1-1 0 0 0,0 1 0 0 0,0 0 0 0 0,1 0 0 0 0,1 0 0 0 0,2 16 0 0 0,-3-26-70 0 0,1-1 1 0 0,-1 0-1 0 0,0 0 0 0 0,1 0 0 0 0,-1 0 0 0 0,0 0 1 0 0,1 0-1 0 0,-1 0 0 0 0,1 0 0 0 0,0 0 1 0 0,-1 0-1 0 0,1 0 0 0 0,0-1 0 0 0,-1 1 0 0 0,1 0 1 0 0,0 0-1 0 0,0-1 0 0 0,0 1 0 0 0,1 1 0 0 0,-1-2-28 0 0,0 0 0 0 0,0 0-1 0 0,-1 0 1 0 0,1 0 0 0 0,0 0-1 0 0,0 0 1 0 0,-1 0 0 0 0,1 0-1 0 0,0 0 1 0 0,0 0 0 0 0,-1-1-1 0 0,1 1 1 0 0,0 0-1 0 0,0 0 1 0 0,-1-1 0 0 0,1 1-1 0 0,0 0 1 0 0,-1-1 0 0 0,1 1-1 0 0,-1-1 1 0 0,2 0 0 0 0,0-1 42 0 0,0 0 1 0 0,-1 0-1 0 0,1 0 0 0 0,0 0 1 0 0,-1 0-1 0 0,1 0 1 0 0,-1 0-1 0 0,0-1 1 0 0,0 1-1 0 0,0 0 0 0 0,0-1 1 0 0,0 1-1 0 0,0-1 1 0 0,-1 1-1 0 0,1-6 1 0 0,-1 5-77 0 0,0-1 1 0 0,-1 0-1 0 0,1 1 1 0 0,-1-1-1 0 0,0 1 1 0 0,0-1-1 0 0,0 1 1 0 0,0 0-1 0 0,-1-1 1 0 0,0 1 0 0 0,1 0-1 0 0,-1 0 1 0 0,0 0-1 0 0,0 0 1 0 0,-1 0-1 0 0,1 0 1 0 0,-1 1-1 0 0,1-1 1 0 0,-1 1-1 0 0,0 0 1 0 0,0 0-1 0 0,0 0 1 0 0,0 0 0 0 0,0 0-1 0 0,0 0 1 0 0,-1 1-1 0 0,1 0 1 0 0,-7-2-1 0 0,3 1-224 0 0,0 0 0 0 0,0 1 0 0 0,0 0 0 0 0,-1 0 0 0 0,1 1 0 0 0,0 0 0 0 0,0 0 0 0 0,-1 0 0 0 0,1 1 0 0 0,0 0 0 0 0,0 1 0 0 0,-1 0 0 0 0,-8 3 0 0 0,6 0-88 0 0,0 0 0 0 0,0 1-1 0 0,1 0 1 0 0,0 0 0 0 0,1 1-1 0 0,-1 0 1 0 0,1 1 0 0 0,1-1 0 0 0,-1 2-1 0 0,1-1 1 0 0,-10 18 0 0 0,6-8-2549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41 6449 0 0,'-5'-2'118'0'0,"-1"0"-1"0"0,1 1 1 0 0,0-1-1 0 0,-1 1 1 0 0,1 0-1 0 0,0 1 1 0 0,-1-1 0 0 0,1 1-1 0 0,-1 0 1 0 0,1 1-1 0 0,-1-1 1 0 0,1 1-1 0 0,-1 0 1 0 0,1 0-1 0 0,0 1 1 0 0,-9 3-1 0 0,7-1 23 0 0,0 0-1 0 0,0 1 1 0 0,0-1-1 0 0,0 2 1 0 0,1-1-1 0 0,0 0 1 0 0,1 1-1 0 0,-1 0 1 0 0,1 1-1 0 0,-6 7 1 0 0,0 6 10 0 0,0 0 1 0 0,1 0 0 0 0,0 1 0 0 0,2 0 0 0 0,1 0 0 0 0,1 1 0 0 0,-5 26 0 0 0,7-26-186 0 0,2 0 0 0 0,0 0-1 0 0,1 0 1 0 0,2 0 0 0 0,0 0 0 0 0,5 25-1 0 0,-5-38 89 0 0,1 0 0 0 0,0 0-1 0 0,1 0 1 0 0,0 0-1 0 0,0 0 1 0 0,1-1 0 0 0,0 0-1 0 0,1 0 1 0 0,-1 0-1 0 0,2 0 1 0 0,-1-1 0 0 0,1 1-1 0 0,0-1 1 0 0,1-1-1 0 0,-1 1 1 0 0,1-1 0 0 0,11 7-1 0 0,-15-11 32 0 0,0 0-1 0 0,1-1 1 0 0,-1 1-1 0 0,1-1 1 0 0,-1 1-1 0 0,1-1 1 0 0,0 0-1 0 0,-1-1 1 0 0,1 1 0 0 0,0-1-1 0 0,0 1 1 0 0,0-1-1 0 0,0 0 1 0 0,-1 0-1 0 0,1-1 1 0 0,4 0-1 0 0,-2-1 5 0 0,0 0 0 0 0,0 0 0 0 0,0 0 0 0 0,-1-1 0 0 0,1 0 0 0 0,-1 0 0 0 0,0-1 0 0 0,0 1 0 0 0,5-6 0 0 0,6-6 121 0 0,-1 0 0 0 0,-1-2 0 0 0,-1 0 0 0 0,19-29 0 0 0,-16 20-630 0 0,-2-1 1 0 0,0 0-1 0 0,19-56 0 0 0,-27 63 10 0 0,-1 1-1 0 0,-1-2 1 0 0,0 1-1 0 0,-2 0 0 0 0,0-1 1 0 0,-2-35-1 0 0,0 53 353 0 0,0 1 0 0 0,-1-1 0 0 0,1 0-1 0 0,-1 1 1 0 0,1-1 0 0 0,-1 1 0 0 0,0-1 0 0 0,0 1-1 0 0,0-1 1 0 0,0 1 0 0 0,0 0 0 0 0,0 0 0 0 0,-1-1 0 0 0,1 1-1 0 0,-1 0 1 0 0,1 0 0 0 0,-1 0 0 0 0,-2-2 0 0 0,2 4 44 0 0,0-1 0 0 0,0 0 0 0 0,1 0 1 0 0,-1 1-1 0 0,0-1 0 0 0,0 1 0 0 0,0 0 0 0 0,0-1 1 0 0,0 1-1 0 0,1 0 0 0 0,-1 0 0 0 0,0 0 1 0 0,0 0-1 0 0,0 1 0 0 0,0-1 0 0 0,0 0 1 0 0,0 1-1 0 0,1-1 0 0 0,-1 1 0 0 0,0 0 1 0 0,0 0-1 0 0,1-1 0 0 0,-1 1 0 0 0,0 0 1 0 0,-1 2-1 0 0,-11 7 95 0 0,0 1 1 0 0,1 0 0 0 0,0 0-1 0 0,1 1 1 0 0,1 1-1 0 0,0 0 1 0 0,-9 15-1 0 0,-8 14 210 0 0,-22 49 0 0 0,42-78-140 0 0,2 0-1 0 0,0 1 1 0 0,0 0-1 0 0,1 0 1 0 0,1 0-1 0 0,-3 18 1 0 0,7-29-91 0 0,-1 0 0 0 0,1 0 0 0 0,0 0 1 0 0,0 0-1 0 0,0 1 0 0 0,0-1 0 0 0,1 0 0 0 0,-1 0 1 0 0,1 0-1 0 0,0 0 0 0 0,0 0 0 0 0,0 0 0 0 0,0 0 1 0 0,0 0-1 0 0,1-1 0 0 0,-1 1 0 0 0,1 0 0 0 0,0-1 1 0 0,0 1-1 0 0,0-1 0 0 0,0 1 0 0 0,0-1 0 0 0,1 0 1 0 0,-1 0-1 0 0,0 0 0 0 0,1 0 0 0 0,0-1 1 0 0,-1 1-1 0 0,1-1 0 0 0,0 1 0 0 0,0-1 0 0 0,0 0 1 0 0,0 0-1 0 0,0 0 0 0 0,5 0 0 0 0,-2 0 20 0 0,-1 0 1 0 0,1 0-1 0 0,-1-1 0 0 0,1 0 0 0 0,-1 0 0 0 0,1 0 1 0 0,-1-1-1 0 0,1 1 0 0 0,-1-2 0 0 0,0 1 0 0 0,1 0 1 0 0,8-5-1 0 0,-5 2 21 0 0,0-1 1 0 0,0 0-1 0 0,-1-1 1 0 0,0 0-1 0 0,0 0 1 0 0,12-12-1 0 0,-7 4-86 0 0,-1 0-1 0 0,0-1 0 0 0,-1-1 1 0 0,0 0-1 0 0,-1-1 1 0 0,14-34-1 0 0,-20 40-246 0 0,-1 0-1 0 0,0 0 0 0 0,-1-1 0 0 0,0 1 1 0 0,-1-1-1 0 0,-1 1 0 0 0,1-1 0 0 0,-2 1 1 0 0,0-1-1 0 0,0 0 0 0 0,-4-15 1 0 0,3 18-93 0 0,-1-1 1 0 0,0 1 0 0 0,0 0-1 0 0,-1 0 1 0 0,0 0 0 0 0,0 1-1 0 0,-1-1 1 0 0,0 1 0 0 0,-1 0-1 0 0,1 1 1 0 0,-2-1 0 0 0,1 1 0 0 0,-1 0-1 0 0,-9-6 1 0 0,14 11 249 0 0,-1 0 0 0 0,0 0 1 0 0,0 1-1 0 0,0-1 0 0 0,1 1 0 0 0,-1 0 0 0 0,-1 0 0 0 0,1 0 1 0 0,0 0-1 0 0,0 0 0 0 0,0 1 0 0 0,0-1 0 0 0,-1 1 1 0 0,1 0-1 0 0,0 0 0 0 0,0 0 0 0 0,-5 1 0 0 0,3 1 158 0 0,0-1-1 0 0,0 1 1 0 0,0 0-1 0 0,1 0 1 0 0,-1 0-1 0 0,1 1 0 0 0,-1 0 1 0 0,1-1-1 0 0,0 2 1 0 0,-5 3-1 0 0,1 1 187 0 0,1 0-1 0 0,-1 1 1 0 0,2 0 0 0 0,-1 0-1 0 0,1 0 1 0 0,0 1-1 0 0,1 0 1 0 0,0 0 0 0 0,-5 16-1 0 0,7-14-48 0 0,1 0 0 0 0,0 1 0 0 0,1-1 0 0 0,0 0 0 0 0,1 1-1 0 0,0-1 1 0 0,1 0 0 0 0,1 0 0 0 0,0 1 0 0 0,0-1 0 0 0,1 0 0 0 0,1-1 0 0 0,7 19-1 0 0,-8-24-150 0 0,-1 0-1 0 0,2 0 1 0 0,-1 0-1 0 0,0-1 1 0 0,1 1-1 0 0,0-1 0 0 0,0 1 1 0 0,1-1-1 0 0,-1-1 1 0 0,1 1-1 0 0,0-1 1 0 0,1 1-1 0 0,-1-2 0 0 0,1 1 1 0 0,-1 0-1 0 0,1-1 1 0 0,0 0-1 0 0,0-1 1 0 0,1 1-1 0 0,-1-1 1 0 0,1 0-1 0 0,-1-1 0 0 0,1 1 1 0 0,-1-1-1 0 0,1-1 1 0 0,9 1-1 0 0,-10-2-121 0 0,0 1 0 0 0,0-1 0 0 0,0-1 0 0 0,0 1 0 0 0,0-1 0 0 0,-1 0 0 0 0,1 0 0 0 0,-1 0 0 0 0,1-1 0 0 0,-1 0 0 0 0,0 0 0 0 0,7-6 0 0 0,-4 3 67 0 0,0-2 1 0 0,-1 1 0 0 0,0-1-1 0 0,0 0 1 0 0,-1 0 0 0 0,9-15-1 0 0,-3-2 49 0 0,0 1-1 0 0,-2-1 0 0 0,-1-1 1 0 0,10-44-1 0 0,-19 70-60 0 0,6-25-58 0 0,4-45-1 0 0,-9 64 43 0 0,-1-1 0 0 0,0 0 0 0 0,0 0 0 0 0,-1 1-1 0 0,1-1 1 0 0,-2 0 0 0 0,1 1 0 0 0,-1-1 0 0 0,0 1-1 0 0,0-1 1 0 0,-7-11 0 0 0,8 16 7 0 0,0 0-1 0 0,0 0 1 0 0,-1 0-1 0 0,1 1 1 0 0,-1-1-1 0 0,0 0 1 0 0,0 1-1 0 0,1-1 1 0 0,-1 1-1 0 0,0-1 1 0 0,0 1-1 0 0,0 0 1 0 0,0 0-1 0 0,-1 0 1 0 0,1 0-1 0 0,0 0 1 0 0,0 1-1 0 0,-1-1 1 0 0,1 1-1 0 0,0-1 1 0 0,-1 1-1 0 0,1 0 1 0 0,0 0-1 0 0,-1 0 1 0 0,1 0-1 0 0,0 0 1 0 0,-1 0-1 0 0,1 1 1 0 0,0-1-1 0 0,-1 1 1 0 0,1 0-1 0 0,0 0 1 0 0,0 0-1 0 0,0 0 1 0 0,-3 1-1 0 0,-3 3-88 0 0,0-1 0 0 0,0 1 0 0 0,0 1 0 0 0,1 0 0 0 0,0 0 0 0 0,0 0 0 0 0,-10 12 0 0 0,7-5-875 0 0,1 1 0 0 0,0-1 0 0 0,-8 18 0 0 0,-1 12-3012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3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41 145 9218 0 0,'-2'4'81'0'0,"1"0"0"0"0,0-1 1 0 0,0 1-1 0 0,0 0 0 0 0,0 1 0 0 0,0-1 1 0 0,1 8-1 0 0,-1-5-19 0 0,-11 68-656 0 0,4-35-250 0 0,-3 60 0 0 0,10-89 1054 0 0,1 0 1 0 0,1 1-1 0 0,0-1 0 0 0,0 0 1 0 0,1 0-1 0 0,1 0 1 0 0,-1 0-1 0 0,2-1 0 0 0,0 1 1 0 0,5 11-1 0 0,-7-18-75 0 0,0 0 1 0 0,0-1-1 0 0,1 1 1 0 0,-1-1-1 0 0,1 1 0 0 0,-1-1 1 0 0,1 0-1 0 0,0 0 0 0 0,0 0 1 0 0,1 0-1 0 0,-1 0 0 0 0,0-1 1 0 0,1 0-1 0 0,0 0 0 0 0,-1 0 1 0 0,1 0-1 0 0,0 0 0 0 0,0-1 1 0 0,0 1-1 0 0,0-1 1 0 0,1 0-1 0 0,-1 0 0 0 0,0-1 1 0 0,0 0-1 0 0,0 1 0 0 0,6-2 1 0 0,-2 0 11 0 0,0 0 1 0 0,-1-1 0 0 0,1-1-1 0 0,-1 1 1 0 0,0-1-1 0 0,0 0 1 0 0,0-1 0 0 0,0 0-1 0 0,0 0 1 0 0,-1 0-1 0 0,0-1 1 0 0,0 0 0 0 0,9-9-1 0 0,20-21-39 0 0,-2-2-1 0 0,42-62 1 0 0,-61 78-811 0 0,-2 0 1 0 0,0-1-1 0 0,-1 0 1 0 0,-1-1 0 0 0,-1 0-1 0 0,12-48 1 0 0,-20 67 412 0 0,-1 0 1 0 0,1 1-1 0 0,-1-1 0 0 0,0 0 0 0 0,0 0 1 0 0,0 0-1 0 0,-1 0 0 0 0,1 0 1 0 0,-3-7-1 0 0,3 11 225 0 0,0-1 1 0 0,0 0-1 0 0,-1 1 1 0 0,1-1-1 0 0,0 1 1 0 0,-1-1-1 0 0,1 1 1 0 0,0-1-1 0 0,-1 1 1 0 0,1-1-1 0 0,-1 1 1 0 0,1-1-1 0 0,-1 1 1 0 0,1 0-1 0 0,-1-1 1 0 0,1 1-1 0 0,-1 0 1 0 0,1-1-1 0 0,-1 1 1 0 0,0 0 0 0 0,1 0-1 0 0,-1-1 1 0 0,1 1-1 0 0,-2 0 1 0 0,0 0 16 0 0,1 0 0 0 0,-1 1 0 0 0,1-1 0 0 0,-1 0 0 0 0,1 1 0 0 0,-1-1 0 0 0,1 1 0 0 0,-1 0 1 0 0,1 0-1 0 0,-1-1 0 0 0,1 1 0 0 0,0 0 0 0 0,-1 0 0 0 0,-1 2 0 0 0,-13 11 52 0 0,0 2-1 0 0,1 0 1 0 0,0 1-1 0 0,-23 35 1 0 0,-38 82 1867 0 0,73-128-1667 0 0,0 0 1 0 0,1 0-1 0 0,0 0 1 0 0,0 0-1 0 0,0 1 1 0 0,1-1-1 0 0,0 1 1 0 0,0-1-1 0 0,1 1 1 0 0,0-1-1 0 0,0 7 1 0 0,1-10-87 0 0,-1-1 1 0 0,0 0 0 0 0,1 0-1 0 0,0 0 1 0 0,-1 0 0 0 0,1 0-1 0 0,0 0 1 0 0,0 0 0 0 0,0 0 0 0 0,0-1-1 0 0,0 1 1 0 0,1 0 0 0 0,-1 0-1 0 0,0-1 1 0 0,1 1 0 0 0,0-1-1 0 0,-1 1 1 0 0,1-1 0 0 0,0 0-1 0 0,-1 0 1 0 0,1 0 0 0 0,0 0 0 0 0,0 0-1 0 0,0 0 1 0 0,0 0 0 0 0,0 0-1 0 0,0-1 1 0 0,0 1 0 0 0,0-1-1 0 0,1 0 1 0 0,-1 0 0 0 0,0 1-1 0 0,0-1 1 0 0,0 0 0 0 0,0-1-1 0 0,4 0 1 0 0,2 0-162 0 0,0 0-1 0 0,-1-1 1 0 0,1 0 0 0 0,0-1-1 0 0,-1 0 1 0 0,0 0 0 0 0,0 0-1 0 0,0-1 1 0 0,0 0-1 0 0,0 0 1 0 0,-1-1 0 0 0,0 0-1 0 0,0 0 1 0 0,0 0 0 0 0,0-1-1 0 0,-1 0 1 0 0,0 0-1 0 0,-1 0 1 0 0,1-1 0 0 0,-1 0-1 0 0,0 0 1 0 0,-1 0 0 0 0,4-9-1 0 0,-2 6-336 0 0,-2 0-1 0 0,1 0 1 0 0,-1 0-1 0 0,-1 0 0 0 0,0 0 1 0 0,0-1-1 0 0,-1 1 1 0 0,0-1-1 0 0,-1 1 1 0 0,0-1-1 0 0,-1 1 0 0 0,0-1 1 0 0,-1 1-1 0 0,0 0 1 0 0,0 0-1 0 0,-1-1 1 0 0,-6-11-1 0 0,8 20 394 0 0,0-1-1 0 0,0 1 1 0 0,0-1 0 0 0,-1 1-1 0 0,1 0 1 0 0,-1 0-1 0 0,0 0 1 0 0,0 0 0 0 0,1 0-1 0 0,-1 0 1 0 0,-1 0-1 0 0,1 1 1 0 0,0-1 0 0 0,0 1-1 0 0,0-1 1 0 0,-1 1-1 0 0,-2-1 1 0 0,3 1 37 0 0,0 1 0 0 0,0 0 0 0 0,-1 0 0 0 0,1 0 0 0 0,0 0 0 0 0,0 0 1 0 0,0 0-1 0 0,0 0 0 0 0,0 1 0 0 0,0-1 0 0 0,0 1 0 0 0,0-1 0 0 0,0 1 0 0 0,1 0 0 0 0,-1 0 0 0 0,0 0 0 0 0,-3 2 0 0 0,0 0 33 0 0,1 1 0 0 0,-1 0-1 0 0,1 1 1 0 0,0-1 0 0 0,0 1-1 0 0,1-1 1 0 0,-1 1 0 0 0,1 0-1 0 0,0 0 1 0 0,0 1 0 0 0,0-1 0 0 0,1 1-1 0 0,-3 10 1 0 0,2 0 26 0 0,0 0-1 0 0,1 0 1 0 0,1 0 0 0 0,1 0-1 0 0,0 1 1 0 0,3 19 0 0 0,-2-29 0 0 0,0 1 0 0 0,1-1 0 0 0,-1 1 0 0 0,2-1 0 0 0,-1 0 0 0 0,1 0 0 0 0,0 0 0 0 0,0 0 0 0 0,1 0 0 0 0,0-1 0 0 0,0 1 0 0 0,1-1 1 0 0,0 0-1 0 0,0-1 0 0 0,7 7 0 0 0,-10-9-37 0 0,1-1 1 0 0,0 0-1 0 0,0 0 1 0 0,0-1-1 0 0,0 1 1 0 0,0 0-1 0 0,0-1 1 0 0,1 0-1 0 0,-1 0 1 0 0,0 0-1 0 0,1 0 1 0 0,-1 0-1 0 0,1-1 1 0 0,-1 0-1 0 0,1 1 1 0 0,-1-1-1 0 0,1-1 1 0 0,-1 1-1 0 0,1 0 1 0 0,-1-1-1 0 0,1 0 1 0 0,-1 0-1 0 0,0 0 1 0 0,1 0-1 0 0,-1 0 1 0 0,0-1-1 0 0,6-3 1 0 0,-4 2 46 0 0,0-1 0 0 0,-1 0 1 0 0,1 0-1 0 0,-1 0 0 0 0,0 0 1 0 0,0-1-1 0 0,0 0 0 0 0,-1 0 1 0 0,0 0-1 0 0,0 0 1 0 0,0 0-1 0 0,0-1 0 0 0,-1 1 1 0 0,0-1-1 0 0,2-7 0 0 0,-1-3-252 0 0,0 0 0 0 0,-1-1-1 0 0,-1 1 1 0 0,-1-1-1 0 0,0 1 1 0 0,-4-26 0 0 0,3 35 62 0 0,0-1 1 0 0,-1 1 0 0 0,0-1-1 0 0,0 1 1 0 0,0-1 0 0 0,-1 1-1 0 0,0 0 1 0 0,-1 0 0 0 0,1 1-1 0 0,-1-1 1 0 0,-1 1 0 0 0,1-1-1 0 0,-1 1 1 0 0,0 1 0 0 0,-12-11-1 0 0,14 14-46 0 0,-1 0-1 0 0,1 0 1 0 0,-1 1-1 0 0,0 0 1 0 0,1-1-1 0 0,-1 1 1 0 0,0 1 0 0 0,0-1-1 0 0,0 1 1 0 0,0-1-1 0 0,0 1 1 0 0,0 0-1 0 0,0 0 1 0 0,0 1-1 0 0,1-1 1 0 0,-1 1-1 0 0,0 0 1 0 0,0 0-1 0 0,0 0 1 0 0,1 1 0 0 0,-1-1-1 0 0,0 1 1 0 0,1 0-1 0 0,0 0 1 0 0,-1 0-1 0 0,-3 3 1 0 0,-7 5-98 0 0,0 1-1 0 0,1 1 1 0 0,0 0 0 0 0,-17 20 0 0 0,19-19 270 0 0,1-1 0 0 0,1 2 0 0 0,0-1 0 0 0,1 1 0 0 0,0 1 0 0 0,1-1 1 0 0,-9 30-1 0 0,14-40 42 0 0,1 1 0 0 0,0-1 0 0 0,0 1 0 0 0,0-1 0 0 0,1 1 0 0 0,0-1 0 0 0,0 1 0 0 0,0-1 0 0 0,0 1 0 0 0,1-1 0 0 0,-1 1 0 0 0,1-1 0 0 0,0 1 0 0 0,1-1 0 0 0,-1 1 0 0 0,1-1 0 0 0,0 0 0 0 0,0 0 0 0 0,0 0 0 0 0,0 0 0 0 0,1 0 0 0 0,0-1 0 0 0,0 1 0 0 0,0-1 0 0 0,0 1 0 0 0,0-1 0 0 0,1 0 0 0 0,-1 0 0 0 0,1-1 0 0 0,0 1 0 0 0,0-1 0 0 0,6 3 0 0 0,-3-1 8 0 0,0-1 1 0 0,1 0-1 0 0,-1 0 1 0 0,1-1-1 0 0,-1 1 1 0 0,1-2-1 0 0,0 1 1 0 0,0-1-1 0 0,0-1 1 0 0,0 1-1 0 0,0-1 1 0 0,-1-1-1 0 0,1 0 1 0 0,0 0-1 0 0,10-2 1 0 0,-8-1 45 0 0,-1 1 1 0 0,0-1-1 0 0,-1 0 1 0 0,1-1-1 0 0,-1 0 1 0 0,0 0-1 0 0,0-1 1 0 0,0 0-1 0 0,-1 0 1 0 0,0-1-1 0 0,8-9 1 0 0,-3 2-117 0 0,-2-1 1 0 0,0 0-1 0 0,0-1 1 0 0,-1 0-1 0 0,-1 0 1 0 0,-1-1-1 0 0,0 0 1 0 0,-1 0-1 0 0,-1-1 1 0 0,-1 0-1 0 0,0 0 1 0 0,2-35-1 0 0,-6 31-248 0 0,-1 0-1 0 0,-4-33 0 0 0,4 49 137 0 0,0 0 0 0 0,0 0 0 0 0,-1 0 0 0 0,0 0 0 0 0,0 0 0 0 0,0 1 0 0 0,-1-1 0 0 0,1 0 0 0 0,-1 1 0 0 0,-1 0 0 0 0,1 0 0 0 0,-1 0 0 0 0,-7-8 0 0 0,9 12 27 0 0,0 0-1 0 0,1 0 1 0 0,-1 0-1 0 0,0 0 1 0 0,0 0-1 0 0,1 0 1 0 0,-1 1-1 0 0,0-1 1 0 0,0 1-1 0 0,0-1 1 0 0,0 1-1 0 0,0 0 1 0 0,0 0-1 0 0,0 0 1 0 0,0 0-1 0 0,1 0 1 0 0,-1 0-1 0 0,0 0 1 0 0,0 1-1 0 0,0-1 1 0 0,0 1-1 0 0,0 0 1 0 0,0-1-1 0 0,-3 3 1 0 0,-2 1-373 0 0,0 0 0 0 0,1 0 1 0 0,-1 1-1 0 0,-9 9 1 0 0,-12 13-3876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4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122 356 10594 0 0,'-4'-41'-408'0'0,"-2"-16"615"0"0,6 55-129 0 0,0 0 0 0 0,-1 0 0 0 0,0-1 1 0 0,1 1-1 0 0,-1 0 0 0 0,0 0 0 0 0,0 1 0 0 0,0-1 0 0 0,0 0 1 0 0,-1 0-1 0 0,1 0 0 0 0,0 1 0 0 0,-1-1 0 0 0,1 1 0 0 0,-1-1 1 0 0,0 1-1 0 0,1 0 0 0 0,-1-1 0 0 0,0 1 0 0 0,-4-2 1 0 0,5 3-26 0 0,-1 0 0 0 0,0-1 1 0 0,0 1-1 0 0,0 0 1 0 0,1 0-1 0 0,-1 0 1 0 0,0 0-1 0 0,0 0 0 0 0,0 1 1 0 0,1-1-1 0 0,-1 1 1 0 0,0-1-1 0 0,0 1 1 0 0,1-1-1 0 0,-1 1 0 0 0,0 0 1 0 0,1 0-1 0 0,-1 0 1 0 0,1 0-1 0 0,-1 0 1 0 0,1 0-1 0 0,-1 0 0 0 0,1 1 1 0 0,0-1-1 0 0,0 0 1 0 0,0 1-1 0 0,0-1 0 0 0,0 1 1 0 0,0-1-1 0 0,0 1 1 0 0,0-1-1 0 0,-1 4 1 0 0,-3 5 178 0 0,1 0 0 0 0,0 0 1 0 0,0 0-1 0 0,-1 11 0 0 0,2-8 6 0 0,0 0 1 0 0,1 1-1 0 0,1-1 0 0 0,0 0 1 0 0,1 0-1 0 0,0 1 0 0 0,1-1 1 0 0,5 26-1 0 0,-5-33-173 0 0,1-1-1 0 0,0 1 1 0 0,0-1-1 0 0,0 1 1 0 0,1-1 0 0 0,0 0-1 0 0,0 0 1 0 0,0 0 0 0 0,0-1-1 0 0,1 1 1 0 0,0-1 0 0 0,0 1-1 0 0,0-1 1 0 0,0 0 0 0 0,1-1-1 0 0,0 1 1 0 0,0-1-1 0 0,0 0 1 0 0,0 0 0 0 0,0-1-1 0 0,0 1 1 0 0,9 2 0 0 0,-5-2-79 0 0,1-1 0 0 0,-1 0 0 0 0,1 0 0 0 0,0-1 0 0 0,0 0 0 0 0,-1 0 0 0 0,1-1 0 0 0,0-1 0 0 0,0 0 1 0 0,0 0-1 0 0,-1-1 0 0 0,1 0 0 0 0,0 0 0 0 0,-1-1 0 0 0,0-1 0 0 0,0 0 0 0 0,0 0 0 0 0,0 0 0 0 0,-1-1 0 0 0,1-1 1 0 0,-1 1-1 0 0,0-1 0 0 0,-1 0 0 0 0,0-1 0 0 0,0 0 0 0 0,0 0 0 0 0,8-12 0 0 0,-2 1-253 0 0,-1 0 0 0 0,0-1 0 0 0,-1-1 0 0 0,11-26 0 0 0,-19 39 175 0 0,-1 0 0 0 0,0 0 0 0 0,0 0 1 0 0,0 0-1 0 0,-1 0 0 0 0,0 0 0 0 0,0 0 1 0 0,0-1-1 0 0,-1 1 0 0 0,-1 0 0 0 0,1 0 0 0 0,-1-1 1 0 0,0 1-1 0 0,-1 0 0 0 0,1 0 0 0 0,-2 0 1 0 0,-2-7-1 0 0,4 12 17 0 0,1 0 0 0 0,-1 1 0 0 0,0-1 0 0 0,0 1 0 0 0,0-1 0 0 0,0 1 0 0 0,-1-1 0 0 0,1 1 0 0 0,0 0-1 0 0,0 0 1 0 0,-1 0 0 0 0,1-1 0 0 0,-1 1 0 0 0,1 0 0 0 0,-1 1 0 0 0,0-1 0 0 0,1 0 0 0 0,-1 0 0 0 0,0 1 0 0 0,1-1 0 0 0,-1 1 0 0 0,0-1 0 0 0,-3 1 0 0 0,1 0-50 0 0,0 0 0 0 0,0 1 1 0 0,0 0-1 0 0,0-1 0 0 0,0 2 0 0 0,0-1 1 0 0,0 0-1 0 0,1 1 0 0 0,-1-1 0 0 0,-5 4 0 0 0,-5 5-268 0 0,0 0-1 0 0,1 0 0 0 0,0 1 0 0 0,-13 14 0 0 0,-3 6-150 0 0,-38 52 0 0 0,56-67 585 0 0,1-1 0 0 0,1 2 1 0 0,0 0-1 0 0,1 0 0 0 0,-11 34 0 0 0,18-49 36 0 0,1 0 1 0 0,-1 0-1 0 0,1 1 1 0 0,-1-1-1 0 0,1 0 0 0 0,0 1 1 0 0,0-1-1 0 0,0 1 1 0 0,0-1-1 0 0,0 0 1 0 0,0 1-1 0 0,1-1 0 0 0,-1 0 1 0 0,1 1-1 0 0,0-1 1 0 0,-1 0-1 0 0,1 0 0 0 0,0 0 1 0 0,0 1-1 0 0,1-1 1 0 0,-1 0-1 0 0,0 0 1 0 0,1-1-1 0 0,2 4 0 0 0,-2-3-18 0 0,0-1 0 0 0,0 0 0 0 0,0 0-1 0 0,0-1 1 0 0,0 1 0 0 0,0 0 0 0 0,0-1-1 0 0,0 1 1 0 0,0-1 0 0 0,0 0 0 0 0,0 1 0 0 0,0-1-1 0 0,0 0 1 0 0,1 0 0 0 0,-1 0 0 0 0,0-1-1 0 0,0 1 1 0 0,0 0 0 0 0,0-1 0 0 0,0 0-1 0 0,0 1 1 0 0,0-1 0 0 0,0 0 0 0 0,0 0-1 0 0,0 0 1 0 0,0 0 0 0 0,1-2 0 0 0,10-6-154 0 0,0-1 0 0 0,-1-1 0 0 0,0 0 1 0 0,0-1-1 0 0,-2 0 0 0 0,1 0 0 0 0,14-25 1 0 0,-9 11-135 0 0,-1-1 0 0 0,-1-1 1 0 0,11-34-1 0 0,-20 47-129 0 0,0-1-1 0 0,-2 1 0 0 0,1-1 0 0 0,-2 0 0 0 0,1-20 1 0 0,-3 29 119 0 0,0 0 1 0 0,0 0-1 0 0,-1 0 1 0 0,0 0-1 0 0,0 0 1 0 0,0 0 0 0 0,-1 0-1 0 0,0 0 1 0 0,-1 1-1 0 0,1-1 1 0 0,-1 1-1 0 0,-1 0 1 0 0,1-1 0 0 0,-6-6-1 0 0,8 11 186 0 0,-1 1 0 0 0,1 0 0 0 0,0 0-1 0 0,0 0 1 0 0,-1 0 0 0 0,1 0 0 0 0,0 0 0 0 0,-1 0 0 0 0,1 0-1 0 0,-1 1 1 0 0,0-1 0 0 0,1 0 0 0 0,-1 1 0 0 0,1 0 0 0 0,-1-1-1 0 0,0 1 1 0 0,1 0 0 0 0,-1 0 0 0 0,0 0 0 0 0,-1 0 0 0 0,-1 0-4 0 0,0 1 1 0 0,0 0-1 0 0,0 0 1 0 0,0 0-1 0 0,0 0 1 0 0,0 1-1 0 0,0-1 1 0 0,-3 3-1 0 0,-5 4 67 0 0,0 0-1 0 0,0 1 1 0 0,-16 16-1 0 0,8-5 265 0 0,1 0 1 0 0,0 2-1 0 0,2 0 0 0 0,1 1 0 0 0,1 1 0 0 0,0 0 0 0 0,2 1 1 0 0,1 0-1 0 0,-13 42 0 0 0,24-64-165 0 0,1 1 0 0 0,-1-1 0 0 0,1 0 0 0 0,0 1 0 0 0,0-1 0 0 0,0 0 0 0 0,1 1 0 0 0,-1-1 0 0 0,1 0 1 0 0,0 1-1 0 0,0-1 0 0 0,0 0 0 0 0,2 3 0 0 0,-3-5-69 0 0,0 0 1 0 0,1 0 0 0 0,-1-1-1 0 0,0 1 1 0 0,1-1 0 0 0,-1 1-1 0 0,1 0 1 0 0,-1-1 0 0 0,1 1-1 0 0,0-1 1 0 0,-1 1-1 0 0,1-1 1 0 0,-1 1 0 0 0,1-1-1 0 0,0 0 1 0 0,-1 1 0 0 0,1-1-1 0 0,0 0 1 0 0,0 1 0 0 0,-1-1-1 0 0,1 0 1 0 0,1 0 0 0 0,0 0-29 0 0,-1 0 0 0 0,0-1 0 0 0,0 1 0 0 0,1 0 0 0 0,-1-1 0 0 0,0 0 0 0 0,0 1 0 0 0,0-1 0 0 0,0 0 0 0 0,1 1 0 0 0,-1-1 0 0 0,0 0 0 0 0,0 0 0 0 0,-1 0 0 0 0,1 0 0 0 0,0 0 0 0 0,0 0 0 0 0,1-2 0 0 0,7-11-239 0 0,0-1 1 0 0,-1 0-1 0 0,0 0 1 0 0,-1 0-1 0 0,-1-1 1 0 0,-1 0-1 0 0,0-1 1 0 0,4-26-1 0 0,-5 17-184 0 0,-1 0-1 0 0,-2 0 0 0 0,0-1 1 0 0,-7-49-1 0 0,6 71 385 0 0,-12-56-196 0 0,11 59 223 0 0,0-1 0 0 0,1 1 0 0 0,-1-1-1 0 0,0 1 1 0 0,0-1 0 0 0,0 1 0 0 0,-1 0-1 0 0,1-1 1 0 0,0 1 0 0 0,-1 0 0 0 0,0 0-1 0 0,1 0 1 0 0,-1 0 0 0 0,0 0 0 0 0,0 1-1 0 0,0-1 1 0 0,0 0 0 0 0,-1 1 0 0 0,-2-2-1 0 0,3 3 56 0 0,0 0 0 0 0,1 0-1 0 0,-1 0 1 0 0,0 0 0 0 0,0 0-1 0 0,0 1 1 0 0,1-1-1 0 0,-1 0 1 0 0,0 1 0 0 0,0 0-1 0 0,1-1 1 0 0,-1 1 0 0 0,1 0-1 0 0,-1 0 1 0 0,1 0-1 0 0,-1 0 1 0 0,1 0 0 0 0,-1 0-1 0 0,1 0 1 0 0,0 1 0 0 0,-1-1-1 0 0,1 0 1 0 0,0 1-1 0 0,0-1 1 0 0,0 1 0 0 0,0-1-1 0 0,1 1 1 0 0,-2 2 0 0 0,-2 4 254 0 0,0 0 0 0 0,0 0 1 0 0,1 0-1 0 0,-3 13 1 0 0,2-6 13 0 0,1 0 1 0 0,1 0-1 0 0,0 0 1 0 0,1 0 0 0 0,1 0-1 0 0,0 0 1 0 0,1 0-1 0 0,0 0 1 0 0,2 0-1 0 0,0 0 1 0 0,0 0-1 0 0,1 0 1 0 0,1-1 0 0 0,1 0-1 0 0,0 0 1 0 0,1 0-1 0 0,0-1 1 0 0,1 0-1 0 0,0 0 1 0 0,15 16 0 0 0,-9-12-61 0 0,2-1 0 0 0,-1 0 0 0 0,33 23 0 0 0,-23-22-485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10 7834 0 0,'3'-9'1223'0'0,"-14"20"1082"0"0,-38 72-1361 0 0,-34 60-1029 0 0,70-115 70 0 0,0 0 1 0 0,1 0-1 0 0,-9 39 1 0 0,18-51 168 0 0,0 0 0 0 0,0 0 0 0 0,2 1 0 0 0,0-1 0 0 0,2 26 0 0 0,0-32 22 0 0,0-1 1 0 0,1 1-1 0 0,0-1 1 0 0,0 0-1 0 0,1 1 0 0 0,1-1 1 0 0,-1 0-1 0 0,1-1 0 0 0,1 1 1 0 0,9 14-1 0 0,-13-21-124 0 0,1 0-1 0 0,0 0 1 0 0,-1-1-1 0 0,1 1 1 0 0,0-1-1 0 0,0 1 1 0 0,0-1-1 0 0,0 1 1 0 0,0-1-1 0 0,0 0 1 0 0,0 0-1 0 0,0 0 1 0 0,1 0-1 0 0,-1-1 1 0 0,0 1-1 0 0,1 0 1 0 0,-1-1-1 0 0,3 1 1 0 0,0-1 12 0 0,-1 0 1 0 0,1-1-1 0 0,-1 1 1 0 0,1-1-1 0 0,-1 0 1 0 0,0 0-1 0 0,1-1 1 0 0,-1 1-1 0 0,4-3 1 0 0,6-3 66 0 0,0-1 1 0 0,-1 0-1 0 0,0-1 0 0 0,17-16 1 0 0,-11 9-244 0 0,-2-2-1 0 0,0 0 1 0 0,17-23 0 0 0,-29 34-145 0 0,0 0 0 0 0,0 0 0 0 0,-1 0 0 0 0,0 0 0 0 0,-1-1 0 0 0,1 0 0 0 0,-1 1 0 0 0,-1-1-1 0 0,0 0 1 0 0,0-1 0 0 0,0 1 0 0 0,-1 0 0 0 0,0-11 0 0 0,-1 18 182 0 0,0-1 0 0 0,0 1 0 0 0,0-1 0 0 0,0 1 0 0 0,0-1 0 0 0,0 1 0 0 0,0 0 0 0 0,-1-1 0 0 0,1 1 0 0 0,-1-1 0 0 0,1 1 0 0 0,-1-1 0 0 0,0 1 0 0 0,1 0 0 0 0,-1 0 0 0 0,0-1 0 0 0,0 1 0 0 0,0 0 0 0 0,0 0 0 0 0,0 0-1 0 0,0 0 1 0 0,0 0 0 0 0,0 0 0 0 0,0 0 0 0 0,-1 0 0 0 0,1 0 0 0 0,0 1 0 0 0,-1-1 0 0 0,1 0 0 0 0,0 1 0 0 0,-1-1 0 0 0,1 1 0 0 0,-1 0 0 0 0,1-1 0 0 0,-1 1 0 0 0,1 0 0 0 0,-1 0 0 0 0,1 0 0 0 0,-1 0 0 0 0,1 0 0 0 0,-1 0 0 0 0,1 0 0 0 0,-1 1 0 0 0,1-1 0 0 0,0 0 0 0 0,-3 2 0 0 0,-5 1-88 0 0,1 0 0 0 0,-1 0 1 0 0,1 1-1 0 0,1 1 0 0 0,-1-1 1 0 0,-11 10-1 0 0,0 1 166 0 0,0 2-1 0 0,2 0 0 0 0,0 1 1 0 0,-17 26-1 0 0,24-31 115 0 0,1 1 1 0 0,0 0-1 0 0,1 1 0 0 0,1 0 1 0 0,0 0-1 0 0,1 1 1 0 0,-4 19-1 0 0,8-28-34 0 0,2 0 0 0 0,-1-1 0 0 0,1 1-1 0 0,0-1 1 0 0,0 1 0 0 0,1 0 0 0 0,0-1 0 0 0,0 1 0 0 0,0-1-1 0 0,1 1 1 0 0,0-1 0 0 0,4 10 0 0 0,-4-13 12 0 0,0 1-1 0 0,-1-1 1 0 0,1 0-1 0 0,1 1 1 0 0,-1-1 0 0 0,0 0-1 0 0,1 0 1 0 0,-1-1-1 0 0,1 1 1 0 0,0 0 0 0 0,0-1-1 0 0,0 0 1 0 0,0 1-1 0 0,1-1 1 0 0,-1-1 0 0 0,1 1-1 0 0,-1 0 1 0 0,1-1-1 0 0,-1 0 1 0 0,1 0 0 0 0,0 0-1 0 0,7 1 1 0 0,-8-2-36 0 0,1-1 0 0 0,0 1 1 0 0,0-1-1 0 0,0 0 0 0 0,-1 0 1 0 0,1 0-1 0 0,-1 0 0 0 0,1-1 1 0 0,-1 0-1 0 0,1 1 0 0 0,-1-1 1 0 0,0-1-1 0 0,0 1 0 0 0,0 0 1 0 0,0-1-1 0 0,0 1 1 0 0,0-1-1 0 0,2-3 0 0 0,7-8 59 0 0,-1-1-1 0 0,13-20 1 0 0,-22 31-113 0 0,7-10-183 0 0,-1-2-1 0 0,-1 1 0 0 0,0-1 0 0 0,-1-1 0 0 0,-1 1 0 0 0,4-19 0 0 0,-6 22-90 0 0,-1 1-1 0 0,-1-1 0 0 0,0 0 0 0 0,0 0 0 0 0,-1 0 0 0 0,-1 0 0 0 0,0 0 0 0 0,-6-23 1 0 0,6 33 242 0 0,0 0 1 0 0,0 0 0 0 0,0 0-1 0 0,0 0 1 0 0,0 1 0 0 0,-1-1-1 0 0,1 0 1 0 0,-1 0 0 0 0,0 1-1 0 0,0-1 1 0 0,0 1 0 0 0,0 0 0 0 0,0-1-1 0 0,0 1 1 0 0,-6-3 0 0 0,6 4 5 0 0,0 0 0 0 0,-1 0 1 0 0,1 0-1 0 0,-1 0 1 0 0,1 1-1 0 0,0-1 1 0 0,-1 1-1 0 0,0-1 1 0 0,1 1-1 0 0,-1 0 0 0 0,1 0 1 0 0,-1 0-1 0 0,1 1 1 0 0,-1-1-1 0 0,-4 2 1 0 0,0 0-51 0 0,0 1 1 0 0,-1 0 0 0 0,1 1-1 0 0,1-1 1 0 0,-1 2 0 0 0,1-1-1 0 0,-1 1 1 0 0,1-1 0 0 0,0 2 0 0 0,1-1-1 0 0,-8 10 1 0 0,0 1 10 0 0,1 1 0 0 0,1 1 0 0 0,1 0 0 0 0,1 0 0 0 0,0 1 0 0 0,-12 38 1 0 0,18-46 213 0 0,0 0 1 0 0,0 0 0 0 0,1 0 0 0 0,1 1 0 0 0,0-1 0 0 0,0 0 0 0 0,1 1 0 0 0,1-1 0 0 0,0 0 0 0 0,0 0 0 0 0,1 1 0 0 0,1-1-1 0 0,0 0 1 0 0,5 13 0 0 0,-6-20-86 0 0,-1-1 0 0 0,1 1 0 0 0,0-1 0 0 0,0 0 0 0 0,0 1 0 0 0,1-1-1 0 0,-1 0 1 0 0,1-1 0 0 0,0 1 0 0 0,0 0 0 0 0,0-1 0 0 0,0 1 0 0 0,0-1 0 0 0,0 0-1 0 0,1 0 1 0 0,-1-1 0 0 0,1 1 0 0 0,-1-1 0 0 0,1 1 0 0 0,6 0 0 0 0,-7-1-29 0 0,1-1 0 0 0,0 0 0 0 0,-1 0 1 0 0,1-1-1 0 0,-1 1 0 0 0,1-1 1 0 0,0 0-1 0 0,-1 0 0 0 0,1 0 0 0 0,-1 0 1 0 0,1 0-1 0 0,-1-1 0 0 0,0 0 1 0 0,0 0-1 0 0,0 0 0 0 0,0 0 0 0 0,0 0 1 0 0,0 0-1 0 0,0-1 0 0 0,-1 1 1 0 0,5-7-1 0 0,4-4-123 0 0,-2-1-1 0 0,0 0 1 0 0,0-1 0 0 0,-2 0 0 0 0,1 0 0 0 0,-2-1-1 0 0,0 0 1 0 0,-1 0 0 0 0,-1 0 0 0 0,0-1 0 0 0,-1 1-1 0 0,-1-1 1 0 0,0-30 0 0 0,-3 19-51 0 0,0 0 0 0 0,-2 1 0 0 0,-1-1 0 0 0,-1 1-1 0 0,-2 0 1 0 0,0 0 0 0 0,-19-42 0 0 0,24 63 254 0 0,-1 0 0 0 0,1 1-1 0 0,-2-1 1 0 0,1 1 0 0 0,-1 0 0 0 0,1 0-1 0 0,-1 0 1 0 0,-1 0 0 0 0,1 0 0 0 0,-1 1 0 0 0,0 0-1 0 0,0 0 1 0 0,-9-5 0 0 0,10 7-32 0 0,-1 0 1 0 0,1 0-1 0 0,-1 1 0 0 0,0 0 1 0 0,0 0-1 0 0,0 0 0 0 0,0 0 1 0 0,0 1-1 0 0,1 0 0 0 0,-1 0 1 0 0,0 0-1 0 0,0 1 0 0 0,0-1 1 0 0,0 1-1 0 0,0 0 0 0 0,0 1 1 0 0,1-1-1 0 0,-6 4 0 0 0,-7 2-189 0 0,0 1 0 0 0,1 1 0 0 0,-18 14 0 0 0,-17 17-3784 0 0,19-10-453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7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7 5065 0 0,'-9'5'142'0'0,"1"1"-1"0"0,0-1 1 0 0,0 1 0 0 0,1 1-1 0 0,-1-1 1 0 0,2 1-1 0 0,-1 0 1 0 0,-10 16 0 0 0,-4 2 73 0 0,9-12-41 0 0,-75 91 1234 0 0,76-88-1094 0 0,1-1-1 0 0,0 1 0 0 0,1 1 0 0 0,1-1 1 0 0,-8 23-1 0 0,15-36-261 0 0,0-1 1 0 0,0 1 0 0 0,0-1-1 0 0,1 1 1 0 0,-1 0 0 0 0,1-1-1 0 0,0 1 1 0 0,0-1 0 0 0,0 1-1 0 0,0 0 1 0 0,0-1-1 0 0,0 1 1 0 0,1 0 0 0 0,-1-1-1 0 0,1 1 1 0 0,0-1 0 0 0,0 1-1 0 0,0-1 1 0 0,0 1 0 0 0,0-1-1 0 0,0 0 1 0 0,1 0 0 0 0,-1 1-1 0 0,3 1 1 0 0,-2-2-3 0 0,0-1 1 0 0,0 0 0 0 0,0 1-1 0 0,1-1 1 0 0,-1 0-1 0 0,0-1 1 0 0,0 1 0 0 0,0 0-1 0 0,1-1 1 0 0,-1 1-1 0 0,0-1 1 0 0,1 0-1 0 0,-1 1 1 0 0,1-1 0 0 0,-1 0-1 0 0,0-1 1 0 0,1 1-1 0 0,-1 0 1 0 0,0-1 0 0 0,1 1-1 0 0,-1-1 1 0 0,0 0-1 0 0,0 0 1 0 0,1 0 0 0 0,-1 0-1 0 0,4-2 1 0 0,5-4 234 0 0,0-1 1 0 0,0 0 0 0 0,0-1-1 0 0,-1 0 1 0 0,0 0-1 0 0,-1-1 1 0 0,9-13-1 0 0,53-80-98 0 0,-71 102-190 0 0,7-9-325 0 0,-1 1 1 0 0,-1-2-1 0 0,1 1 0 0 0,-2-1 0 0 0,1 0 0 0 0,-2 0 0 0 0,1 0 0 0 0,-1 0 1 0 0,-1-1-1 0 0,0 1 0 0 0,0-17 0 0 0,-2 28 273 0 0,0-1 0 0 0,0 1 0 0 0,0-1 0 0 0,0 1 0 0 0,0-1 0 0 0,0 0 0 0 0,0 1 0 0 0,0-1 0 0 0,0 1 0 0 0,0-1 0 0 0,0 1 0 0 0,-1-1 0 0 0,1 1 0 0 0,0-1 0 0 0,0 1 1 0 0,-1-1-1 0 0,1 1 0 0 0,0-1 0 0 0,-1 1 0 0 0,1-1 0 0 0,0 1 0 0 0,-1 0 0 0 0,1-1 0 0 0,-1 1 0 0 0,1 0 0 0 0,0-1 0 0 0,-1 1 0 0 0,1 0 0 0 0,-2-1 0 0 0,-13 7-797 0 0,-11 23 693 0 0,4 7 956 0 0,2 1 0 0 0,2 1 0 0 0,1 1 0 0 0,2 0 0 0 0,-10 43 0 0 0,24-75-652 0 0,-1-1-1 0 0,1 0 1 0 0,0 1-1 0 0,0-1 1 0 0,0 1 0 0 0,1 0-1 0 0,0-1 1 0 0,1 1 0 0 0,-1-1-1 0 0,1 1 1 0 0,2 7 0 0 0,-2-12-66 0 0,0 1 1 0 0,1-1-1 0 0,-1 1 1 0 0,0-1-1 0 0,1 0 1 0 0,-1 1-1 0 0,1-1 1 0 0,0 0-1 0 0,0 0 1 0 0,0 0-1 0 0,0 0 0 0 0,0 0 1 0 0,0-1-1 0 0,0 1 1 0 0,1-1-1 0 0,-1 1 1 0 0,1-1-1 0 0,-1 0 1 0 0,1 0-1 0 0,-1 0 1 0 0,1 0-1 0 0,0 0 1 0 0,-1-1-1 0 0,1 1 1 0 0,0-1-1 0 0,0 0 1 0 0,-1 0-1 0 0,7 0 1 0 0,-2-1 46 0 0,1 0 0 0 0,-1 0 0 0 0,0-1 0 0 0,1 0 0 0 0,-1 0 0 0 0,0-1 0 0 0,0 0 0 0 0,0 0 0 0 0,-1-1 0 0 0,1 0 0 0 0,-1 0 0 0 0,0 0 0 0 0,0-1 0 0 0,0 0 0 0 0,-1 0 0 0 0,0-1-1 0 0,0 1 1 0 0,0-1 0 0 0,5-8 0 0 0,4-7-201 0 0,0-1 0 0 0,-2 0 0 0 0,0 0 0 0 0,12-36 0 0 0,-15 35-147 0 0,-2 0 0 0 0,7-36 0 0 0,-13 51 109 0 0,0 0 1 0 0,0 0-1 0 0,0 0 0 0 0,-1 0 1 0 0,0 0-1 0 0,-1 0 1 0 0,0-1-1 0 0,0 1 0 0 0,-1 0 1 0 0,0 1-1 0 0,-3-11 0 0 0,4 17 58 0 0,0-1 0 0 0,0 1 0 0 0,0-1 0 0 0,0 1-1 0 0,0-1 1 0 0,0 1 0 0 0,0 0 0 0 0,0 0 0 0 0,-1-1-1 0 0,1 1 1 0 0,0 0 0 0 0,-1 0 0 0 0,1 0-1 0 0,-1 0 1 0 0,1 1 0 0 0,-1-1 0 0 0,0 0 0 0 0,1 1-1 0 0,-1-1 1 0 0,0 1 0 0 0,1-1 0 0 0,-1 1 0 0 0,0 0-1 0 0,0 0 1 0 0,1 0 0 0 0,-1 0 0 0 0,0 0 0 0 0,0 0-1 0 0,1 0 1 0 0,-1 1 0 0 0,0-1 0 0 0,1 0 0 0 0,-1 1-1 0 0,0 0 1 0 0,1-1 0 0 0,-1 1 0 0 0,-1 1-1 0 0,-4 1-86 0 0,0 1-1 0 0,0 0 0 0 0,0 0 0 0 0,0 1 0 0 0,1 0 0 0 0,-11 10 0 0 0,8-4 126 0 0,0 0 0 0 0,0 0 0 0 0,1 0 0 0 0,1 1-1 0 0,0 1 1 0 0,0-1 0 0 0,2 1 0 0 0,-1 0 0 0 0,1 0-1 0 0,1 1 1 0 0,1-1 0 0 0,0 1 0 0 0,1 0 0 0 0,0 0-1 0 0,1 0 1 0 0,0 0 0 0 0,1 0 0 0 0,4 26 0 0 0,-2-28 45 0 0,0 0 0 0 0,1-1 0 0 0,1 1 0 0 0,0-1 1 0 0,0 0-1 0 0,1 0 0 0 0,0 0 0 0 0,1 0 0 0 0,0-1 0 0 0,1 0 1 0 0,0-1-1 0 0,1 1 0 0 0,0-1 0 0 0,0-1 0 0 0,1 1 1 0 0,0-2-1 0 0,1 1 0 0 0,-1-1 0 0 0,1 0 0 0 0,1-1 0 0 0,-1-1 1 0 0,16 7-1 0 0,-18-9 57 0 0,0 0 1 0 0,0-1 0 0 0,0-1-1 0 0,0 1 1 0 0,0-1-1 0 0,0 0 1 0 0,1-1-1 0 0,-1 0 1 0 0,0 0-1 0 0,0-1 1 0 0,0 0 0 0 0,1 0-1 0 0,-1-1 1 0 0,0 0-1 0 0,-1-1 1 0 0,1 0-1 0 0,0 0 1 0 0,-1 0-1 0 0,0-1 1 0 0,1 0 0 0 0,-1-1-1 0 0,-1 1 1 0 0,1-1-1 0 0,8-9 1 0 0,-5 4 52 0 0,0 0 0 0 0,0-1 1 0 0,-1 0-1 0 0,-1-1 0 0 0,0 0 0 0 0,-1-1 0 0 0,0 1 1 0 0,0-1-1 0 0,-2 0 0 0 0,1-1 0 0 0,-2 0 1 0 0,0 1-1 0 0,3-19 0 0 0,-4 5-51 0 0,0 0 0 0 0,-2-1 0 0 0,-4-49 1 0 0,2 65-117 0 0,-1 0 1 0 0,0 1-1 0 0,-1-1 1 0 0,0 1-1 0 0,0 0 1 0 0,-1 0-1 0 0,-1 0 1 0 0,0 0-1 0 0,0 1 1 0 0,-1-1-1 0 0,-10-11 1 0 0,13 18-15 0 0,-1 1 1 0 0,0 0-1 0 0,0 0 1 0 0,0 0-1 0 0,-1 0 1 0 0,1 1-1 0 0,-1-1 1 0 0,1 1-1 0 0,-1 0 0 0 0,0 1 1 0 0,0-1-1 0 0,0 1 1 0 0,0 0-1 0 0,0 0 1 0 0,0 1-1 0 0,0-1 1 0 0,0 1-1 0 0,0 0 1 0 0,0 1-1 0 0,-1-1 1 0 0,1 1-1 0 0,0 0 1 0 0,-7 2-1 0 0,-1 1-15 0 0,0 0 0 0 0,0 1-1 0 0,1 0 1 0 0,0 1 0 0 0,0 0-1 0 0,0 1 1 0 0,-19 14 0 0 0,24-15-110 0 0,1 0 1 0 0,0 0-1 0 0,0 1 1 0 0,0 0-1 0 0,1 0 1 0 0,0 1-1 0 0,0-1 1 0 0,1 1-1 0 0,0 0 1 0 0,0 0-1 0 0,1 0 1 0 0,0 1-1 0 0,1-1 1 0 0,-2 11-1 0 0,-2 12-5217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9674 0 0,'4'-3'240'0'0,"0"0"0"0"0,0 1 0 0 0,0-1 0 0 0,1 1 0 0 0,-1 0 0 0 0,7-2 0 0 0,-7 2-130 0 0,39-16 249 0 0,1 3-1 0 0,86-20 1 0 0,97 2 2383 0 0,61 25 339 0 0,-9 0-1473 0 0,-224 4-1539 0 0,101-13-1386 0 0,-123 12-1539 0 0,34-11 0 0 0,-52 11-2009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173 141 6913 0 0,'-6'-25'544'0'0,"4"14"-418"0"0,0 1 0 0 0,0 0 0 0 0,-1 0 0 0 0,0 1-1 0 0,-1-1 1 0 0,0 0 0 0 0,-1 1 0 0 0,0 0-1 0 0,-7-10 1 0 0,12 19-75 0 0,-1-1-1 0 0,0 0 1 0 0,0 0-1 0 0,0 1 1 0 0,0-1 0 0 0,0 0-1 0 0,0 1 1 0 0,0-1-1 0 0,0 1 1 0 0,0 0-1 0 0,0-1 1 0 0,0 1 0 0 0,0 0-1 0 0,0-1 1 0 0,0 1-1 0 0,0 0 1 0 0,-1 0-1 0 0,1 0 1 0 0,0 0 0 0 0,0 0-1 0 0,0 0 1 0 0,0 0-1 0 0,0 1 1 0 0,0-1-1 0 0,-1 0 1 0 0,1 1-1 0 0,0-1 1 0 0,0 0 0 0 0,0 1-1 0 0,0-1 1 0 0,0 1-1 0 0,0 0 1 0 0,0-1-1 0 0,1 1 1 0 0,-1 0 0 0 0,0 0-1 0 0,0-1 1 0 0,0 1-1 0 0,1 0 1 0 0,-1 0-1 0 0,0 0 1 0 0,0 1 0 0 0,-5 6 266 0 0,0-1 1 0 0,1 2-1 0 0,-7 13 1 0 0,10-19-237 0 0,-6 12 117 0 0,1 0 0 0 0,0 0 0 0 0,1 1-1 0 0,0-1 1 0 0,2 2 0 0 0,0-1 0 0 0,0 0-1 0 0,2 1 1 0 0,-1 22 0 0 0,3-34-178 0 0,1 0 1 0 0,0 0-1 0 0,0-1 1 0 0,0 1-1 0 0,1 0 1 0 0,0-1-1 0 0,0 0 0 0 0,0 1 1 0 0,0-1-1 0 0,1 0 1 0 0,0 0-1 0 0,0 0 1 0 0,0 0-1 0 0,0-1 0 0 0,0 1 1 0 0,1-1-1 0 0,0 0 1 0 0,-1 0-1 0 0,1 0 1 0 0,0 0-1 0 0,1-1 1 0 0,-1 1-1 0 0,0-1 0 0 0,8 2 1 0 0,-7-1 71 0 0,1-1 0 0 0,-1-1 0 0 0,1 1 0 0 0,0-1 0 0 0,0 0 0 0 0,0 0 0 0 0,0-1 0 0 0,-1 1 1 0 0,1-1-1 0 0,0-1 0 0 0,0 1 0 0 0,0-1 0 0 0,0 0 0 0 0,0 0 0 0 0,-1-1 0 0 0,1 0 0 0 0,0 0 0 0 0,-1 0 0 0 0,10-5 1 0 0,-4-2-144 0 0,0 0 0 0 0,0-1 0 0 0,0 0 1 0 0,-1-1-1 0 0,-1 0 0 0 0,0 0 0 0 0,13-23 1 0 0,-15 22-383 0 0,0 0 1 0 0,-2 0 0 0 0,1-1-1 0 0,-2 0 1 0 0,1 0 0 0 0,-2 0-1 0 0,0-1 1 0 0,2-18 0 0 0,-5 31 371 0 0,0-1 0 0 0,1 0 0 0 0,-1 1 0 0 0,0-1 0 0 0,0 1 1 0 0,0-1-1 0 0,-1 0 0 0 0,1 1 0 0 0,0-1 0 0 0,-1 1 0 0 0,1-1 1 0 0,-1 1-1 0 0,0-3 0 0 0,1 4 50 0 0,-1 0 1 0 0,1 0-1 0 0,0-1 0 0 0,0 1 1 0 0,-1 0-1 0 0,1 0 0 0 0,0 0 1 0 0,-1 0-1 0 0,1 0 1 0 0,0 0-1 0 0,-1 0 0 0 0,1 0 1 0 0,0-1-1 0 0,-1 1 0 0 0,1 0 1 0 0,0 0-1 0 0,-1 1 1 0 0,1-1-1 0 0,0 0 0 0 0,-1 0 1 0 0,1 0-1 0 0,0 0 0 0 0,-1 0 1 0 0,1 0-1 0 0,0 0 0 0 0,-1 0 1 0 0,1 1-1 0 0,0-1 1 0 0,-1 0-1 0 0,1 0 0 0 0,0 0 1 0 0,0 1-1 0 0,-1-1 0 0 0,1 0 1 0 0,0 1-1 0 0,-4 2 32 0 0,0 1-1 0 0,1 0 1 0 0,0 0-1 0 0,0 0 1 0 0,0 0-1 0 0,-3 7 1 0 0,-10 22 518 0 0,-16 49 1 0 0,28-69-412 0 0,0 0-1 0 0,1 0 1 0 0,0 0-1 0 0,1 1 0 0 0,1-1 1 0 0,0 1-1 0 0,1 15 1 0 0,1-25-75 0 0,-1 0 1 0 0,1-1-1 0 0,0 1 1 0 0,1 0-1 0 0,-1-1 1 0 0,0 1 0 0 0,1-1-1 0 0,0 1 1 0 0,0-1-1 0 0,0 0 1 0 0,0 0-1 0 0,0 1 1 0 0,1-2-1 0 0,-1 1 1 0 0,1 0-1 0 0,0 0 1 0 0,0-1-1 0 0,0 0 1 0 0,0 1-1 0 0,0-1 1 0 0,1 0-1 0 0,-1-1 1 0 0,1 1-1 0 0,-1-1 1 0 0,1 1-1 0 0,0-1 1 0 0,-1 0 0 0 0,1 0-1 0 0,0-1 1 0 0,0 1-1 0 0,-1-1 1 0 0,1 0-1 0 0,0 0 1 0 0,0 0-1 0 0,0 0 1 0 0,0-1-1 0 0,-1 0 1 0 0,1 1-1 0 0,0-1 1 0 0,-1-1-1 0 0,1 1 1 0 0,0 0-1 0 0,-1-1 1 0 0,1 0-1 0 0,-1 0 1 0 0,0 0-1 0 0,0 0 1 0 0,0 0 0 0 0,0-1-1 0 0,0 1 1 0 0,3-5-1 0 0,5-7-87 0 0,0-1-1 0 0,-1 1 1 0 0,-1-2 0 0 0,0 1-1 0 0,-1-2 1 0 0,-1 1-1 0 0,0-1 1 0 0,7-29 0 0 0,-12 35-159 0 0,0 0 1 0 0,0 1 0 0 0,-2-1 0 0 0,1 0 0 0 0,-1 0-1 0 0,-3-21 1 0 0,2 26-9 0 0,0 0 0 0 0,-1-1 0 0 0,0 1 0 0 0,0 0 0 0 0,-1 0 0 0 0,0 0 0 0 0,0 0 0 0 0,0 1-1 0 0,-1-1 1 0 0,1 1 0 0 0,-1 0 0 0 0,-6-7 0 0 0,8 10 162 0 0,-1 0 0 0 0,1 0-1 0 0,-1 0 1 0 0,1 0 0 0 0,-1 0-1 0 0,0 1 1 0 0,0-1 0 0 0,0 1-1 0 0,1 0 1 0 0,-1-1 0 0 0,-1 1-1 0 0,1 1 1 0 0,0-1 0 0 0,0 0-1 0 0,0 1 1 0 0,0 0 0 0 0,-6-1-1 0 0,4 2 48 0 0,-1 0 1 0 0,1 0-1 0 0,-1 0 0 0 0,0 1 0 0 0,1 0 0 0 0,0 0 0 0 0,-1 0 1 0 0,1 0-1 0 0,-6 5 0 0 0,-4 3 42 0 0,0 1 0 0 0,0 1 0 0 0,1 0 1 0 0,1 1-1 0 0,-12 15 0 0 0,9-10-11 0 0,2 0 0 0 0,-17 30 1 0 0,27-43 65 0 0,1 0 1 0 0,0 1 0 0 0,1-1 0 0 0,-1 1 0 0 0,1 0 0 0 0,0 0 0 0 0,1-1-1 0 0,-1 1 1 0 0,1 0 0 0 0,1 1 0 0 0,-1-1 0 0 0,1 0 0 0 0,0 0 0 0 0,1 10-1 0 0,0-13-41 0 0,0 0 0 0 0,0 0 0 0 0,0 0 0 0 0,1 0 0 0 0,-1 0 0 0 0,1 0 0 0 0,0 0-1 0 0,0 0 1 0 0,0-1 0 0 0,0 1 0 0 0,0-1 0 0 0,1 1 0 0 0,-1-1 0 0 0,1 0-1 0 0,-1 0 1 0 0,1 0 0 0 0,0 0 0 0 0,0-1 0 0 0,0 1 0 0 0,0-1 0 0 0,0 0-1 0 0,0 0 1 0 0,0 0 0 0 0,1 0 0 0 0,-1 0 0 0 0,0 0 0 0 0,6-1 0 0 0,0 1-114 0 0,0-1 1 0 0,0 0 0 0 0,0 0-1 0 0,-1-1 1 0 0,1-1 0 0 0,0 1-1 0 0,-1-1 1 0 0,1-1 0 0 0,9-3-1 0 0,-7 0 75 0 0,0 0-1 0 0,-1 0 0 0 0,1-1 0 0 0,-1 0 0 0 0,-1-1 1 0 0,0 0-1 0 0,0-1 0 0 0,0 0 0 0 0,9-13 0 0 0,-13 15-20 0 0,0 0-1 0 0,0 0 0 0 0,0 0 0 0 0,-1-1 1 0 0,0 0-1 0 0,-1 0 0 0 0,0 0 0 0 0,0 0 1 0 0,0 0-1 0 0,-1-1 0 0 0,-1 1 0 0 0,1-1 1 0 0,-2 0-1 0 0,1-8 0 0 0,-1 15 0 0 0,0 0-1 0 0,0 1 1 0 0,0-1 0 0 0,0 1-1 0 0,0-1 1 0 0,0 0 0 0 0,-1 1-1 0 0,1-1 1 0 0,-1 1-1 0 0,1-1 1 0 0,-1 1 0 0 0,0-1-1 0 0,0 1 1 0 0,1 0 0 0 0,-1-1-1 0 0,0 1 1 0 0,0 0-1 0 0,0-1 1 0 0,0 1 0 0 0,-1 0-1 0 0,1 0 1 0 0,0 0 0 0 0,0 0-1 0 0,-1 0 1 0 0,1 0-1 0 0,0 1 1 0 0,-1-1 0 0 0,1 0-1 0 0,-1 1 1 0 0,1-1 0 0 0,-1 1-1 0 0,-2-1 1 0 0,2 1-2 0 0,0 0 1 0 0,0 0 0 0 0,0 1-1 0 0,0-1 1 0 0,0 0-1 0 0,0 1 1 0 0,0 0-1 0 0,0-1 1 0 0,0 1 0 0 0,1 0-1 0 0,-1 0 1 0 0,0 0-1 0 0,0 0 1 0 0,1 1 0 0 0,-1-1-1 0 0,1 0 1 0 0,-1 1-1 0 0,1-1 1 0 0,0 1 0 0 0,-1-1-1 0 0,1 1 1 0 0,0-1-1 0 0,0 1 1 0 0,0 0 0 0 0,-1 2-1 0 0,-3 9-155 0 0,0 0 0 0 0,1 1-1 0 0,1-1 1 0 0,0 0 0 0 0,1 1-1 0 0,-1 15 1 0 0,1-2-198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2328 0 0,'6'-7'209'0'0,"-3"2"-209"0"0,1 0 0 0 0,-3 1 0 0 0,1 2 0 0 0,0 1 0 0 0,0-1 0 0 0,1-2 0 0 0,2-3 0 0 0,2 0 0 0 0,0 0 0 0 0,0 0 0 0 0,-1 2 0 0 0,-3 2 0 0 0,1-3 0 0 0,-3 3 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26 6913 0 0,'-1'-2'141'0'0,"1"1"0"0"0,-1 0 0 0 0,1-1 0 0 0,-1 1-1 0 0,0 0 1 0 0,1-1 0 0 0,-1 1 0 0 0,0 0 0 0 0,0 0-1 0 0,0 0 1 0 0,0 0 0 0 0,0 0 0 0 0,0 0-1 0 0,0 0 1 0 0,-1 0 0 0 0,1 0 0 0 0,0 0 0 0 0,0 0-1 0 0,-1 1 1 0 0,1-1 0 0 0,0 1 0 0 0,-1-1-1 0 0,1 1 1 0 0,-1-1 0 0 0,-1 1 0 0 0,-1 1-3 0 0,1-1 1 0 0,0 2-1 0 0,-1-1 0 0 0,1 0 1 0 0,0 1-1 0 0,0-1 0 0 0,0 1 1 0 0,0 0-1 0 0,0 0 1 0 0,-3 2-1 0 0,-27 23 128 0 0,1 1-1 0 0,2 1 1 0 0,-35 43 0 0 0,-1 0 259 0 0,-61 57 1010 0 0,125-128-1522 0 0,1 0-1 0 0,0 0 1 0 0,-1 0 0 0 0,1 1-1 0 0,0-1 1 0 0,0 0-1 0 0,0 0 1 0 0,0 1 0 0 0,0-1-1 0 0,0 1 1 0 0,0-1-1 0 0,1 1 1 0 0,-1-1 0 0 0,1 1-1 0 0,-1 0 1 0 0,1-1-1 0 0,-1 1 1 0 0,1 0 0 0 0,0-1-1 0 0,0 1 1 0 0,0 0-1 0 0,0-1 1 0 0,0 1 0 0 0,0 0-1 0 0,1 2 1 0 0,0-2-89 0 0,0-1 0 0 0,0 1 1 0 0,0-1-1 0 0,1 1 0 0 0,-1-1 1 0 0,1 0-1 0 0,-1 0 0 0 0,1 0 1 0 0,-1 0-1 0 0,1 0 0 0 0,0 0 0 0 0,0 0 1 0 0,-1-1-1 0 0,1 1 0 0 0,0 0 1 0 0,0-1-1 0 0,0 1 0 0 0,0-1 0 0 0,-1 0 1 0 0,1 0-1 0 0,0 0 0 0 0,2 0 1 0 0,54 2-1704 0 0,-42-3 1694 0 0,0 1 0 0 0,-1 1-1 0 0,1 0 1 0 0,-1 1 0 0 0,0 1 0 0 0,1 1-1 0 0,26 9 1 0 0,-28-7 244 0 0,-1 0 0 0 0,0 2-1 0 0,-1-1 1 0 0,0 1 0 0 0,0 1 0 0 0,0 0 0 0 0,18 20-1 0 0,-28-27-103 0 0,1 1-1 0 0,-1 0 0 0 0,0 0 0 0 0,0 1 0 0 0,0-1 1 0 0,-1 0-1 0 0,1 1 0 0 0,-1-1 0 0 0,0 1 0 0 0,0-1 0 0 0,0 1 1 0 0,0 0-1 0 0,0 0 0 0 0,-1 6 0 0 0,0-6-16 0 0,-1-1-1 0 0,0 1 1 0 0,0 0 0 0 0,0-1 0 0 0,0 1-1 0 0,0-1 1 0 0,-1 1 0 0 0,0-1 0 0 0,0 0-1 0 0,0 1 1 0 0,0-1 0 0 0,0 0-1 0 0,0-1 1 0 0,-1 1 0 0 0,0 0 0 0 0,1-1-1 0 0,-6 5 1 0 0,-124 89 1315 0 0,41-32-2614 0 0,85-59-183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57 6913 0 0,'1'-8'282'0'0,"-1"4"-147"0"0,0 0 1 0 0,0 1 0 0 0,1-1 0 0 0,-1 1-1 0 0,1-1 1 0 0,0 0 0 0 0,0 1 0 0 0,1 0-1 0 0,-1-1 1 0 0,1 1 0 0 0,-1 0 0 0 0,3-4-1 0 0,-6 37 2946 0 0,-18 59-637 0 0,9-45-940 0 0,-6 58 0 0 0,-3 159 601 0 0,17-149-7676 0 0,3-62-453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362 155 2761 0 0,'-4'-12'629'0'0,"0"-3"227"0"0,-1 0 1 0 0,-1 1 0 0 0,0-1-1 0 0,-1 1 1 0 0,-13-20 0 0 0,18 32-794 0 0,-1-1-1 0 0,1 0 1 0 0,0 0 0 0 0,-1 1 0 0 0,0-1-1 0 0,1 1 1 0 0,-1 0 0 0 0,0 0-1 0 0,0 0 1 0 0,-1 0 0 0 0,1 0 0 0 0,0 1-1 0 0,0 0 1 0 0,-1-1 0 0 0,1 1-1 0 0,-1 0 1 0 0,1 1 0 0 0,-1-1 0 0 0,1 1-1 0 0,-1-1 1 0 0,0 1 0 0 0,1 0-1 0 0,-1 0 1 0 0,1 1 0 0 0,-1-1 0 0 0,0 1-1 0 0,1 0 1 0 0,-1 0 0 0 0,1 0 0 0 0,-5 2-1 0 0,-3 2 70 0 0,-1 1 0 0 0,1 1 0 0 0,0-1 1 0 0,0 2-1 0 0,1 0 0 0 0,-1 0 0 0 0,2 1 0 0 0,0 0 0 0 0,0 0 0 0 0,-15 22 0 0 0,11-14 243 0 0,2 1-1 0 0,0 1 0 0 0,1 0 1 0 0,1 0-1 0 0,-13 40 1 0 0,22-57-359 0 0,-1 1 0 0 0,1 0 0 0 0,0-1 0 0 0,0 1 0 0 0,0-1 0 0 0,0 1 0 0 0,0 0-1 0 0,0-1 1 0 0,1 1 0 0 0,-1-1 0 0 0,1 1 0 0 0,0-1 0 0 0,-1 1 0 0 0,1-1 0 0 0,1 1 0 0 0,-1-1 0 0 0,0 0 0 0 0,0 0 0 0 0,1 0 0 0 0,-1 1 0 0 0,1-1 0 0 0,0-1 0 0 0,0 1 0 0 0,0 0 0 0 0,0 0 0 0 0,0-1 0 0 0,3 3 0 0 0,8 4 108 0 0,0 0 1 0 0,1-1-1 0 0,24 10 0 0 0,-14-7-71 0 0,1 1-97 0 0,0 1-1 0 0,-1 2 1 0 0,0 0-1 0 0,-1 2 0 0 0,22 19 1 0 0,-39-30 25 0 0,0 1 0 0 0,-1 0 0 0 0,1 1 0 0 0,-1-1 0 0 0,-1 1 0 0 0,1 0 0 0 0,-1 0 0 0 0,-1 0 0 0 0,5 12 0 0 0,-6-13 13 0 0,-1-1-1 0 0,0 1 1 0 0,0 0-1 0 0,0 0 1 0 0,-1 0-1 0 0,0 0 1 0 0,0 0-1 0 0,0 0 1 0 0,-1-1-1 0 0,0 1 1 0 0,0 0-1 0 0,0 0 1 0 0,-1-1-1 0 0,-4 10 0 0 0,3-8 64 0 0,-1 0-1 0 0,1-1 1 0 0,-2 1-1 0 0,1-1 1 0 0,-1 0-1 0 0,1 0 0 0 0,-2-1 1 0 0,1 1-1 0 0,-1-1 1 0 0,1-1-1 0 0,-1 1 1 0 0,-1-1-1 0 0,-10 7 0 0 0,-7 0-226 0 0,0-1 0 0 0,-41 12 0 0 0,16-6-3228 0 0,37-13-930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5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24 112 3225 0 0,'50'-46'-805'0'0,"3"-3"6512"0"0,-52 47-5603 0 0,0 1-1 0 0,1 0 0 0 0,-1-1 1 0 0,0 1-1 0 0,1 0 1 0 0,-1 0-1 0 0,1 0 1 0 0,-1 0-1 0 0,1 0 1 0 0,-1 0-1 0 0,1 0 0 0 0,0 1 1 0 0,-1-1-1 0 0,1 1 1 0 0,0-1-1 0 0,-1 1 1 0 0,1-1-1 0 0,0 1 1 0 0,0 0-1 0 0,0 0 0 0 0,2 0 1 0 0,-3 1-37 0 0,0 0 0 0 0,0-1 0 0 0,0 1 0 0 0,0 0 1 0 0,0 0-1 0 0,0 0 0 0 0,0 0 0 0 0,0 0 0 0 0,0 0 0 0 0,0 0 0 0 0,-1 0 0 0 0,1 0 1 0 0,0 0-1 0 0,-1 1 0 0 0,1-1 0 0 0,-1 0 0 0 0,1 0 0 0 0,-1 1 0 0 0,1-1 1 0 0,-1 0-1 0 0,0 1 0 0 0,0-1 0 0 0,0 0 0 0 0,0 1 0 0 0,0-1 0 0 0,0 0 0 0 0,0 3 1 0 0,-1 10-87 0 0,-1 1 0 0 0,0-1 0 0 0,0 0 0 0 0,-1 0 0 0 0,-1 0 0 0 0,-8 18 0 0 0,-40 79-137 0 0,37-81 159 0 0,-60 120 2764 0 0,64-136 617 0 0,29-17-2057 0 0,34-9-1088 0 0,126-22-1437 0 0,-151 31-5443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70 10138 0 0,'-2'-17'1069'0'0,"1"10"-978"0"0,1 2-1 0 0,-1-1 1 0 0,0 0 0 0 0,0 0-1 0 0,-3-7 1 0 0,4 12-96 0 0,-1 1 0 0 0,1-1 1 0 0,0 1-1 0 0,0-1 0 0 0,-1 1 1 0 0,1-1-1 0 0,-1 1 0 0 0,1-1 1 0 0,0 1-1 0 0,-1-1 0 0 0,1 1 0 0 0,-1-1 1 0 0,1 1-1 0 0,-1 0 0 0 0,1-1 1 0 0,-1 1-1 0 0,1 0 0 0 0,-1-1 0 0 0,0 1 1 0 0,1 0-1 0 0,-1 0 0 0 0,0-1 1 0 0,0 2-8 0 0,-1-1 1 0 0,1 0 0 0 0,0 0-1 0 0,0 0 1 0 0,0 1 0 0 0,0-1-1 0 0,-1 1 1 0 0,1-1 0 0 0,0 1 0 0 0,0-1-1 0 0,0 1 1 0 0,0 0 0 0 0,0-1-1 0 0,0 1 1 0 0,0 0 0 0 0,0 1-1 0 0,-32 29-777 0 0,2 2 0 0 0,-28 38 0 0 0,31-33 2217 0 0,-43 78 0 0 0,66-106-1083 0 0,1-1 1 0 0,-1 1-1 0 0,2 0 1 0 0,-1 0 0 0 0,1 0-1 0 0,-2 15 1 0 0,5-21-297 0 0,-1-1 0 0 0,1 1 0 0 0,0-1 0 0 0,0 0 0 0 0,1 1 0 0 0,-1-1 0 0 0,1 0 1 0 0,-1 1-1 0 0,1-1 0 0 0,0 0 0 0 0,0 0 0 0 0,1 0 0 0 0,-1 1 0 0 0,1-1 0 0 0,-1 0 0 0 0,1-1 0 0 0,0 1 0 0 0,0 0 0 0 0,0-1 0 0 0,0 1 0 0 0,1-1 0 0 0,-1 1 0 0 0,6 3 0 0 0,19 11-223 0 0,53 25 1 0 0,-51-29 58 0 0,-1 2 0 0 0,26 18 0 0 0,-23-10 193 0 0,0 1-1 0 0,27 28 0 0 0,-50-45-52 0 0,-1 1-1 0 0,-1 0 1 0 0,1 0 0 0 0,-1 0-1 0 0,0 0 1 0 0,-1 1-1 0 0,0 0 1 0 0,0 0-1 0 0,-1 1 1 0 0,-1-1 0 0 0,1 1-1 0 0,-1 0 1 0 0,1 10-1 0 0,-3-15 81 0 0,-1 1 0 0 0,0-1 0 0 0,-1 0-1 0 0,1 0 1 0 0,-1 1 0 0 0,0-1 0 0 0,0 0-1 0 0,0 0 1 0 0,-1 0 0 0 0,0 0 0 0 0,0 0-1 0 0,0-1 1 0 0,-4 6 0 0 0,1-2 78 0 0,-1 0-1 0 0,0 0 1 0 0,0-1 0 0 0,-1 0-1 0 0,0 0 1 0 0,-12 9 0 0 0,-4 0-371 0 0,-1-2 0 0 0,-1 0 0 0 0,-48 20 0 0 0,-6-4-4326 0 0,53-21-367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18 4289 0 0,'0'0'0'0'0,"0"1"0"0"0,-1-1 0 0 0,1-1 0 0 0,-2-1 0 0 0,5-3-80 0 0,3-6 80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111 115 6913 0 0,'-3'1'-95'0'0,"1"1"-1"0"0,0-1 0 0 0,0 0 0 0 0,-1 0 0 0 0,1 0 0 0 0,-1 0 0 0 0,1 0 0 0 0,-1 0 0 0 0,1-1 0 0 0,-1 1 1 0 0,1-1-1 0 0,-1 1 0 0 0,1-1 0 0 0,-1 0 0 0 0,0 0 0 0 0,1-1 0 0 0,-1 1 0 0 0,1 0 0 0 0,-1-1 0 0 0,0 1 0 0 0,1-1 1 0 0,-3-1-1 0 0,3 2 39 0 0,0-1 0 0 0,1 1 0 0 0,-1 0 0 0 0,0 0 0 0 0,1 0 0 0 0,-1 1 0 0 0,0-1 0 0 0,1 0 0 0 0,-1 0 0 0 0,0 1 0 0 0,1-1 1 0 0,-1 1-1 0 0,1 0 0 0 0,-3 1 0 0 0,-19 13 4371 0 0,32-22-3440 0 0,0 0 0 0 0,0 1 0 0 0,1 0-1 0 0,16-8 1 0 0,12-7-167 0 0,-16 8-286 0 0,1 0 1 0 0,0 1-1 0 0,1 1 0 0 0,0 1 0 0 0,34-9 0 0 0,-55 19-413 0 0,0-1-1 0 0,-1 0 1 0 0,1 1-1 0 0,-1 0 1 0 0,1 0-1 0 0,0-1 0 0 0,-1 2 1 0 0,1-1-1 0 0,0 0 1 0 0,-1 0-1 0 0,1 1 1 0 0,-1-1-1 0 0,1 1 1 0 0,-1 0-1 0 0,1 0 0 0 0,-1 0 1 0 0,1 0-1 0 0,-1 0 1 0 0,0 1-1 0 0,0-1 1 0 0,4 4-1 0 0,-3-2-35 0 0,0 0 0 0 0,-1 1-1 0 0,1 0 1 0 0,-1-1 0 0 0,0 1 0 0 0,-1 0-1 0 0,1 0 1 0 0,0 0 0 0 0,-1 0 0 0 0,0 0-1 0 0,0 0 1 0 0,1 6 0 0 0,-1 7-139 0 0,0 0 1 0 0,-1 0-1 0 0,-1-1 1 0 0,0 1-1 0 0,-8 32 0 0 0,2-19 131 0 0,-2 1-1 0 0,-2-1 1 0 0,0-1-1 0 0,-21 39 1 0 0,30-65 47 0 0,-1 1 46 0 0,1 0 0 0 0,0 0 1 0 0,0 1-1 0 0,0-1 0 0 0,0 1 1 0 0,-2 9-1 0 0,7-15-34 0 0,0 0-1 0 0,0 0 1 0 0,-1 0 0 0 0,1 0 0 0 0,-1 0 0 0 0,1-1 0 0 0,-1 1 0 0 0,4-4-1 0 0,-5 5-27 0 0,2-2-8 0 0,0 0-1 0 0,1 0 1 0 0,-1 1 0 0 0,0 0 0 0 0,0-1-1 0 0,1 1 1 0 0,-1 0 0 0 0,1 1 0 0 0,-1-1-1 0 0,1 1 1 0 0,-1-1 0 0 0,1 1 0 0 0,-1 0-1 0 0,1 0 1 0 0,-1 1 0 0 0,1-1 0 0 0,-1 1-1 0 0,5 1 1 0 0,-2 0 2 0 0,-1 0-1 0 0,1 1 1 0 0,-1 0-1 0 0,0 0 1 0 0,0 0-1 0 0,0 0 1 0 0,0 1-1 0 0,-1 0 1 0 0,1 0-1 0 0,4 6 1 0 0,-3-2 8 0 0,0-1 0 0 0,0 1 0 0 0,-1 0 0 0 0,0 0 0 0 0,-1 0 0 0 0,1 1 1 0 0,-2-1-1 0 0,1 1 0 0 0,-1 0 0 0 0,-1 0 0 0 0,1 0 0 0 0,-2 1 0 0 0,2 16 0 0 0,-4-16 70 0 0,-1 0 0 0 0,0 0-1 0 0,0 0 1 0 0,-1-1 0 0 0,0 1 0 0 0,-1-1 0 0 0,0 0-1 0 0,-1 0 1 0 0,0 0 0 0 0,0-1 0 0 0,0 1-1 0 0,-9 8 1 0 0,-8 9 360 0 0,-2-1-1 0 0,-32 26 0 0 0,14-19-1735 0 0,22-17-4226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14 5065 0 0,'-2'-1'158'0'0,"1"-1"1"0"0,-1 1-1 0 0,1 0 0 0 0,-1 0 1 0 0,0 0-1 0 0,1 0 0 0 0,-1 0 1 0 0,0 0-1 0 0,0 0 0 0 0,0 1 1 0 0,1-1-1 0 0,-1 1 0 0 0,0-1 1 0 0,0 1-1 0 0,0 0 1 0 0,0 0-1 0 0,0-1 0 0 0,-3 2 1 0 0,0-1 44 0 0,1 1 1 0 0,-1 0 0 0 0,1 0-1 0 0,0 1 1 0 0,0-1 0 0 0,-1 1-1 0 0,-6 4 1 0 0,-3 3 7 0 0,1 0 0 0 0,0 1-1 0 0,-15 15 1 0 0,12-7 156 0 0,0 1-1 0 0,1 0 1 0 0,2 1-1 0 0,0 1 1 0 0,0 0-1 0 0,2 0 1 0 0,1 1-1 0 0,1 1 1 0 0,-9 32-1 0 0,17-53-319 0 0,0 0-1 0 0,1 0 1 0 0,-1 0 0 0 0,1 0-1 0 0,-1 0 1 0 0,1 0 0 0 0,0 1-1 0 0,0-1 1 0 0,0 0 0 0 0,0 0-1 0 0,0 0 1 0 0,1 0 0 0 0,-1 0 0 0 0,0 0-1 0 0,1 0 1 0 0,0 1 0 0 0,-1-1-1 0 0,1 0 1 0 0,0-1 0 0 0,0 1-1 0 0,0 0 1 0 0,1 0 0 0 0,-1 0-1 0 0,0-1 1 0 0,1 1 0 0 0,-1 0-1 0 0,1-1 1 0 0,-1 1 0 0 0,1-1-1 0 0,0 0 1 0 0,-1 0 0 0 0,1 0-1 0 0,0 1 1 0 0,0-1 0 0 0,0-1-1 0 0,0 1 1 0 0,2 1 0 0 0,9 1-39 0 0,-1 0 0 0 0,1-1 0 0 0,1 0 0 0 0,-1 0 0 0 0,14-2 0 0 0,4 2 34 0 0,-14 0-65 0 0,0 0-1 0 0,0 2 1 0 0,0 0-1 0 0,-1 1 1 0 0,0 0-1 0 0,21 11 1 0 0,-31-13 19 0 0,0 0 1 0 0,0 0 0 0 0,0 1-1 0 0,-1 0 1 0 0,1 0 0 0 0,-1 0-1 0 0,0 1 1 0 0,0 0-1 0 0,-1 0 1 0 0,0 0 0 0 0,1 0-1 0 0,-2 1 1 0 0,1 0 0 0 0,-1 0-1 0 0,0 0 1 0 0,0 0-1 0 0,0 0 1 0 0,-1 0 0 0 0,2 8-1 0 0,-4-9 6 0 0,1-1 0 0 0,-1 0-1 0 0,-1 0 1 0 0,1 0-1 0 0,-1 0 1 0 0,1 0 0 0 0,-1 0-1 0 0,0 0 1 0 0,0-1-1 0 0,-1 1 1 0 0,1 0 0 0 0,-1 0-1 0 0,0-1 1 0 0,0 1-1 0 0,0-1 1 0 0,0 1 0 0 0,-1-1-1 0 0,1 0 1 0 0,-1 0 0 0 0,-5 4-1 0 0,-7 7 48 0 0,0-2 0 0 0,-32 21 0 0 0,40-29-34 0 0,-12 9 51 0 0,-1-1 0 0 0,0 0-1 0 0,-1-2 1 0 0,-1-1 0 0 0,1 0 0 0 0,-1-2-1 0 0,0 0 1 0 0,-1-2 0 0 0,0 0-1 0 0,0-2 1 0 0,-28 2 0 0 0,30-3-39 0 0,18-1-330 0 0,0 0 0 0 0,0-1-1 0 0,0 1 1 0 0,-1-1 0 0 0,1 0-1 0 0,0 0 1 0 0,0 0-1 0 0,0 0 1 0 0,-6-2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2761 0 0,'5'124'7080'0'0,"0"61"-5198"0"0,4 143 350 0 0,-1 37-432 0 0,-11-315-1608 0 0,3 0 0 0 0,2 1 0 0 0,16 97 1 0 0,-13-131-1856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10594 0 0,'-1'0'157'0'0,"0"0"-1"0"0,0 0 1 0 0,0 0-1 0 0,0 0 0 0 0,-1 0 1 0 0,1 0-1 0 0,0 0 1 0 0,0 0-1 0 0,0 1 0 0 0,0-1 1 0 0,0 0-1 0 0,0 1 1 0 0,-1-1-1 0 0,1 1 0 0 0,0-1 1 0 0,0 1-1 0 0,0 0 1 0 0,0-1-1 0 0,-1 3 1 0 0,-21 24 921 0 0,-11 41-840 0 0,31-61 0 0 0,-18 35 237 0 0,14-29-495 0 0,0 0 1 0 0,0 0-1 0 0,1 1 1 0 0,1 0-1 0 0,1 0 1 0 0,0 0 0 0 0,0 1-1 0 0,-1 14 1 0 0,5-26 29 0 0,0 0 0 0 0,1 0 1 0 0,-1-1-1 0 0,0 1 1 0 0,1 0-1 0 0,0 0 0 0 0,-1-1 1 0 0,1 1-1 0 0,0-1 1 0 0,0 1-1 0 0,1-1 1 0 0,-1 1-1 0 0,0-1 0 0 0,1 1 1 0 0,0-1-1 0 0,-1 0 1 0 0,1 0-1 0 0,2 2 0 0 0,0-1 80 0 0,0-1-1 0 0,0 1 0 0 0,0-1 0 0 0,0 1 1 0 0,0-2-1 0 0,0 1 0 0 0,0 0 0 0 0,1-1 1 0 0,-1 1-1 0 0,6 0 0 0 0,1-1 235 0 0,1 0-1 0 0,-1 0 1 0 0,1-1-1 0 0,0 0 1 0 0,-1-1-1 0 0,1 0 1 0 0,20-6-1 0 0,-3-1-1325 0 0,34-16 0 0 0,-47 16-167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1840 0 0,'-18'13'14839'0'0,"18"-5"-17127"0"0,-1 23 2895 0 0,-1 0 1 0 0,-2 0-1 0 0,-1-1 1 0 0,-2 1-1 0 0,-11 33 1 0 0,-6 27-467 0 0,-5 92-2748 0 0,23-134-3073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1 0 4145 0 0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56 4577 0 0,'0'-3'83'0'0,"0"1"0"0"0,0-1 0 0 0,0 1 0 0 0,-1-1 0 0 0,1 1 0 0 0,-1-1 0 0 0,0 1 0 0 0,1 0 1 0 0,-1-1-1 0 0,0 1 0 0 0,-1 0 0 0 0,1-1 0 0 0,0 1 0 0 0,-1 0 0 0 0,1 0 0 0 0,-1 0 0 0 0,1 0 0 0 0,-1 1 0 0 0,0-1 0 0 0,-2-1 0 0 0,2 2-15 0 0,1 0 0 0 0,-1 0 0 0 0,0 0 0 0 0,0 0 0 0 0,0 0 0 0 0,1 1-1 0 0,-1-1 1 0 0,0 1 0 0 0,0 0 0 0 0,0-1 0 0 0,0 1 0 0 0,0 0 0 0 0,0 0-1 0 0,0 0 1 0 0,0 1 0 0 0,0-1 0 0 0,0 0 0 0 0,0 1 0 0 0,0-1 0 0 0,1 1 0 0 0,-1 0-1 0 0,0-1 1 0 0,0 1 0 0 0,0 0 0 0 0,1 0 0 0 0,-3 2 0 0 0,-14 10 143 0 0,1 1 0 0 0,1 0-1 0 0,0 2 1 0 0,-25 32 0 0 0,-46 76 1703 0 0,85-122-1833 0 0,0 1 0 0 0,0 0 0 0 0,1-1 0 0 0,-1 1 0 0 0,1 0-1 0 0,0 0 1 0 0,-1 0 0 0 0,2 0 0 0 0,-1 1 0 0 0,0-1 0 0 0,0 0 0 0 0,1 0-1 0 0,0 0 1 0 0,0 1 0 0 0,0-1 0 0 0,0 0 0 0 0,0 0 0 0 0,1 1 0 0 0,-1-1-1 0 0,1 0 1 0 0,0 0 0 0 0,0 0 0 0 0,1 3 0 0 0,1-1-80 0 0,0 0 0 0 0,1-1 0 0 0,-1 1 0 0 0,1-1 0 0 0,0 0 1 0 0,0 0-1 0 0,0-1 0 0 0,1 1 0 0 0,-1-1 0 0 0,1 0 0 0 0,0 0 0 0 0,8 4 0 0 0,-3-2 158 0 0,112 62 194 0 0,-110-59-373 0 0,0 1-1 0 0,0 0 1 0 0,-1 0-1 0 0,-1 1 1 0 0,1 1-1 0 0,-2 0 1 0 0,13 17 0 0 0,-20-26 19 0 0,-1 0 1 0 0,0 0 0 0 0,1 0 0 0 0,-1 0 0 0 0,0 1 0 0 0,0-1 0 0 0,0 0 0 0 0,0 1 0 0 0,-1-1 0 0 0,1 0-1 0 0,-1 1 1 0 0,1-1 0 0 0,-1 1 0 0 0,0-1 0 0 0,0 1 0 0 0,0-1 0 0 0,0 0 0 0 0,0 1 0 0 0,-1-1-1 0 0,1 1 1 0 0,-1-1 0 0 0,1 1 0 0 0,-1-1 0 0 0,-1 3 0 0 0,-1-1 19 0 0,-1 1 1 0 0,1-1-1 0 0,-1 0 1 0 0,0-1 0 0 0,0 1-1 0 0,0-1 1 0 0,0 1-1 0 0,0-1 1 0 0,-1 0-1 0 0,-6 3 1 0 0,-10 5 209 0 0,-1 0 0 0 0,0-2 1 0 0,0 0-1 0 0,-25 6 1 0 0,37-13-517 0 0,0 1 1 0 0,0-1 0 0 0,0-1-1 0 0,0 0 1 0 0,-1-1 0 0 0,1 0-1 0 0,0 0 1 0 0,0-1 0 0 0,0 0-1 0 0,0-1 1 0 0,0 0 0 0 0,-12-4-1 0 0,15 2-1193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83 2761 0 0,'-30'-10'1860'0'0,"30"10"-1794"0"0,0 0 0 0 0,0 0 0 0 0,0 0 0 0 0,-1 0 0 0 0,1-1 66 0 0,0 1-66 0 0,0 0 0 0 0,0 0 0 0 0,0 0 0 0 0,-1 0 0 0 0,1-1 0 0 0,0 1 0 0 0,0 0 0 0 0,0 0 0 0 0,0 0 0 0 0,0-1 0 0 0,0 1 0 0 0,0 0 0 0 0,0 0 0 0 0,0 0 0 0 0,0-1 0 0 0,0 1 0 0 0,0 0 0 0 0,0 0 0 0 0,0 0 0 0 0,0-1 0 0 0,0 1 0 0 0,0 0 0 0 0,0 0 0 0 0,0 0 0 0 0,0-1 0 0 0,0 1 0 0 0,0 0 0 0 0,0 0 0 0 0,0 0 0 0 0,0-1 0 0 0,1 1 0 0 0,15-10 1565 0 0,18-1-990 0 0,0 2-1 0 0,1 0 1 0 0,54-4 0 0 0,-14 2-3425 0 0,-61 9-916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1840 0 0,'-3'0'-263'0'0,"2"0"345"0"0,1 0 1 0 0,-1 0-1 0 0,0 0 0 0 0,1 0 1 0 0,-1 0-1 0 0,1-1 0 0 0,-1 1 1 0 0,1 0-1 0 0,-1 0 0 0 0,1 0 0 0 0,-1 0 1 0 0,1-1-1 0 0,-1 1 0 0 0,1 0 1 0 0,-1-1-1 0 0,1 1 0 0 0,0 0 1 0 0,-1-1-1 0 0,1 1 0 0 0,-1 0 1 0 0,1-1-1 0 0,0 1 0 0 0,-1-1 0 0 0,1 1 1 0 0,0-1-1 0 0,0 1 0 0 0,-1-1 1 0 0,1 1-1 0 0,0-1 0 0 0,0 1 1 0 0,0-1-1 0 0,-1 1 0 0 0,1-1 0 0 0,0 1 1 0 0,0-1-1 0 0,0 1 0 0 0,0-1 1 0 0,0 1-1 0 0,0-1 0 0 0,0 1 1 0 0,0-1-1 0 0,1 0 0 0 0,-1 0 226 0 0,-1 7-213 0 0,-3 12 20 0 0,0-1 0 0 0,-2-1 0 0 0,0 1 1 0 0,-9 18-1 0 0,4-10 1457 0 0,-12 37 0 0 0,23-61-1467 0 0,0 0-1 0 0,-1 0 0 0 0,1 0 0 0 0,0 0 0 0 0,0 0 0 0 0,0 0 1 0 0,-1 0-1 0 0,1 0 0 0 0,0 0 0 0 0,1 0 0 0 0,-1 0 1 0 0,0 0-1 0 0,0 0 0 0 0,0 0 0 0 0,1 0 0 0 0,-1 0 1 0 0,0 0-1 0 0,1 0 0 0 0,-1 0 0 0 0,1 0 0 0 0,-1 0 1 0 0,1 0-1 0 0,-1 0 0 0 0,1-1 0 0 0,1 3 0 0 0,0-2 1 0 0,0 0-1 0 0,0 0 1 0 0,-1 0-1 0 0,1 0 1 0 0,0 0-1 0 0,0-1 1 0 0,1 1-1 0 0,-1-1 0 0 0,0 1 1 0 0,0-1-1 0 0,4 1 1 0 0,8-1-27 0 0,-1-1 1 0 0,0 0-1 0 0,17-4 1 0 0,-22 4-76 0 0,5-2-93 0 0,0 1 0 0 0,0 1 0 0 0,1 0 0 0 0,-1 1 0 0 0,0 1 1 0 0,1 0-1 0 0,23 5 0 0 0,-33-5 66 0 0,1 0 1 0 0,-1 1 0 0 0,0 0-1 0 0,0-1 1 0 0,-1 1 0 0 0,1 1-1 0 0,0-1 1 0 0,-1 0 0 0 0,1 1-1 0 0,-1 0 1 0 0,0 0 0 0 0,0 0-1 0 0,0 0 1 0 0,0 0-1 0 0,-1 1 1 0 0,1-1 0 0 0,-1 1-1 0 0,0-1 1 0 0,0 1 0 0 0,0 0-1 0 0,0 0 1 0 0,-1 0 0 0 0,1 0-1 0 0,-1 0 1 0 0,0 1 0 0 0,-1-1-1 0 0,1 0 1 0 0,0 6 0 0 0,-1-7 72 0 0,-1 0 0 0 0,1 1 0 0 0,-1-1 0 0 0,1 0 0 0 0,-1 0 1 0 0,0 0-1 0 0,0 0 0 0 0,0 0 0 0 0,-1 0 0 0 0,1 0 0 0 0,-1 0 0 0 0,1-1 1 0 0,-1 1-1 0 0,0 0 0 0 0,0-1 0 0 0,0 1 0 0 0,0-1 0 0 0,-1 0 0 0 0,1 0 1 0 0,-1 0-1 0 0,1 0 0 0 0,-6 3 0 0 0,-7 4 456 0 0,-1-1 1 0 0,-32 13-1 0 0,31-14-395 0 0,-44 15-1710 0 0,43-15-3205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49 456 0 0,'5'-8'-41'0'0,"-3"4"373"0"0,0 0-1 0 0,0 0 1 0 0,0 0-1 0 0,-1 0 1 0 0,1 0-1 0 0,-1 0 1 0 0,1-9-1 0 0,-26 32 437 0 0,-69 66 4317 0 0,53-50-3424 0 0,1 1 0 0 0,-47 58 0 0 0,83-92-1584 0 0,1 1 0 0 0,0 0 0 0 0,0-1 0 0 0,1 1 0 0 0,-1 0 0 0 0,0 0 0 0 0,1 0 0 0 0,0 0 0 0 0,0 1 0 0 0,0-1 0 0 0,0 0 0 0 0,0 0 1 0 0,1 1-1 0 0,-1 3 0 0 0,2-6-35 0 0,-1 1 0 0 0,1 0 1 0 0,-1-1-1 0 0,1 1 0 0 0,0-1 1 0 0,-1 1-1 0 0,1-1 0 0 0,0 1 1 0 0,0-1-1 0 0,0 1 0 0 0,0-1 1 0 0,1 0-1 0 0,-1 0 0 0 0,0 1 1 0 0,0-1-1 0 0,1 0 0 0 0,-1 0 1 0 0,1 0-1 0 0,-1-1 0 0 0,1 1 1 0 0,-1 0-1 0 0,1 0 0 0 0,0-1 1 0 0,-1 1-1 0 0,1-1 0 0 0,0 0 1 0 0,-1 1-1 0 0,1-1 0 0 0,2 0 1 0 0,19 4 149 0 0,0-2-1 0 0,42 0 1 0 0,-40-2-40 0 0,0 0 1 0 0,33 7-1 0 0,-44-5-299 0 0,74 18-663 0 0,-80-17 766 0 0,0-1-1 0 0,-1 1 1 0 0,0 0-1 0 0,1 1 1 0 0,-1 0-1 0 0,0 0 1 0 0,-1 0-1 0 0,11 9 0 0 0,-15-11 32 0 0,-1 0 0 0 0,0 0-1 0 0,0 0 1 0 0,-1 0-1 0 0,1-1 1 0 0,0 1-1 0 0,-1 0 1 0 0,1 0-1 0 0,-1 0 1 0 0,1 0-1 0 0,-1 1 1 0 0,0-1 0 0 0,0 0-1 0 0,0 0 1 0 0,0 0-1 0 0,0 0 1 0 0,0 0-1 0 0,-1 0 1 0 0,1 0-1 0 0,-1 0 1 0 0,0 0-1 0 0,1 0 1 0 0,-1 0 0 0 0,0 0-1 0 0,0-1 1 0 0,0 1-1 0 0,0 0 1 0 0,0 0-1 0 0,-3 2 1 0 0,-2 5-28 0 0,0-1 1 0 0,-1 0-1 0 0,0-1 0 0 0,-13 12 1 0 0,-22 12-96 0 0,-1-2 1 0 0,-85 42-1 0 0,-44 28-4220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4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48 3225 0 0,'-1'-2'54'0'0,"0"1"0"0"0,1 0 0 0 0,-1 0 0 0 0,1-1 0 0 0,0 1 0 0 0,-1 0 0 0 0,1-1 0 0 0,0 1 0 0 0,0-1 0 0 0,-1 1 0 0 0,1 0 0 0 0,0-1 0 0 0,1 1 0 0 0,-1-3 0 0 0,0 3 78 0 0,1 0 0 0 0,-1 0 0 0 0,0 0 0 0 0,0 0 1 0 0,0 0-1 0 0,0 0 0 0 0,0 0 0 0 0,0 0 0 0 0,0 1 0 0 0,0-1 1 0 0,0 0-1 0 0,0 0 0 0 0,0 0 0 0 0,-1 0 0 0 0,1 0 0 0 0,0 0 0 0 0,-1 0 1 0 0,1 0-1 0 0,-1 1 0 0 0,1-1 0 0 0,-1 0 0 0 0,1 0 0 0 0,-1 1 1 0 0,1-1-1 0 0,-1 0 0 0 0,0 0 0 0 0,-1 2 12 0 0,0 0 0 0 0,0 0-1 0 0,0 0 1 0 0,0 1 0 0 0,1-1 0 0 0,-1 1 0 0 0,0-1 0 0 0,1 1-1 0 0,0 0 1 0 0,-1-1 0 0 0,1 1 0 0 0,0 0 0 0 0,0 0 0 0 0,0 0-1 0 0,0 0 1 0 0,-1 2 0 0 0,-1 2 181 0 0,-15 25 341 0 0,0 0 0 0 0,3 1-1 0 0,0 1 1 0 0,3 1 0 0 0,0 0 0 0 0,-11 62 0 0 0,20-80-448 0 0,2 1-1 0 0,0 25 1 0 0,1-35-238 0 0,0 0 0 0 0,1-1 0 0 0,0 1 0 0 0,0 0 0 0 0,1-1 0 0 0,0 1 0 0 0,0-1 0 0 0,6 12 0 0 0,-7-16-2 0 0,1 0-1 0 0,-1-1 1 0 0,1 1-1 0 0,-1-1 1 0 0,1 0-1 0 0,0 1 1 0 0,0-1-1 0 0,-1 0 1 0 0,1 0-1 0 0,0 0 1 0 0,0 0-1 0 0,0-1 1 0 0,0 1-1 0 0,0 0 1 0 0,0-1-1 0 0,0 1 1 0 0,0-1-1 0 0,1 0 1 0 0,-1 0-1 0 0,0 0 1 0 0,0 0-1 0 0,0 0 1 0 0,0 0-1 0 0,0 0 1 0 0,0-1-1 0 0,0 1 1 0 0,0-1-1 0 0,1 0 1 0 0,-2 1-1 0 0,1-1 1 0 0,3-1 0 0 0,5-2 103 0 0,-1-1 1 0 0,1 0 0 0 0,-1 0 0 0 0,16-13 0 0 0,-3-1-346 0 0,-2 0-1 0 0,0-2 1 0 0,-2 0 0 0 0,19-27 0 0 0,-36 46 178 0 0,1 0 1 0 0,-1 0-1 0 0,0 0 0 0 0,1 0 0 0 0,-1 0 0 0 0,0 0 0 0 0,0 0 0 0 0,-1 0 0 0 0,1 0 0 0 0,0-1 1 0 0,-1 1-1 0 0,1 0 0 0 0,-1 0 0 0 0,0-3 0 0 0,0 4 44 0 0,-1 0-1 0 0,1 0 1 0 0,0 1-1 0 0,-1-1 1 0 0,0 0 0 0 0,1 0-1 0 0,-1 1 1 0 0,1-1-1 0 0,-1 0 1 0 0,0 1-1 0 0,1-1 1 0 0,-1 0 0 0 0,0 1-1 0 0,0-1 1 0 0,0 1-1 0 0,1-1 1 0 0,-1 1 0 0 0,0 0-1 0 0,0-1 1 0 0,0 1-1 0 0,0 0 1 0 0,0 0-1 0 0,0 0 1 0 0,0-1 0 0 0,0 1-1 0 0,0 0 1 0 0,1 0-1 0 0,-1 0 1 0 0,0 1 0 0 0,0-1-1 0 0,0 0 1 0 0,0 0-1 0 0,0 0 1 0 0,0 1-1 0 0,-1-1 1 0 0,-20 4-196 0 0,0 0 0 0 0,1 2 0 0 0,-1 0 0 0 0,-33 16 0 0 0,-78 46-671 0 0,104-50 640 0 0,2 1-150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259 101 6449 0 0,'-11'4'718'0'0,"11"-2"-1136"0"0,4-3-978 0 0,45-41 1164 0 0,-38 30 1042 0 0,2 1 0 0 0,-1 1 0 0 0,1 0 0 0 0,20-11 0 0 0,-34 25-398 0 0,0-1 0 0 0,-1 1 0 0 0,1-1 0 0 0,-1 1 0 0 0,1-1 0 0 0,-1 1 0 0 0,-3 3 0 0 0,-278 343 828 0 0,278-345-1140 0 0,1 0 0 0 0,0 1-1 0 0,1-1 1 0 0,-1 1 0 0 0,1 0 0 0 0,-3 9 0 0 0,5-13-71 0 0,1-1-1 0 0,-1 1 1 0 0,1 0 0 0 0,0-1 0 0 0,-1 1 0 0 0,1 0 0 0 0,0 0 0 0 0,1-1 0 0 0,-1 1-1 0 0,0 0 1 0 0,0 0 0 0 0,1-1 0 0 0,-1 1 0 0 0,1 0 0 0 0,-1-1 0 0 0,1 1 0 0 0,0 0 0 0 0,-1-1-1 0 0,1 1 1 0 0,0-1 0 0 0,0 1 0 0 0,0-1 0 0 0,0 0 0 0 0,1 1 0 0 0,-1-1 0 0 0,0 0-1 0 0,0 0 1 0 0,3 2 0 0 0,17 10 121 0 0,-1 0-1 0 0,2-2 0 0 0,30 13 1 0 0,-30-15-205 0 0,0 1 0 0 0,0 1 0 0 0,31 22 0 0 0,-41-24-22 0 0,1 1 0 0 0,-1 1 0 0 0,-1-1 0 0 0,0 2 0 0 0,16 22 0 0 0,-24-30 61 0 0,-1 0 1 0 0,1 0 0 0 0,-1 0-1 0 0,0 0 1 0 0,0 1-1 0 0,-1-1 1 0 0,1 1-1 0 0,-1 0 1 0 0,0-1-1 0 0,0 1 1 0 0,0 0-1 0 0,-1 0 1 0 0,0-1-1 0 0,0 1 1 0 0,0 0-1 0 0,-1 0 1 0 0,1 0-1 0 0,-1-1 1 0 0,0 1-1 0 0,0 0 1 0 0,-1-1-1 0 0,1 1 1 0 0,-4 5-1 0 0,-2 3 57 0 0,-1 0 0 0 0,-1-1 0 0 0,0 0 1 0 0,-1 0-1 0 0,0-1 0 0 0,0 0 0 0 0,-2-1 0 0 0,1 0 0 0 0,-13 8 0 0 0,-22 12 306 0 0,-57 28-1 0 0,19-12-178 0 0,26-14-6246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10594 0 0,'0'0'15'0'0,"0"-1"0"0"0,-1 1 1 0 0,1-1-1 0 0,0 1 0 0 0,0 0 0 0 0,0-1 0 0 0,0 1 0 0 0,0 0 0 0 0,0-1 0 0 0,0 1 0 0 0,0-1 0 0 0,0 1 0 0 0,0 0 0 0 0,0-1 1 0 0,1 1-1 0 0,-1-1 0 0 0,0 1 0 0 0,0 0 0 0 0,0-1 0 0 0,0 1 0 0 0,1 0 0 0 0,-1-1 0 0 0,0 1 0 0 0,0 0 0 0 0,1-1 0 0 0,-1 1 1 0 0,0 0-1 0 0,0 0 0 0 0,1-1 0 0 0,-1 1 0 0 0,0 0 0 0 0,1 0 0 0 0,-1 0 0 0 0,1-1 0 0 0,22-11-215 0 0,31-6 596 0 0,-50 17-17 0 0,41-13 783 0 0,-10 2-1036 0 0,0 1 1 0 0,1 2 0 0 0,0 2-1 0 0,60-5 1 0 0,-94 12-106 0 0,0 0-1 0 0,0 0 1 0 0,1 0 0 0 0,-1 0-1 0 0,0 0 1 0 0,0 0 0 0 0,0 0-1 0 0,0 1 1 0 0,0-1-1 0 0,0 1 1 0 0,0-1 0 0 0,0 1-1 0 0,0 0 1 0 0,0 0-1 0 0,0 0 1 0 0,-1 0 0 0 0,1 0-1 0 0,0 0 1 0 0,0 1 0 0 0,-1-1-1 0 0,1 0 1 0 0,-1 1-1 0 0,1 0 1 0 0,0 1 0 0 0,-1 1 21 0 0,0-1 0 0 0,0 0-1 0 0,0 1 1 0 0,-1-1 0 0 0,0 1 0 0 0,1-1 0 0 0,-1 1 0 0 0,-1-1 0 0 0,1 1 0 0 0,0 0 0 0 0,-1-1 0 0 0,0 0 0 0 0,-1 5 0 0 0,-85 281 4180 0 0,59-203-3519 0 0,10-35-625 0 0,11-36-392 0 0,1 1 0 0 0,1-1 1 0 0,0 1-1 0 0,1 0 1 0 0,1 1-1 0 0,-1 21 0 0 0,5-29-1562 0 0,-1-6 657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6913 0 0,'-3'2'-119'0'0,"-1"0"0"0"0,1 1-1 0 0,-1-1 1 0 0,1 1 0 0 0,0-1-1 0 0,-1 1 1 0 0,2 0-1 0 0,-1 0 1 0 0,0 1 0 0 0,-4 5-1 0 0,7-8 53 0 0,0 0-1 0 0,-1 0 0 0 0,1-1 1 0 0,-1 1-1 0 0,1 0 1 0 0,0 0-1 0 0,0 0 1 0 0,-1 0-1 0 0,1 0 1 0 0,0 0-1 0 0,0 0 0 0 0,0 0 1 0 0,0 0-1 0 0,0 0 1 0 0,0 0-1 0 0,0 0 1 0 0,1 0-1 0 0,-1 0 1 0 0,1 2-1 0 0,0-2 123 0 0,-1 0 0 0 0,1 0-1 0 0,0 0 1 0 0,1 1 0 0 0,-1-1 0 0 0,0 0-1 0 0,0-1 1 0 0,0 1 0 0 0,1 0 0 0 0,-1 0-1 0 0,0 0 1 0 0,1-1 0 0 0,-1 1-1 0 0,0-1 1 0 0,1 1 0 0 0,-1-1 0 0 0,3 1-1 0 0,16 2 570 0 0,0 0 0 0 0,0-2-1 0 0,0 0 1 0 0,0-1-1 0 0,23-4 1 0 0,7 1 514 0 0,-14 2-202 0 0,-1-1-522 0 0,45 4 1 0 0,-71-2-479 0 0,0 2-1 0 0,0-1 1 0 0,0 1 0 0 0,0 0-1 0 0,-1 1 1 0 0,1 0 0 0 0,-1 0 0 0 0,1 1-1 0 0,-1 0 1 0 0,9 6 0 0 0,-16-9 38 0 0,0 0 0 0 0,1 0 0 0 0,-1 0 0 0 0,0 0 0 0 0,0 0 0 0 0,0 0 0 0 0,1 1 0 0 0,-1-1 0 0 0,0 0 0 0 0,-1 1 0 0 0,1-1 0 0 0,0 1 0 0 0,0-1 0 0 0,-1 1 0 0 0,1 0 0 0 0,-1-1 0 0 0,1 1 0 0 0,-1-1 0 0 0,0 1 0 0 0,1 0 0 0 0,-1 0 0 0 0,0-1 0 0 0,0 4 0 0 0,-1-1 1 0 0,0 0-1 0 0,0-1 0 0 0,0 1 0 0 0,-1-1 1 0 0,1 1-1 0 0,-1-1 0 0 0,0 1 0 0 0,0-1 1 0 0,0 0-1 0 0,-4 4 0 0 0,-5 5 32 0 0,0 0 1 0 0,-2 0-1 0 0,-23 17 0 0 0,-40 20 734 0 0,56-38-539 0 0,1 1 0 0 0,0 0 0 0 0,1 2-1 0 0,0 0 1 0 0,-29 31 0 0 0,46-44-201 0 0,0 0 0 0 0,1-1 1 0 0,-1 1-1 0 0,0-1 0 0 0,1 1 1 0 0,-1 0-1 0 0,1 0 1 0 0,-1-1-1 0 0,1 1 0 0 0,0 0 1 0 0,-1 0-1 0 0,1 0 0 0 0,0 0 1 0 0,-1-1-1 0 0,1 1 1 0 0,0 0-1 0 0,0 0 0 0 0,0 0 1 0 0,0 0-1 0 0,0 0 0 0 0,0 0 1 0 0,0 0-1 0 0,0 0 0 0 0,0-1 1 0 0,0 2-1 0 0,1-1-19 0 0,0 0 0 0 0,0-1 0 0 0,-1 1 0 0 0,1 0 0 0 0,0-1 0 0 0,0 1 0 0 0,0-1 1 0 0,0 1-1 0 0,0-1 0 0 0,0 0 0 0 0,0 1 0 0 0,0-1 0 0 0,0 0 0 0 0,0 0 0 0 0,0 0 0 0 0,0 0 0 0 0,0 0 0 0 0,1 0 0 0 0,10 0-235 0 0,1-1 0 0 0,20-5 0 0 0,-26 5 240 0 0,14-3-105 0 0,-13 2 267 0 0,0 0 1 0 0,0 0-1 0 0,0 1 0 0 0,0 0 0 0 0,0 1 0 0 0,12 0 1 0 0,-20 1-132 0 0,0-1 1 0 0,1 0 0 0 0,-1 0-1 0 0,0 1 1 0 0,0-1 0 0 0,1 0-1 0 0,-1 1 1 0 0,0-1 0 0 0,0 0-1 0 0,0 1 1 0 0,1-1 0 0 0,-1 0-1 0 0,0 1 1 0 0,0-1 0 0 0,0 1-1 0 0,0-1 1 0 0,0 0 0 0 0,0 1 0 0 0,0-1-1 0 0,0 1 1 0 0,0-1 0 0 0,0 0-1 0 0,0 1 1 0 0,0-1 0 0 0,0 1-1 0 0,0-1 1 0 0,0 0 0 0 0,0 1-1 0 0,-1-1 1 0 0,1 0 0 0 0,0 1-1 0 0,0-1 1 0 0,0 0 0 0 0,-1 1-1 0 0,1-1 1 0 0,0 0 0 0 0,0 1-1 0 0,-1-1 1 0 0,1 0 0 0 0,0 0-1 0 0,0 1 1 0 0,-1-1 0 0 0,1 0 0 0 0,0 0-1 0 0,-1 0 1 0 0,0 1 0 0 0,-13 15 235 0 0,-55 40-391 0 0,-18 16-150 0 0,79-64 337 0 0,0 0 0 0 0,0 1-1 0 0,1 0 1 0 0,0 1 0 0 0,0-1-1 0 0,1 1 1 0 0,-5 13 0 0 0,9-20-52 0 0,1-1 1 0 0,0 1-1 0 0,0-1 0 0 0,0 1 1 0 0,0-1-1 0 0,1 1 0 0 0,-1 0 1 0 0,1-1-1 0 0,0 1 1 0 0,0 0-1 0 0,0-1 0 0 0,0 1 1 0 0,0 0-1 0 0,0-1 0 0 0,1 1 1 0 0,-1 0-1 0 0,1-1 1 0 0,0 1-1 0 0,-1 0 0 0 0,1-1 1 0 0,2 4-1 0 0,-1-4-37 0 0,0 0 0 0 0,0 0 0 0 0,0 0-1 0 0,1-1 1 0 0,-1 1 0 0 0,0-1 0 0 0,1 1 0 0 0,-1-1-1 0 0,1 0 1 0 0,-1 0 0 0 0,1 0 0 0 0,0 0 0 0 0,0 0 0 0 0,-1 0-1 0 0,1-1 1 0 0,0 0 0 0 0,0 1 0 0 0,0-1 0 0 0,-1 0-1 0 0,4-1 1 0 0,44 0-276 0 0,-27-1 549 0 0,-1 2-1 0 0,0 0 0 0 0,32 5 0 0 0,-48-4-248 0 0,0 0 1 0 0,0 1-1 0 0,0-1 0 0 0,-1 1 1 0 0,1 1-1 0 0,-1-1 0 0 0,1 1 1 0 0,-1 0-1 0 0,0 0 0 0 0,0 0 1 0 0,0 1-1 0 0,-1 0 0 0 0,1 0 1 0 0,-1 0-1 0 0,0 0 0 0 0,0 1 1 0 0,5 7-1 0 0,-8-11-54 0 0,0 0 1 0 0,-1 1-1 0 0,1-1 1 0 0,0 0-1 0 0,-1 0 1 0 0,1 0-1 0 0,-1 0 1 0 0,1 1-1 0 0,-1-1 1 0 0,0 0-1 0 0,1 0 1 0 0,-1 1-1 0 0,0-1 1 0 0,0 0-1 0 0,0 1 1 0 0,0-1-1 0 0,0 0 1 0 0,0 0-1 0 0,0 1 1 0 0,0-1-1 0 0,-1 0 1 0 0,1 1-1 0 0,-1-1 1 0 0,1 0-1 0 0,-1 0 0 0 0,1 0 1 0 0,-1 1-1 0 0,1-1 1 0 0,-1 0-1 0 0,0 0 1 0 0,0 0-1 0 0,0 0 1 0 0,1 0-1 0 0,-1 0 1 0 0,0 0-1 0 0,0-1 1 0 0,0 1-1 0 0,-3 1 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17972 0 0,'9'-8'82'0'0,"0"0"1"0"0,0 1 0 0 0,1 0-1 0 0,0 1 1 0 0,0 0-1 0 0,1 1 1 0 0,0 0 0 0 0,0 0-1 0 0,14-3 1 0 0,8-5-170 0 0,230-76-1067 0 0,-230 79-3210 0 0,-4-4-1315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10594 0 0,'-35'39'-1493'0'0,"14"-16"659"0"0,-80 97-2043 0 0,87-101 3428 0 0,2 0-1 0 0,-16 30 1 0 0,27-47-452 0 0,0 0 1 0 0,-1 1 0 0 0,1-1 0 0 0,0 0 0 0 0,1 1 0 0 0,-1-1-1 0 0,0 1 1 0 0,1-1 0 0 0,-1 1 0 0 0,1-1 0 0 0,0 1 0 0 0,0-1 0 0 0,0 1-1 0 0,0-1 1 0 0,0 1 0 0 0,0-1 0 0 0,1 1 0 0 0,-1-1 0 0 0,1 0 0 0 0,0 1-1 0 0,0-1 1 0 0,0 1 0 0 0,1 2 0 0 0,2-2-43 0 0,-1 1-1 0 0,1-1 1 0 0,-1 0 0 0 0,1 0 0 0 0,0 0-1 0 0,0 0 1 0 0,1-1 0 0 0,-1 1 0 0 0,0-1-1 0 0,10 3 1 0 0,17 7-5 0 0,-2-1-202 0 0,0 1-1 0 0,36 21 1 0 0,-58-29 133 0 0,0 1 0 0 0,0 0-1 0 0,0 1 1 0 0,0-1 0 0 0,-1 1 0 0 0,0 0 0 0 0,0 1-1 0 0,-1-1 1 0 0,0 1 0 0 0,0 1 0 0 0,0-1-1 0 0,-1 0 1 0 0,4 11 0 0 0,-7-15 20 0 0,0 1-1 0 0,-1-1 1 0 0,1 0-1 0 0,-1 1 1 0 0,0-1-1 0 0,0 1 1 0 0,0-1 0 0 0,0 0-1 0 0,-1 1 1 0 0,1-1-1 0 0,-1 1 1 0 0,0-1-1 0 0,0 0 1 0 0,0 0 0 0 0,0 0-1 0 0,-1 0 1 0 0,0 1-1 0 0,1-2 1 0 0,-1 1-1 0 0,0 0 1 0 0,0 0 0 0 0,0-1-1 0 0,-1 1 1 0 0,1-1-1 0 0,-6 5 1 0 0,-6 5 270 0 0,0-1 0 0 0,-1-1 0 0 0,-24 13 1 0 0,32-19-59 0 0,-38 19 527 0 0,-1-3-1 0 0,-1-2 1 0 0,-51 13-1 0 0,83-26-845 0 0,-7 1-483 0 0,0-2-218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8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77 343 6913 0 0,'-4'-1'55'0'0,"1"0"-1"0"0,0-1 0 0 0,-1 0 0 0 0,1 1 0 0 0,0-1 0 0 0,0 0 0 0 0,0-1 0 0 0,0 1 0 0 0,0 0 0 0 0,1-1 0 0 0,-1 0 0 0 0,1 1 0 0 0,0-1 0 0 0,0 0 0 0 0,0 0 0 0 0,0 0 0 0 0,-2-5 1 0 0,0 0 111 0 0,0-1 0 0 0,0 0 0 0 0,1 0 0 0 0,0 0 0 0 0,-3-14 0 0 0,5 14-145 0 0,1 1 0 0 0,-1-1 0 0 0,1 0 0 0 0,1 0 0 0 0,0 1 0 0 0,0-1 0 0 0,1 1 0 0 0,0-1 0 0 0,0 1 0 0 0,1-1 0 0 0,0 1 1 0 0,0 0-1 0 0,1 0 0 0 0,0 1 0 0 0,0-1 0 0 0,1 1 0 0 0,0 0 0 0 0,1 0 0 0 0,-1 0 0 0 0,1 1 0 0 0,0 0 0 0 0,1 0 0 0 0,0 1 0 0 0,0-1 0 0 0,0 1 0 0 0,0 1 0 0 0,1 0 0 0 0,0 0 0 0 0,-1 0 0 0 0,2 1 0 0 0,-1 0 0 0 0,0 0 0 0 0,14-1 0 0 0,-17 2 57 0 0,0 1-1 0 0,1 1 1 0 0,-1-1-1 0 0,0 1 1 0 0,1 0-1 0 0,-1 0 1 0 0,0 1-1 0 0,1-1 0 0 0,7 3 1 0 0,-11-2-83 0 0,0-1 0 0 0,-1 1 0 0 0,1 0 1 0 0,-1 0-1 0 0,1 0 0 0 0,-1 0 0 0 0,1 0 0 0 0,-1 1 0 0 0,0-1 1 0 0,0 0-1 0 0,1 1 0 0 0,-1-1 0 0 0,0 0 0 0 0,0 1 0 0 0,0 0 1 0 0,-1-1-1 0 0,1 1 0 0 0,0-1 0 0 0,0 1 0 0 0,-1 0 0 0 0,1 0 1 0 0,-1-1-1 0 0,0 1 0 0 0,1 0 0 0 0,-1 0 0 0 0,0 0 0 0 0,0-1 1 0 0,0 1-1 0 0,0 0 0 0 0,-1 0 0 0 0,0 2 0 0 0,-4 31-233 0 0,-3 0-1 0 0,0-1 1 0 0,-26 63-1 0 0,-10 37 950 0 0,40-117-469 0 0,1 1 0 0 0,0-1 0 0 0,1 1 0 0 0,1-1 0 0 0,2 36-1 0 0,-1-50-162 0 0,1 0-1 0 0,-1 1 0 0 0,1-1 1 0 0,0 0-1 0 0,0 1 0 0 0,0-1 1 0 0,0 0-1 0 0,0 0 0 0 0,1 0 1 0 0,-1 0-1 0 0,1 0 0 0 0,0 0 1 0 0,0 0-1 0 0,0 0 0 0 0,0-1 0 0 0,0 1 1 0 0,1-1-1 0 0,-1 0 0 0 0,1 1 1 0 0,0-1-1 0 0,0 0 0 0 0,-1-1 1 0 0,1 1-1 0 0,4 1 0 0 0,-3-2 14 0 0,0 0 0 0 0,0 0 0 0 0,1 0-1 0 0,-1-1 1 0 0,0 1 0 0 0,0-1 0 0 0,1 0-1 0 0,-1 0 1 0 0,0-1 0 0 0,0 1 0 0 0,0-1-1 0 0,1 0 1 0 0,-1 0 0 0 0,0-1 0 0 0,0 1-1 0 0,0-1 1 0 0,-1 0 0 0 0,1 0 0 0 0,4-3-1 0 0,-2 1 8 0 0,1 0 0 0 0,-2 0 0 0 0,1-1 0 0 0,0 0-1 0 0,-1 0 1 0 0,0 0 0 0 0,0-1 0 0 0,-1 0 0 0 0,1 0 0 0 0,-1 0-1 0 0,0 0 1 0 0,-1-1 0 0 0,0 1 0 0 0,0-1 0 0 0,0 0 0 0 0,2-11-1 0 0,-4 13-41 0 0,-1 0 0 0 0,1 0-1 0 0,-1 0 1 0 0,0 0-1 0 0,0-1 1 0 0,-1 1-1 0 0,1 0 1 0 0,-1 0 0 0 0,0 0-1 0 0,-1 0 1 0 0,1 0-1 0 0,-1 0 1 0 0,0 0-1 0 0,0 0 1 0 0,-1 1 0 0 0,0-1-1 0 0,1 1 1 0 0,-1 0-1 0 0,-1 0 1 0 0,1 0 0 0 0,0 0-1 0 0,-1 0 1 0 0,-8-6-1 0 0,4 4-166 0 0,0 0-1 0 0,-1 1 1 0 0,0 0-1 0 0,1 0 1 0 0,-2 1-1 0 0,1 0 1 0 0,0 1-1 0 0,-18-5 1 0 0,15 6-609 0 0,1 1-1 0 0,-1-1 1 0 0,1 2 0 0 0,-15 0 0 0 0,-2 2-4386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181 127 3225 0 0,'16'-43'1913'0'0,"-13"38"-1645"0"0,-1 0 0 0 0,1-1 1 0 0,-1 0-1 0 0,0 1 1 0 0,0-1-1 0 0,-1 0 0 0 0,0 0 1 0 0,0 0-1 0 0,0 0 0 0 0,0-8 1 0 0,-1 14-262 0 0,0-1 1 0 0,-1 0-1 0 0,1 1 0 0 0,0-1 1 0 0,0 1-1 0 0,0-1 1 0 0,0 1-1 0 0,0-1 1 0 0,-1 1-1 0 0,1-1 0 0 0,0 1 1 0 0,0-1-1 0 0,-1 1 1 0 0,1-1-1 0 0,0 1 1 0 0,-1-1-1 0 0,1 1 0 0 0,0 0 1 0 0,-1-1-1 0 0,1 1 1 0 0,-1-1-1 0 0,1 1 1 0 0,-1 0-1 0 0,1 0 0 0 0,-1-1 1 0 0,1 1-1 0 0,-1 0 1 0 0,1 0-1 0 0,-1-1 0 0 0,1 1 1 0 0,-1 0-1 0 0,0 0 1 0 0,-20 7 451 0 0,-18 24 553 0 0,37-29-945 0 0,-15 13 351 0 0,1 1 0 0 0,0 1 0 0 0,1 1 0 0 0,1 0 0 0 0,0 1 0 0 0,2 0 0 0 0,-19 38 0 0 0,30-54-356 0 0,0-1 0 0 0,0 0-1 0 0,0 1 1 0 0,0-1-1 0 0,1 1 1 0 0,-1-1 0 0 0,1 1-1 0 0,0 0 1 0 0,0-1-1 0 0,0 1 1 0 0,0-1 0 0 0,0 1-1 0 0,0 0 1 0 0,1-1-1 0 0,-1 1 1 0 0,1-1 0 0 0,0 1-1 0 0,-1-1 1 0 0,1 0-1 0 0,1 1 1 0 0,-1-1-1 0 0,0 0 1 0 0,0 1 0 0 0,1-1-1 0 0,-1 0 1 0 0,1 0-1 0 0,0 0 1 0 0,0 0 0 0 0,0-1-1 0 0,-1 1 1 0 0,2 0-1 0 0,-1-1 1 0 0,0 0 0 0 0,0 1-1 0 0,0-1 1 0 0,1 0-1 0 0,2 1 1 0 0,11 4-7 0 0,-1-1 1 0 0,0-1-1 0 0,1-1 0 0 0,30 4 1 0 0,-26-5-72 0 0,11 3-23 0 0,0 0 0 0 0,53 18 0 0 0,-76-20-34 0 0,-1-1 1 0 0,0 1-1 0 0,1 1 1 0 0,-1-1-1 0 0,0 1 0 0 0,-1 0 1 0 0,1 1-1 0 0,-1 0 0 0 0,0 0 1 0 0,0 0-1 0 0,0 1 0 0 0,-1-1 1 0 0,0 1-1 0 0,0 1 0 0 0,0-1 1 0 0,6 12-1 0 0,-10-15 78 0 0,-1 0 1 0 0,1 0-1 0 0,0 1 0 0 0,-1-1 0 0 0,0 0 0 0 0,0 0 1 0 0,0 0-1 0 0,0 0 0 0 0,-1 0 0 0 0,1 0 0 0 0,-1 0 1 0 0,1 1-1 0 0,-1-1 0 0 0,0-1 0 0 0,0 1 0 0 0,-1 0 1 0 0,1 0-1 0 0,-1 0 0 0 0,1-1 0 0 0,-1 1 1 0 0,0 0-1 0 0,0-1 0 0 0,0 0 0 0 0,0 1 0 0 0,0-1 1 0 0,-1 0-1 0 0,-4 3 0 0 0,-8 7 155 0 0,0-1-1 0 0,-1-1 1 0 0,-22 12 0 0 0,28-17-49 0 0,-9 5-283 0 0,-1-1-1 0 0,0-1 0 0 0,0-1 0 0 0,-27 6 0 0 0,23-8-2664 0 0,-41 4 0 0 0,53-9 1766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00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408 120 6913 0 0,'1'0'123'0'0,"0"1"-1"0"0,-1-1 0 0 0,1 1 0 0 0,-1-1 0 0 0,0 1 0 0 0,1-1 1 0 0,-1 1-1 0 0,1 0 0 0 0,-1-1 0 0 0,0 1 0 0 0,1 0 0 0 0,-1-1 0 0 0,0 1 1 0 0,0 0-1 0 0,0 0 0 0 0,1-1 0 0 0,-1 1 0 0 0,0 0 0 0 0,0-1 0 0 0,0 1 1 0 0,0 0-1 0 0,0 0 0 0 0,0-1 0 0 0,-1 1 0 0 0,1 0 0 0 0,0 0 0 0 0,0-1 1 0 0,0 1-1 0 0,-1 0 0 0 0,1-1 0 0 0,0 1 0 0 0,-1 1 0 0 0,-8 26-441 0 0,3-17 127 0 0,0 0 1 0 0,0 0-1 0 0,-1 0 0 0 0,0-1 1 0 0,-1 0-1 0 0,0 0 0 0 0,-1-1 1 0 0,1 0-1 0 0,-2 0 0 0 0,0-1 1 0 0,0-1-1 0 0,-21 13 0 0 0,22-15 602 0 0,-1 0-1 0 0,0-1 1 0 0,0 0-1 0 0,0 0 1 0 0,0-1-1 0 0,-1-1 1 0 0,1 0-1 0 0,-1 0 1 0 0,-16 0-1 0 0,14-2-148 0 0,0-1 1 0 0,1 0-1 0 0,0-1 0 0 0,-1 0 1 0 0,1-1-1 0 0,-19-6 0 0 0,28 8-338 0 0,0 0-1 0 0,0-1 0 0 0,0 1 1 0 0,0 0-1 0 0,1-1 0 0 0,-1 1 0 0 0,0-1 1 0 0,1 0-1 0 0,0 0 0 0 0,-1 0 1 0 0,1 0-1 0 0,0-1 0 0 0,0 1 0 0 0,0-1 1 0 0,0 1-1 0 0,0-1 0 0 0,1 1 1 0 0,-1-1-1 0 0,1 0 0 0 0,0 0 0 0 0,0 0 1 0 0,0 0-1 0 0,0 0 0 0 0,0 0 0 0 0,1 0 1 0 0,-1 0-1 0 0,1 0 0 0 0,0 0 1 0 0,0 0-1 0 0,0-1 0 0 0,1-4 0 0 0,1-4-141 0 0,1-1-1 0 0,0 1 0 0 0,1 0 0 0 0,1 0 0 0 0,-1 0 0 0 0,2 0 0 0 0,0 1 0 0 0,0 0 0 0 0,1 0 0 0 0,1 1 0 0 0,-1 0 0 0 0,19-18 0 0 0,-17 20 428 0 0,0 1-1 0 0,0 0 1 0 0,1 0-1 0 0,0 1 1 0 0,0 0-1 0 0,1 1 1 0 0,-1 0-1 0 0,1 0 1 0 0,0 1-1 0 0,0 1 1 0 0,1 0-1 0 0,-1 1 1 0 0,1 0-1 0 0,15-1 1 0 0,-23 3-186 0 0,0 0 0 0 0,0 0 0 0 0,0 0-1 0 0,0 1 1 0 0,0 0 0 0 0,0-1 0 0 0,0 1 0 0 0,0 1 0 0 0,0-1 0 0 0,-1 1 0 0 0,1-1-1 0 0,0 1 1 0 0,-1 0 0 0 0,1 0 0 0 0,-1 1 0 0 0,5 4 0 0 0,-3-2 8 0 0,0 0 1 0 0,0 1-1 0 0,-1 0 1 0 0,0 0-1 0 0,0 0 1 0 0,0 0-1 0 0,-1 1 1 0 0,5 11-1 0 0,-1 6 186 0 0,-1 0-1 0 0,-1 0 1 0 0,0 1 0 0 0,0 33-1 0 0,-2-27 206 0 0,-2-1 0 0 0,-2 1 0 0 0,0 0 0 0 0,-2 0 0 0 0,-8 34 0 0 0,8-53-232 0 0,0-1 0 0 0,-1 0 0 0 0,0 1-1 0 0,-1-1 1 0 0,0-1 0 0 0,-1 1 0 0 0,0-1 0 0 0,0 0 0 0 0,-1 0-1 0 0,-1-1 1 0 0,1 0 0 0 0,-1 0 0 0 0,-1-1 0 0 0,0 0-1 0 0,0 0 1 0 0,-14 8 0 0 0,-17 5-472 0 0,29-19-258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37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1 591 3225 0 0,'0'-17'-164'0'0,"-1"6"417"0"0,1-1 0 0 0,1 1 0 0 0,2-18 0 0 0,-2 26-132 0 0,0 0 0 0 0,-1 0 0 0 0,1 0-1 0 0,0 1 1 0 0,1-1 0 0 0,-1 0 0 0 0,0 1-1 0 0,1-1 1 0 0,-1 1 0 0 0,1-1-1 0 0,0 1 1 0 0,0 0 0 0 0,0-1 0 0 0,0 1-1 0 0,0 0 1 0 0,0 1 0 0 0,1-1 0 0 0,-1 0-1 0 0,3-1 1 0 0,1 2 136 0 0,-1 0 1 0 0,0 0-1 0 0,0 0 1 0 0,0 1-1 0 0,0 0 0 0 0,0 0 1 0 0,1 0-1 0 0,-1 1 1 0 0,0-1-1 0 0,0 1 1 0 0,0 1-1 0 0,0-1 0 0 0,0 1 1 0 0,8 3-1 0 0,20 4 300 0 0,-17-4-492 0 0,-1 0 0 0 0,1 1 0 0 0,-1 0 0 0 0,0 1 0 0 0,19 13-1 0 0,-15-9 162 0 0,0-1 0 0 0,36 13-1 0 0,-49-21-167 0 0,0-1 0 0 0,0 1-1 0 0,0-1 1 0 0,1 0-1 0 0,-1-1 1 0 0,0 1 0 0 0,1-1-1 0 0,-1 0 1 0 0,0-1-1 0 0,1 0 1 0 0,-1 0 0 0 0,0 0-1 0 0,10-4 1 0 0,-15 5-31 0 0,0-1 1 0 0,-1 1-1 0 0,1-1 0 0 0,0 1 1 0 0,0-1-1 0 0,-1 1 1 0 0,1-1-1 0 0,0 1 0 0 0,-1-1 1 0 0,1 0-1 0 0,-1 1 1 0 0,1-1-1 0 0,-1 0 1 0 0,1 0-1 0 0,-1 1 0 0 0,0-1 1 0 0,1 0-1 0 0,-1 0 1 0 0,0 0-1 0 0,1 0 0 0 0,-1 1 1 0 0,0-1-1 0 0,0 0 1 0 0,0 0-1 0 0,0 0 1 0 0,0 0-1 0 0,0 0 0 0 0,0 1 1 0 0,0-1-1 0 0,0 0 1 0 0,0 0-1 0 0,-1 0 0 0 0,1-1 1 0 0,-14-36 372 0 0,5 18-116 0 0,-3-23 190 0 0,2-1-1 0 0,2-1 0 0 0,2 1 1 0 0,-1-66-1 0 0,6 86-313 0 0,-9-45 0 0 0,6 45-515 0 0,-2-44-1 0 0,7 52-4449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26.0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0 123 2561 0 0,'5'-7'0'0'0,"0"-1"0"0"0,-1 1 0 0 0,0-1 0 0 0,0 1 0 0 0,0-1 0 0 0,2-11 0 0 0,4-6 0 0 0,-9 23 0 0 0,0 1 0 0 0,-1 0 0 0 0,1-1 0 0 0,0 1 0 0 0,-1-1 0 0 0,1 1 0 0 0,-1-1 0 0 0,1 1 0 0 0,-1-1 0 0 0,0 1 0 0 0,1-1 0 0 0,-1 1 0 0 0,0-1 0 0 0,0 1 0 0 0,0-1 0 0 0,0 1 0 0 0,-1-1 0 0 0,1 1 0 0 0,-1-3 0 0 0,0 2 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27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3225 0 0,'19'9'8272'0'0,"8"5"-7035"0"0,33 24 0 0 0,-11 11-65 0 0,-36-35-788 0 0,0-1 1 0 0,0 0-1 0 0,25 17 1 0 0,-5-5 180 0 0,55 51 0 0 0,-76-65-540 0 0,122 132 532 0 0,-42-53-91 0 0,-61-62-291 0 0,42 49 0 0 0,-43-40-53 0 0,3-1-1 0 0,1-2 1 0 0,1-1-1 0 0,76 53 0 0 0,-49-39-13 0 0,-2 2 0 0 0,69 73 0 0 0,-116-110-94 0 0,-11-10-93 0 0,-1-1-1 0 0,1 0 0 0 0,0 0 0 0 0,-1 1 1 0 0,0-1-1 0 0,1 1 0 0 0,-1-1 0 0 0,0 1 1 0 0,0-1-1 0 0,1 1 0 0 0,-1 0 0 0 0,-1 0 1 0 0,1-1-1 0 0,0 1 0 0 0,0 0 0 0 0,-1 0 1 0 0,1 0-1 0 0,-1 0 0 0 0,1 0 0 0 0,-1 0 1 0 0,0 4-1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27.9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9 798 5065 0 0,'-8'-8'6294'0'0,"27"9"-4402"0"0,36 11 294 0 0,-12 4-1617 0 0,0-3 1 0 0,76 14-1 0 0,-111-25-518 0 0,53 13 260 0 0,-1 3 0 0 0,0 3 1 0 0,70 34-1 0 0,-91-34-169 0 0,-25-13-133 0 0,-1-1 1 0 0,1-1-1 0 0,25 8 0 0 0,-39-14-10 0 0,1 0 1 0 0,-1 0-1 0 0,1-1 0 0 0,-1 1 0 0 0,0 0 1 0 0,1-1-1 0 0,-1 1 0 0 0,0 0 1 0 0,1-1-1 0 0,-1 1 0 0 0,0-1 0 0 0,1 1 1 0 0,-1 0-1 0 0,0-1 0 0 0,0 1 1 0 0,1-1-1 0 0,-1 1 0 0 0,0-1 1 0 0,0 1-1 0 0,0-1 0 0 0,0 1 0 0 0,0-1 1 0 0,0 1-1 0 0,0-1 0 0 0,0 1 1 0 0,0-1-1 0 0,0 1 0 0 0,0-1 0 0 0,0 1 1 0 0,0-2-1 0 0,0-27-46 0 0,-1 13 65 0 0,2-18-164 0 0,-1 0 0 0 0,-2 0 0 0 0,-8-43 0 0 0,-3-49-587 0 0,22-438-360 0 0,-8 542 1156 0 0,0 11-68 0 0,-1-1 1 0 0,0 0-1 0 0,-3-22 0 0 0,3 34 4 0 0,0-1 0 0 0,0 1 0 0 0,0 0 0 0 0,0 0 0 0 0,0 0 0 0 0,0-1-1 0 0,0 1 1 0 0,0 0 0 0 0,0 0 0 0 0,0-1 0 0 0,0 1 0 0 0,0 0 0 0 0,0 0-1 0 0,0 0 1 0 0,0-1 0 0 0,0 1 0 0 0,0 0 0 0 0,-1 0 0 0 0,1 0-1 0 0,0-1 1 0 0,0 1 0 0 0,0 0 0 0 0,0 0 0 0 0,0 0 0 0 0,-1 0 0 0 0,1-1-1 0 0,0 1 1 0 0,0 0 0 0 0,0 0 0 0 0,-1 0 0 0 0,1 0 0 0 0,0 0-1 0 0,0 0 1 0 0,0 0 0 0 0,-1 0 0 0 0,1-1 0 0 0,0 1 0 0 0,0 0 0 0 0,-1 0-1 0 0,1 0 1 0 0,-7 8-542 0 0,-3 13-515 0 0,8-11 518 0 0,1 1-1 0 0,0-1 1 0 0,0 0 0 0 0,1 0 0 0 0,1 1-1 0 0,1 10 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41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0 340 3225 0 0,'21'-24'1287'0'0,"-19"23"-1127"0"0,-1-1 1 0 0,1 2-1 0 0,0-1 1 0 0,-1 0-1 0 0,1 0 1 0 0,0 0-1 0 0,0 1 1 0 0,-1-1-1 0 0,1 1 1 0 0,0 0-1 0 0,0-1 1 0 0,0 1-1 0 0,0 0 1 0 0,0 0-1 0 0,-1 0 1 0 0,1 0-1 0 0,0 0 1 0 0,0 1-1 0 0,0-1 1 0 0,0 1 0 0 0,0-1-1 0 0,-1 1 1 0 0,1-1-1 0 0,0 1 1 0 0,-1 0-1 0 0,1 0 1 0 0,0 0-1 0 0,-1 0 1 0 0,1 0-1 0 0,2 3 1 0 0,3 2 418 0 0,-1 0 0 0 0,1 0 0 0 0,-1 1 0 0 0,0 0 1 0 0,6 11-1 0 0,8 10-193 0 0,33 38 1 0 0,-44-55-186 0 0,2-1-1 0 0,-1 0 1 0 0,1-1 0 0 0,1 0-1 0 0,-1-1 1 0 0,16 8 0 0 0,-27-16-172 0 0,0 1 0 0 0,1-1 0 0 0,-1 0 1 0 0,0 0-1 0 0,0 0 0 0 0,1 0 0 0 0,-1 0 1 0 0,0 0-1 0 0,1 1 0 0 0,-1-1 0 0 0,0 0 1 0 0,0 0-1 0 0,1 0 0 0 0,-1 0 1 0 0,0 0-1 0 0,1 0 0 0 0,-1 0 0 0 0,0 0 1 0 0,1 0-1 0 0,-1 0 0 0 0,0 0 0 0 0,0-1 1 0 0,1 1-1 0 0,-1 0 0 0 0,0 0 0 0 0,1 0 1 0 0,-1 0-1 0 0,0 0 0 0 0,0 0 0 0 0,1-1 1 0 0,-1 1-1 0 0,0 0 0 0 0,0 0 1 0 0,0 0-1 0 0,1-1 0 0 0,-1 1 0 0 0,0 0 1 0 0,0 0-1 0 0,0-1 0 0 0,0 1 0 0 0,1 0 1 0 0,-1 0-1 0 0,0-1 0 0 0,0 1 0 0 0,0 0 1 0 0,0-1-1 0 0,0 1 0 0 0,0 0 0 0 0,0-1 1 0 0,0 1-1 0 0,1-25 893 0 0,-2 4-649 0 0,3 6-205 0 0,1 0 0 0 0,0 0 0 0 0,2 0 0 0 0,-1 0 0 0 0,2 1 0 0 0,0-1 0 0 0,0 1 0 0 0,1 1 0 0 0,12-17 0 0 0,13-15-145 0 0,47-51 0 0 0,-14 18-209 0 0,-40 44 135 0 0,-11 15-192 0 0,26-29-1 0 0,-39 48 225 0 0,-1-1 0 0 0,0 1 0 0 0,1-1-1 0 0,-1 1 1 0 0,1 0 0 0 0,-1-1-1 0 0,1 1 1 0 0,-1 0 0 0 0,1 0 0 0 0,-1-1-1 0 0,0 1 1 0 0,1 0 0 0 0,-1 0-1 0 0,1 0 1 0 0,0 0 0 0 0,-1 0 0 0 0,1 0-1 0 0,-1-1 1 0 0,1 1 0 0 0,-1 0 0 0 0,1 0-1 0 0,-1 1 1 0 0,1-1 0 0 0,-1 0-1 0 0,1 0 1 0 0,-1 0 0 0 0,1 0 0 0 0,-1 0-1 0 0,1 0 1 0 0,-1 1 0 0 0,1-1 0 0 0,-1 0-1 0 0,1 1 1 0 0,-1-1 0 0 0,1 0-1 0 0,-1 0 1 0 0,0 1 0 0 0,1-1 0 0 0,-1 1-1 0 0,0-1 1 0 0,1 0 0 0 0,-1 1-1 0 0,0-1 1 0 0,1 1 0 0 0,-1-1 0 0 0,0 1-1 0 0,0-1 1 0 0,0 1 0 0 0,1-1 0 0 0,-1 2-1 0 0,5 4-2563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5529 0 0,'0'0'31'0'0,"1"1"0"0"0,-1-1 0 0 0,1 0 0 0 0,-1 1-1 0 0,1-1 1 0 0,0 0 0 0 0,-1 1 0 0 0,1-1 0 0 0,-1 0 0 0 0,1 1 0 0 0,0-1-1 0 0,-1 0 1 0 0,1 0 0 0 0,0 0 0 0 0,-1 0 0 0 0,1 0 0 0 0,0 0 0 0 0,-1 0-1 0 0,1 0 1 0 0,0 0 0 0 0,-1 0 0 0 0,1 0 0 0 0,0 0 0 0 0,25-2 162 0 0,-20 1 43 0 0,72-3 2188 0 0,104 7 1 0 0,144 11-113 0 0,-211-11-2014 0 0,28 0-179 0 0,236 18-180 0 0,-350-19 81 0 0,0-1 0 0 0,0-1-1 0 0,51-8 1 0 0,32 0 75 0 0,-108 8-60 0 0,-1 0 0 0 0,1 0 1 0 0,0 0-1 0 0,-1-1 0 0 0,1 1 1 0 0,0-1-1 0 0,-1 0 0 0 0,1 0 1 0 0,0 0-1 0 0,-1 0 0 0 0,0-1 1 0 0,1 1-1 0 0,-1-1 1 0 0,0 0-1 0 0,5-3 0 0 0,-4 4 633 0 0,-34 0 0 0 0,30 0-668 0 0,2-14 57 0 0,0 0-1 0 0,0 1 0 0 0,8-21 0 0 0,2-17 96 0 0,-8 27-138 0 0,-1-1 66 0 0,12-39 0 0 0,-14 59-173 0 0,1 0 0 0 0,1-1 0 0 0,-1 1 0 0 0,1 0-1 0 0,0 0 1 0 0,1 1 0 0 0,-1-1 0 0 0,1 1 0 0 0,0-1 0 0 0,1 1 0 0 0,5-5 0 0 0,-10 9 83 0 0,1 1 1 0 0,-1 0-1 0 0,0 0 1 0 0,0 0 0 0 0,0-1-1 0 0,0 1 1 0 0,1 0-1 0 0,-1 0 1 0 0,0 0-1 0 0,0 0 1 0 0,1-1-1 0 0,-1 1 1 0 0,0 0 0 0 0,0 0-1 0 0,0 0 1 0 0,1 0-1 0 0,-1 0 1 0 0,0 0-1 0 0,0 0 1 0 0,1 0-1 0 0,-1 0 1 0 0,0 0 0 0 0,0 0-1 0 0,1 0 1 0 0,-1 0-1 0 0,0 0 1 0 0,0 0-1 0 0,1 0 1 0 0,-1 0 0 0 0,0 0-1 0 0,0 0 1 0 0,1 0-1 0 0,-1 0 1 0 0,0 0-1 0 0,0 1 1 0 0,1-1-1 0 0,-1 0 1 0 0,0 0 0 0 0,0 0-1 0 0,0 0 1 0 0,1 1-1 0 0,-1-1 1 0 0,0 0-1 0 0,0 0 1 0 0,0 0-1 0 0,0 1 1 0 0,1-1 0 0 0,2 19 21 0 0,-6 29 416 0 0,3-42-414 0 0,-4 37 130 0 0,5 83 0 0 0,0-112-148 0 0,0 0 0 0 0,1-1 0 0 0,1 1 0 0 0,0-1 1 0 0,1 1-1 0 0,0-1 0 0 0,1 0 0 0 0,1-1 0 0 0,0 1 0 0 0,9 13 0 0 0,-14-25 6 0 0,-1 0-1 0 0,1 0 0 0 0,0 1 0 0 0,0-1 1 0 0,0 0-1 0 0,0 0 0 0 0,0 0 0 0 0,0 0 1 0 0,0 0-1 0 0,0 0 0 0 0,1-1 0 0 0,-1 1 0 0 0,0 0 1 0 0,0 0-1 0 0,1-1 0 0 0,-1 1 0 0 0,1-1 1 0 0,-1 1-1 0 0,0-1 0 0 0,1 0 0 0 0,-1 0 1 0 0,1 1-1 0 0,-1-1 0 0 0,1 0 0 0 0,1 0 1 0 0,-1-1-3 0 0,0 0 0 0 0,0 0 0 0 0,1 0 0 0 0,-1 0 0 0 0,0 0 0 0 0,0-1 0 0 0,0 1 0 0 0,0 0 0 0 0,0-1 0 0 0,-1 0 0 0 0,1 1 0 0 0,0-1 0 0 0,2-3 0 0 0,4-8-134 0 0,1 0 1 0 0,-2-1-1 0 0,11-23 1 0 0,-16 32 32 0 0,17-47-689 0 0,21-83 1 0 0,-26 82 592 0 0,33-85 1 0 0,-47 138 205 0 0,0-1 0 0 0,0 1 1 0 0,0 0-1 0 0,0-1 1 0 0,1 1-1 0 0,-1-1 0 0 0,0 1 1 0 0,0 0-1 0 0,0-1 1 0 0,0 1-1 0 0,1 0 1 0 0,-1-1-1 0 0,0 1 0 0 0,0 0 1 0 0,1-1-1 0 0,-1 1 1 0 0,0 0-1 0 0,0 0 0 0 0,1-1 1 0 0,-1 1-1 0 0,0 0 1 0 0,1 0-1 0 0,-1-1 1 0 0,1 1-1 0 0,-1 0 0 0 0,0 0 1 0 0,1 0-1 0 0,-1 0 1 0 0,1 0-1 0 0,-1 0 0 0 0,0 0 1 0 0,1-1-1 0 0,-1 1 1 0 0,1 0-1 0 0,-1 0 1 0 0,0 1-1 0 0,1-1 0 0 0,10 14 355 0 0,2 24 248 0 0,1 64-28 0 0,2 14-336 0 0,-13-102-226 0 0,1 0-1 0 0,0 0 0 0 0,1-1 1 0 0,0 1-1 0 0,14 23 0 0 0,-18-35-16 0 0,0 0-1 0 0,0-1 1 0 0,0 1-1 0 0,1 0 1 0 0,-1 0-1 0 0,0 0 0 0 0,1-1 1 0 0,0 1-1 0 0,-1-1 1 0 0,1 1-1 0 0,0-1 1 0 0,0 0-1 0 0,-1 0 0 0 0,1 0 1 0 0,0 0-1 0 0,0 0 1 0 0,0 0-1 0 0,1 0 1 0 0,2 0-1 0 0,-3-1 6 0 0,0 0 0 0 0,1 0 0 0 0,-1 0 0 0 0,0-1 0 0 0,0 1-1 0 0,0-1 1 0 0,0 0 0 0 0,0 1 0 0 0,0-1 0 0 0,0 0 0 0 0,0 0 0 0 0,0 0 0 0 0,-1 0 0 0 0,1-1 0 0 0,0 1-1 0 0,2-3 1 0 0,3-3 23 0 0,0-1-1 0 0,0-1 1 0 0,-1 1-1 0 0,0-1 1 0 0,0 0-1 0 0,7-18 0 0 0,27-81-113 0 0,-30 77 21 0 0,1 0 0 0 0,2 1 1 0 0,23-42-1 0 0,-35 70 31 0 0,0 0 0 0 0,1 0 0 0 0,-1 0 0 0 0,1 0 0 0 0,-1 0 0 0 0,1 0 1 0 0,-1 1-1 0 0,1-1 0 0 0,0 0 0 0 0,0 1 0 0 0,0 0 0 0 0,0-1 0 0 0,0 1 0 0 0,0 0 0 0 0,0 0 0 0 0,3-1 0 0 0,-4 2 21 0 0,0 0 0 0 0,-1 0-1 0 0,1 0 1 0 0,-1 0-1 0 0,1 0 1 0 0,-1 0 0 0 0,1 1-1 0 0,-1-1 1 0 0,1 0 0 0 0,0 0-1 0 0,-1 0 1 0 0,1 0 0 0 0,-1 1-1 0 0,1-1 1 0 0,-1 0-1 0 0,1 0 1 0 0,-1 1 0 0 0,0-1-1 0 0,1 0 1 0 0,-1 1 0 0 0,1-1-1 0 0,-1 1 1 0 0,0-1 0 0 0,1 1-1 0 0,-1 0 1 0 0,1 0 12 0 0,0 1 0 0 0,0 0 0 0 0,-1 0 0 0 0,1 0 1 0 0,0 0-1 0 0,-1 0 0 0 0,0 0 0 0 0,0 0 0 0 0,1-1 0 0 0,-1 5 1 0 0,-3 90 681 0 0,1 58 107 0 0,3-135-696 0 0,1-1-1 0 0,1 1 1 0 0,1-1 0 0 0,1 0-1 0 0,0 0 1 0 0,10 21 0 0 0,-15-38-72 0 0,0 0 0 0 0,0 0 0 0 0,0-1 0 0 0,1 1 0 0 0,-1 0 1 0 0,1 0-1 0 0,-1 0 0 0 0,0 0 0 0 0,1-1 0 0 0,-1 1 0 0 0,1 0 0 0 0,0-1 1 0 0,-1 1-1 0 0,1 0 0 0 0,0-1 0 0 0,-1 1 0 0 0,1-1 0 0 0,0 1 0 0 0,-1-1 1 0 0,1 1-1 0 0,0-1 0 0 0,0 1 0 0 0,1-1 0 0 0,-1 0-22 0 0,0 0 0 0 0,-1-1 0 0 0,1 1 0 0 0,0-1-1 0 0,0 1 1 0 0,-1-1 0 0 0,1 1 0 0 0,-1-1 0 0 0,1 0 0 0 0,-1 1-1 0 0,1-1 1 0 0,-1 0 0 0 0,1 1 0 0 0,-1-1 0 0 0,1 0 0 0 0,-1 0-1 0 0,0 1 1 0 0,1-1 0 0 0,-1 0 0 0 0,0-1 0 0 0,13-56-662 0 0,-12 47 494 0 0,5-25-527 0 0,-1 1 235 0 0,2 0 0 0 0,1 0 0 0 0,1 1 0 0 0,2 0 0 0 0,19-40 0 0 0,-30 73 437 0 0,0 0 0 0 0,1 0-1 0 0,-1 0 1 0 0,1 0 0 0 0,-1 0 0 0 0,1 1 0 0 0,-1-1 0 0 0,1 0-1 0 0,-1 0 1 0 0,1 0 0 0 0,0 1 0 0 0,0-1 0 0 0,-1 0 0 0 0,1 1-1 0 0,0-1 1 0 0,0 1 0 0 0,0-1 0 0 0,0 1 0 0 0,-1-1 0 0 0,1 1-1 0 0,2-1 1 0 0,-3 1 9 0 0,1 0-1 0 0,0 1 0 0 0,-1-1 1 0 0,1 0-1 0 0,-1 1 0 0 0,1-1 1 0 0,-1 1-1 0 0,1-1 0 0 0,-1 1 0 0 0,1-1 1 0 0,-1 1-1 0 0,1-1 0 0 0,-1 1 1 0 0,0 0-1 0 0,1-1 0 0 0,-1 1 1 0 0,0-1-1 0 0,0 1 0 0 0,1 0 1 0 0,-1-1-1 0 0,0 1 0 0 0,0 1 1 0 0,6 44 290 0 0,-7 3 145 0 0,0-11-1527 0 0,5 40-1 0 0,-3-63-3031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8754 0 0,'0'0'30'0'0,"-1"0"0"0"0,1 0 0 0 0,-1 0 0 0 0,1 0 1 0 0,0 0-1 0 0,-1 0 0 0 0,1 0 0 0 0,0 0 0 0 0,-1 0 0 0 0,1 0 1 0 0,-1 0-1 0 0,1 0 0 0 0,0 0 0 0 0,-1 0 0 0 0,1 0 0 0 0,0 1 0 0 0,-1-1 1 0 0,1 0-1 0 0,0 0 0 0 0,-1 0 0 0 0,1 0 0 0 0,0 1 0 0 0,-1-1 1 0 0,1 0-1 0 0,0 1 0 0 0,0-1 0 0 0,-1 0 0 0 0,1 1 0 0 0,-4 4 129 0 0,6-1 584 0 0,1 9 291 0 0,0-1 0 0 0,0 0 1 0 0,-1 0-1 0 0,0 26 0 0 0,6 284 1221 0 0,7-106-1483 0 0,1 26-407 0 0,-30 233 1408 0 0,13-466-1717 0 0,0-1 1 0 0,-1 1-1 0 0,1-1 1 0 0,-5 13-1 0 0,4-15-44 0 0,0 0-1 0 0,0 0 1 0 0,1 0-1 0 0,-1 1 1 0 0,2-1 0 0 0,-1 1-1 0 0,1-1 1 0 0,0 13 0 0 0,1-18-56 0 0,-1 0 0 0 0,0 1 0 0 0,0-1 0 0 0,1 0 0 0 0,-1 0 1 0 0,1 0-1 0 0,-1 0 0 0 0,1 0 0 0 0,-1 0 0 0 0,1 0 1 0 0,0 0-1 0 0,-1 0 0 0 0,1-1 0 0 0,0 1 0 0 0,0 0 0 0 0,1 1 1 0 0,3 2-1018 0 0,-5-3 1037 0 0,0-1 77 0 0,0 2-48 0 0,1-1-1 0 0,0 1 1 0 0,0-1-1 0 0,-1 1 1 0 0,1-1 0 0 0,0 0-1 0 0,0 1 1 0 0,0-1-1 0 0,0 0 1 0 0,0 0 0 0 0,1 0-1 0 0,0 1 1 0 0,0 0-1 0 0,4 7-78 0 0,-1 0 0 0 0,0 1-1 0 0,-1-1 1 0 0,0 1 0 0 0,0 0-1 0 0,3 15 1 0 0,-3-11 274 0 0,-2-4 37 0 0,1 0-1 0 0,-2 1 0 0 0,1-1 1 0 0,-1 16-1 0 0,-3 9-2404 0 0,-5 37-1 0 0,0-16-725 0 0,6-32 2221 0 0,2-12 102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41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219 101 3889 0 0,'-53'-21'445'0'0,"45"17"-421"0"0,-1 0-1 0 0,1 0 1 0 0,-1 1-1 0 0,0 0 1 0 0,0 1 0 0 0,0 0-1 0 0,0 0 1 0 0,-11 0-1 0 0,13 2 345 0 0,0-1 0 0 0,0 0 0 0 0,1 0 0 0 0,-13-4 0 0 0,17 5-203 0 0,1 0-1 0 0,-1-1 0 0 0,1 1 0 0 0,-1-1 0 0 0,1 1 1 0 0,0-1-1 0 0,-1 0 0 0 0,1 1 0 0 0,0-1 0 0 0,-1 0 1 0 0,1 0-1 0 0,0 0 0 0 0,0 0 0 0 0,0 0 0 0 0,0 0 0 0 0,0 0 1 0 0,0-1-1 0 0,0 1 0 0 0,0 0 0 0 0,0-1 0 0 0,0 1 1 0 0,1 0-1 0 0,-1-1 0 0 0,1 1 0 0 0,-1-1 0 0 0,0-2 1 0 0,1 3-110 0 0,1 1 0 0 0,-1-1 0 0 0,0 0 1 0 0,0 0-1 0 0,1 0 0 0 0,-1 1 1 0 0,1-1-1 0 0,-1 0 0 0 0,0 0 0 0 0,1 1 1 0 0,-1-1-1 0 0,1 0 0 0 0,0 1 0 0 0,-1-1 1 0 0,1 1-1 0 0,-1-1 0 0 0,1 1 0 0 0,0-1 1 0 0,0 1-1 0 0,-1-1 0 0 0,1 1 1 0 0,0 0-1 0 0,0-1 0 0 0,-1 1 0 0 0,1 0 1 0 0,0 0-1 0 0,0-1 0 0 0,0 1 0 0 0,-1 0 1 0 0,2 0-1 0 0,-1 0-37 0 0,1 0 1 0 0,-1-1-1 0 0,0 1 1 0 0,0 0-1 0 0,0 0 1 0 0,1 0 0 0 0,-1 1-1 0 0,0-1 1 0 0,0 0-1 0 0,1 0 1 0 0,-1 1-1 0 0,0-1 1 0 0,0 0-1 0 0,0 1 1 0 0,0-1-1 0 0,0 1 1 0 0,0 0-1 0 0,0-1 1 0 0,0 1-1 0 0,0 0 1 0 0,0 0-1 0 0,1 0 1 0 0,10 18 94 0 0,-2 0 0 0 0,16 38 1 0 0,1 1-212 0 0,-6-18-11 0 0,33 47 0 0 0,-44-74 89 0 0,-1 0-1 0 0,2-1 0 0 0,0-1 1 0 0,0 1-1 0 0,1-2 1 0 0,0 0-1 0 0,16 11 1 0 0,-27-21 31 0 0,0 1 0 0 0,0 0 0 0 0,0-1 0 0 0,0 1 0 0 0,0-1 0 0 0,0 1 0 0 0,1-1 0 0 0,-1 1 0 0 0,0-1 0 0 0,0 0 0 0 0,0 0 0 0 0,0 0 0 0 0,0 1 0 0 0,1-1 0 0 0,-1 0 0 0 0,0 0 0 0 0,0-1 0 0 0,0 1 0 0 0,0 0 0 0 0,0 0 0 0 0,1 0 0 0 0,-1-1 0 0 0,1 0 0 0 0,-1 0-65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43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47 195 3225 0 0,'-6'0'203'0'0,"2"0"-177"0"0,1 1 1 0 0,0-1-1 0 0,-1 0 0 0 0,1-1 1 0 0,0 1-1 0 0,-1 0 1 0 0,1-1-1 0 0,0 0 0 0 0,0 0 1 0 0,-5-1-1 0 0,38-11 1073 0 0,69-11 419 0 0,0 5-1 0 0,149-11 1 0 0,-211 28-1526 0 0,-1-1-1 0 0,1-3 0 0 0,-1 0 1 0 0,-1-3-1 0 0,0-1 1 0 0,0-1-1 0 0,46-22 1 0 0,-71 27 122 0 0,-6 4 4 0 0,1-1-1 0 0,-1 1 0 0 0,1 0 0 0 0,-1 0 1 0 0,1 1-1 0 0,0-1 0 0 0,-1 1 0 0 0,8-1 1 0 0,-61 24-1469 0 0,-133 49-918 0 0,-5-21 3444 0 0,79-20 151 0 0,55-15-1069 0 0,-68 12-1 0 0,202-38-280 0 0,173-27-168 0 0,-280 48-30 0 0,6-1-79 0 0,-37 10 0 0 0,-109 8-187 0 0,164-27 503 0 0,1 0 0 0 0,-1 1 1 0 0,0-1-1 0 0,1 1 0 0 0,-1 0 1 0 0,1-1-1 0 0,-1 1 0 0 0,1 0 1 0 0,0 0-1 0 0,-1 0 0 0 0,1 0 1 0 0,0 0-1 0 0,0 0 0 0 0,-1 1 1 0 0,1-1-1 0 0,0 0 1 0 0,0 1-1 0 0,1-1 0 0 0,-1 0 1 0 0,0 1-1 0 0,0-1 0 0 0,1 1 1 0 0,-1-1-1 0 0,0 1 0 0 0,1 0 1 0 0,0-1-1 0 0,-1 1 0 0 0,1 0 1 0 0,0-1-1 0 0,0 1 0 0 0,0 0 1 0 0,0-1-1 0 0,0 4 0 0 0,1-2 11 0 0,-1-1-1 0 0,0 1 1 0 0,1 0 0 0 0,0 0-1 0 0,0-1 1 0 0,0 1-1 0 0,0-1 1 0 0,0 1 0 0 0,0-1-1 0 0,0 1 1 0 0,1-1-1 0 0,-1 0 1 0 0,1 0 0 0 0,0 1-1 0 0,0-1 1 0 0,0 0-1 0 0,0-1 1 0 0,0 1-1 0 0,0 0 1 0 0,3 1 0 0 0,-4-2-17 0 0,0-1-1 0 0,0 1 1 0 0,0-1 0 0 0,-1 1 0 0 0,1-1 0 0 0,0 0-1 0 0,0 1 1 0 0,0-1 0 0 0,1 0 0 0 0,-1 0 0 0 0,0 0 0 0 0,0 0-1 0 0,0 0 1 0 0,0 0 0 0 0,0 0 0 0 0,0 0 0 0 0,0 0 0 0 0,0 0-1 0 0,0-1 1 0 0,0 1 0 0 0,0 0 0 0 0,0-1 0 0 0,0 1 0 0 0,0-1-1 0 0,0 1 1 0 0,0-1 0 0 0,-1 1 0 0 0,1-1 0 0 0,0 0 0 0 0,1 0-1 0 0,1-3-70 0 0,0 0-1 0 0,-1 0 0 0 0,1 0 0 0 0,-1 0 0 0 0,3-9 0 0 0,-4 10 4 0 0,4-23-611 0 0,-9 23 75 0 0,-3 15 388 0 0,-2 12 301 0 0,1 1 1 0 0,1 0 0 0 0,-5 40-1 0 0,-1 4 304 0 0,11-59-286 0 0,-3 15-239 0 0,5-24 129 0 0,0 0 0 0 0,-1-1-1 0 0,1 1 1 0 0,0 0-1 0 0,0-1 1 0 0,-1 1 0 0 0,1 0-1 0 0,0-1 1 0 0,-1 1 0 0 0,1-1-1 0 0,-1 1 1 0 0,1 0-1 0 0,-1-1 1 0 0,1 1 0 0 0,-1-1-1 0 0,1 0 1 0 0,-1 1-1 0 0,1-1 1 0 0,-1 1 0 0 0,0-1-1 0 0,1 0 1 0 0,-1 1-1 0 0,0-1 1 0 0,1 0 0 0 0,-1 0-1 0 0,0 0 1 0 0,0 1-1 0 0,0-2 27 0 0,1 0 0 0 0,0 1 0 0 0,-1-1 0 0 0,1 1-1 0 0,0-1 1 0 0,0 0 0 0 0,0 1 0 0 0,-1-1 0 0 0,1 0 0 0 0,0 0-1 0 0,0 1 1 0 0,0-1 0 0 0,0 0 0 0 0,0 1 0 0 0,0-1-1 0 0,1 0 1 0 0,-1 1 0 0 0,0-1 0 0 0,0 0 0 0 0,0 0-1 0 0,1 1 1 0 0,-1-2 0 0 0,6-19 94 0 0,83-184-2859 0 0,-88 201 2675 0 0,1 1-1 0 0,0-1 1 0 0,0 0-1 0 0,0 1 1 0 0,0-1-1 0 0,0 1 0 0 0,1-1 1 0 0,-1 1-1 0 0,1 0 1 0 0,4-3-1 0 0,-6 5 106 0 0,0 0-1 0 0,1 1 0 0 0,-1-1 1 0 0,0 0-1 0 0,1 1 0 0 0,-1-1 1 0 0,0 1-1 0 0,1 0 0 0 0,-1-1 1 0 0,1 1-1 0 0,-1 0 0 0 0,1 0 1 0 0,-1 0-1 0 0,1 0 1 0 0,-1 0-1 0 0,1 0 0 0 0,-1 0 1 0 0,1 1-1 0 0,-1-1 0 0 0,0 0 1 0 0,1 1-1 0 0,-1-1 0 0 0,1 1 1 0 0,-1 0-1 0 0,0-1 0 0 0,0 1 1 0 0,1 0-1 0 0,-1 0 0 0 0,0 0 1 0 0,0 0-1 0 0,0 0 1 0 0,1 1-1 0 0,3 3 194 0 0,0 0-1 0 0,-1 0 1 0 0,0 0 0 0 0,0 0-1 0 0,0 1 1 0 0,-1-1 0 0 0,5 12-1 0 0,-6-14-183 0 0,-1 0-1 0 0,0 0 1 0 0,0-1-1 0 0,0 1 1 0 0,-1 0-1 0 0,1 0 1 0 0,0 0-1 0 0,-1 0 1 0 0,0 0-1 0 0,0 0 1 0 0,0 0-1 0 0,0 0 1 0 0,0 0-1 0 0,-1 0 1 0 0,1 0-1 0 0,-1 0 1 0 0,0 0-1 0 0,0 0 1 0 0,-2 3-1 0 0,-7 6 458 0 0,9-12-539 0 0,1-1 0 0 0,0 1 0 0 0,0-1 0 0 0,-1 1-1 0 0,1-1 1 0 0,0 1 0 0 0,0 0 0 0 0,0-1 0 0 0,0 1 0 0 0,0-1-1 0 0,0 1 1 0 0,0-1 0 0 0,0 1 0 0 0,0-1 0 0 0,0 1 0 0 0,0-1-1 0 0,0 1 1 0 0,0-1 0 0 0,0 1 0 0 0,0 0 0 0 0,0-1 0 0 0,1 1-1 0 0,-1-1 1 0 0,0 1 0 0 0,0 0 0 0 0,1-2 0 0 0,0-3-1355 0 0,2-4 1223 0 0,-1 3-38 0 0,0-1 0 0 0,-1 0 0 0 0,1 0-1 0 0,-1 0 1 0 0,0 0 0 0 0,-1 0 0 0 0,0 0-1 0 0,-1-10 1 0 0,0 19 275 0 0,0-1 1 0 0,0 1-1 0 0,0-1 0 0 0,0 1 1 0 0,0-1-1 0 0,0 1 1 0 0,1 0-1 0 0,-1 0 0 0 0,0-1 1 0 0,1 1-1 0 0,0 0 0 0 0,-1 0 1 0 0,1 2-1 0 0,-2 22-2781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29.7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 31 5529 0 0,'-6'-10'518'0'0,"-9"-10"256"0"0,10 21-370 0 0,3 14 451 0 0,2-10-613 0 0,0 80 1127 0 0,3 214 1329 0 0,2-207-2531 0 0,22 115 0 0 0,-18-157-139 0 0,-2 1 1 0 0,-2-1 0 0 0,-3 79-1 0 0,-3-117-715 0 0,1 1-1 0 0,1 0 1 0 0,3 19-1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0.3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21 318 3681 0 0,'-2'-1'111'0'0,"0"-1"1"0"0,0-1 0 0 0,0 1-1 0 0,1 0 1 0 0,-1 0-1 0 0,0-1 1 0 0,1 1-1 0 0,-2-5 1 0 0,3 6-95 0 0,-1 1 0 0 0,1-1 0 0 0,-1 0 0 0 0,1 1 1 0 0,0-1-1 0 0,-1 0 0 0 0,1 0 0 0 0,0 0 0 0 0,0 1 0 0 0,-1-1 0 0 0,1 0 0 0 0,0 0 0 0 0,0 0 0 0 0,0 0 0 0 0,0 1 1 0 0,0-1-1 0 0,0 0 0 0 0,1 0 0 0 0,-1 0 0 0 0,0 0 0 0 0,0 1 0 0 0,0-1 0 0 0,1 0 0 0 0,-1 0 0 0 0,0 1 0 0 0,1-1 1 0 0,-1 0-1 0 0,1 0 0 0 0,-1 1 0 0 0,1-1 0 0 0,-1 0 0 0 0,2 0 0 0 0,17 40 1306 0 0,-5-14-128 0 0,-3-5-666 0 0,0 0 1 0 0,1-1-1 0 0,1-1 1 0 0,1 0-1 0 0,25 25 1 0 0,-26-31-314 0 0,0-1 0 0 0,1 0 1 0 0,0-1-1 0 0,1 0 1 0 0,0-2-1 0 0,32 15 0 0 0,-38-20-98 0 0,0 0 0 0 0,-1-1 0 0 0,1 0 0 0 0,0 0 1 0 0,0-1-1 0 0,1 0 0 0 0,-1 0 0 0 0,0-1 0 0 0,0-1 0 0 0,0 1 0 0 0,0-1 0 0 0,0-1 0 0 0,0 0 0 0 0,0 0 0 0 0,10-4 0 0 0,-12 3-115 0 0,1 1 0 0 0,0-2 0 0 0,-1 1 0 0 0,1-1 0 0 0,-1 0-1 0 0,0-1 1 0 0,0 0 0 0 0,-1 0 0 0 0,0 0 0 0 0,0-1 0 0 0,0 0 0 0 0,0 0 0 0 0,-1 0 0 0 0,0-1-1 0 0,0 0 1 0 0,-1 0 0 0 0,4-8 0 0 0,26-66-160 0 0,-24 55 190 0 0,1-1-1 0 0,18-29 0 0 0,-16 34 61 0 0,66-100-53 0 0,-64 102-80 0 0,0 1 0 0 0,2 0-1 0 0,34-30 1 0 0,-49 47-59 0 0,-1 1 0 0 0,0 0-1 0 0,1 0 1 0 0,0-1 0 0 0,-1 1 0 0 0,1 0 0 0 0,0 0-1 0 0,-1 1 1 0 0,1-1 0 0 0,0 0 0 0 0,0 1 0 0 0,0-1-1 0 0,0 1 1 0 0,-1-1 0 0 0,1 1 0 0 0,0 0 0 0 0,3 0-1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1.64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66 82 5529 0 0,'-18'-11'1160'0'0,"8"6"-548"0"0,1-1-1 0 0,1-1 1 0 0,-10-7-1 0 0,18 14-608 0 0,0-1-1 0 0,-1 1 1 0 0,1 0-1 0 0,0 0 1 0 0,0 0-1 0 0,0 0 0 0 0,0 0 1 0 0,0 0-1 0 0,0-1 1 0 0,-1 1-1 0 0,1 0 1 0 0,0 0-1 0 0,0 0 1 0 0,0 0-1 0 0,0 0 1 0 0,0-1-1 0 0,0 1 0 0 0,0 0 1 0 0,0 0-1 0 0,0 0 1 0 0,0 0-1 0 0,0-1 1 0 0,0 1-1 0 0,0 0 1 0 0,0 0-1 0 0,0 0 1 0 0,0 0-1 0 0,0-1 0 0 0,0 1 1 0 0,0 0-1 0 0,0 0 1 0 0,0 0-1 0 0,0 0 1 0 0,0-1-1 0 0,0 1 1 0 0,1 0-1 0 0,-1 0 1 0 0,0 0-1 0 0,0 0 0 0 0,0 0 1 0 0,0 0-1 0 0,0-1 1 0 0,0 1-1 0 0,1 0 1 0 0,-1 0-1 0 0,0 0 1 0 0,0 0-1 0 0,0 0 1 0 0,0 0-1 0 0,0 0 0 0 0,1 0 1 0 0,-1 0-1 0 0,15-4 204 0 0,10 3-27 0 0,142-12 448 0 0,40 0 890 0 0,-171 13-1303 0 0,0 1 0 0 0,-1 3 0 0 0,65 13 1 0 0,-88-15-492 0 0,0 0 0 0 0,0 0 0 0 0,1-2 0 0 0,-1 1 0 0 0,1-2 0 0 0,-1 1 0 0 0,24-6 0 0 0,-24 4 138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2.4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 9 6913 0 0,'-9'-8'446'0'0,"15"8"-1018"0"0,-4 0 555 0 0,0 1-1 0 0,0 0 0 0 0,0-1 0 0 0,0 1 1 0 0,-1 0-1 0 0,1 0 0 0 0,0 0 0 0 0,0 0 1 0 0,-1 0-1 0 0,3 3 0 0 0,14 19 723 0 0,2 2 71 0 0,0 0 0 0 0,36 31 0 0 0,14 15-665 0 0,-51-50-73 0 0,1-1 0 0 0,42 34 0 0 0,-14-23 253 0 0,-34-23-97 0 0,0 1 1 0 0,-1 0 0 0 0,0 1-1 0 0,-1 0 1 0 0,0 1-1 0 0,0 0 1 0 0,19 26-1 0 0,-31-37-184 0 0,0 0 1 0 0,1 0-1 0 0,-1 0 0 0 0,0 0 0 0 0,0 0 1 0 0,0 0-1 0 0,0 1 0 0 0,0-1 0 0 0,1 0 1 0 0,-1 0-1 0 0,0 0 0 0 0,0 0 0 0 0,0 0 1 0 0,0 1-1 0 0,0-1 0 0 0,0 0 1 0 0,0 0-1 0 0,0 0 0 0 0,0 1 0 0 0,0-1 1 0 0,0 0-1 0 0,0 0 0 0 0,0 0 0 0 0,0 0 1 0 0,0 1-1 0 0,0-1 0 0 0,0 0 0 0 0,0 0 1 0 0,0 0-1 0 0,0 0 0 0 0,0 1 0 0 0,0-1 1 0 0,0 0-1 0 0,0 0 0 0 0,0 0 0 0 0,0 0 1 0 0,0 1-1 0 0,0-1 0 0 0,-1 0 0 0 0,1 0 1 0 0,0 0-1 0 0,0 0 0 0 0,0 0 0 0 0,0 1 1 0 0,0-1-1 0 0,-1 0 0 0 0,1 0 0 0 0,-10-5 673 0 0,5 4-600 0 0,-1 2-70 0 0,-1-1 0 0 0,1 1 1 0 0,0 0-1 0 0,0 0 0 0 0,0 1 1 0 0,0 0-1 0 0,0 0 0 0 0,1 0 1 0 0,-1 1-1 0 0,1 0 0 0 0,-1 0 1 0 0,-8 6-1 0 0,-4 4 38 0 0,1 2 0 0 0,0-1 0 0 0,1 2 0 0 0,1 0 0 0 0,1 1 0 0 0,0 1 0 0 0,-22 35 0 0 0,19-20-16 0 0,1 1-1 0 0,1 0 0 0 0,-18 70 1 0 0,27-83-391 0 0,-1-1 1 0 0,-15 32-1 0 0,-13 4-4612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9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1561 10138 0 0,'-2'-3'161'0'0,"1"-1"0"0"0,0 0 0 0 0,0 1-1 0 0,0-1 1 0 0,0 0 0 0 0,1 0 0 0 0,-1 0-1 0 0,1 0 1 0 0,0 0 0 0 0,0 0 0 0 0,1 0 0 0 0,-1 0-1 0 0,1 0 1 0 0,0 1 0 0 0,0-1 0 0 0,0 0-1 0 0,0 0 1 0 0,1 1 0 0 0,0-1 0 0 0,-1 1 0 0 0,1-1-1 0 0,1 1 1 0 0,-1 0 0 0 0,0 0 0 0 0,1-1 0 0 0,-1 2-1 0 0,4-4 1 0 0,10-9-104 0 0,-1 1-1 0 0,2 0 1 0 0,30-18-1 0 0,-39 26 25 0 0,276-170 413 0 0,-215 140-400 0 0,0 3 0 0 0,100-33 0 0 0,226-74 300 0 0,183-55-244 0 0,404-34-150 0 0,-915 217 0 0 0,776-131 0 0 0,-422 77 0 0 0,265-38 0 0 0,1887-72 513 0 0,-1925 183-513 0 0,754 103 0 0 0,324 240 0 0 0,-841-102 229 0 0,-13 40-269 0 0,-227-31 115 0 0,-547-207-47 0 0,-2 4 0 0 0,137 103 0 0 0,-158-105-2388 0 0,-56-39-3070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39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92 6913 0 0,'-9'-5'492'0'0,"0"-1"0"0"0,0 0-1 0 0,0-1 1 0 0,1 0-1 0 0,0 0 1 0 0,0-1-1 0 0,-7-9 1 0 0,-12-12 1847 0 0,27 29-2286 0 0,0 0-1 0 0,0 1 0 0 0,0-1 0 0 0,0 0 0 0 0,0 0 1 0 0,0 1-1 0 0,0-1 0 0 0,0 0 0 0 0,0 0 0 0 0,0 0 1 0 0,0 1-1 0 0,0-1 0 0 0,0 0 0 0 0,0 0 0 0 0,0 0 1 0 0,0 1-1 0 0,-1-1 0 0 0,1 0 0 0 0,0 0 0 0 0,0 0 1 0 0,0 0-1 0 0,0 1 0 0 0,0-1 0 0 0,-1 0 0 0 0,1 0 1 0 0,0 0-1 0 0,0 0 0 0 0,0 0 0 0 0,-1 0 0 0 0,1 0 1 0 0,0 1-1 0 0,0-1 0 0 0,0 0 0 0 0,-1 0 0 0 0,1 0 1 0 0,0 0-1 0 0,0 0 0 0 0,0 0 0 0 0,-1 0 0 0 0,1 0 1 0 0,0 0-1 0 0,0 0 0 0 0,-1 0 0 0 0,1 0 0 0 0,0 0 0 0 0,0 0 1 0 0,0-1-1 0 0,-1 1 0 0 0,1 0 0 0 0,0 0 0 0 0,0 0 1 0 0,-1 0-1 0 0,6 18 838 0 0,-2-11-785 0 0,1 0 67 0 0,0 0 1 0 0,0 0 0 0 0,1-1-1 0 0,-1 1 1 0 0,2-1-1 0 0,-1 0 1 0 0,1-1 0 0 0,-1 1-1 0 0,12 7 1 0 0,4 5 115 0 0,41 33 84 0 0,-48-42-410 0 0,-1 0 1 0 0,0 2-1 0 0,-1-1 1 0 0,0 2 0 0 0,-1-1-1 0 0,0 2 1 0 0,-1 0-1 0 0,13 20 1 0 0,-20-25 7 0 0,0 0 0 0 0,0 0 0 0 0,-1 0 1 0 0,0 0-1 0 0,-1 0 0 0 0,1 1 0 0 0,-2-1 0 0 0,1 1 0 0 0,-1-1 0 0 0,-1 0 0 0 0,1 1 1 0 0,-1-1-1 0 0,-1 0 0 0 0,0 1 0 0 0,0-1 0 0 0,0 0 0 0 0,-1 0 0 0 0,0 0 1 0 0,-1-1-1 0 0,0 1 0 0 0,-7 11 0 0 0,3-8 53 0 0,1-1 0 0 0,-2 1 0 0 0,1-2 0 0 0,-1 1 0 0 0,-1-1 0 0 0,1-1 0 0 0,-2 1 0 0 0,1-2 0 0 0,-1 0 0 0 0,0 0 0 0 0,-1 0 0 0 0,1-2 0 0 0,-18 7 0 0 0,0-5 191 0 0,-1-1-1 0 0,-1-1 0 0 0,1-1 1 0 0,-56-2-1 0 0,42-1-812 0 0,-54 8 1 0 0,71-4-425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2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10594 0 0,'3'-2'472'0'0,"1"0"96"0"0,1 2-455 0 0,-1 0-113 0 0,-1 0 0 0 0,-1 0 0 0 0,1 2-545 0 0,1 1-135 0 0,3 3-24 0 0,2 1-8 0 0,-1 3 552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2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85 6913 0 0,'0'-6'475'0'0,"1"-1"0"0"0,0 0-1 0 0,1 0 1 0 0,4-12-1 0 0,-5 16-364 0 0,0 0 0 0 0,1 0 0 0 0,-1 0-1 0 0,1 0 1 0 0,-1 0 0 0 0,1 0-1 0 0,0 0 1 0 0,0 1 0 0 0,0-1 0 0 0,0 1-1 0 0,0-1 1 0 0,4-2 0 0 0,-20 42-3 0 0,4-14-62 0 0,-140 338 1523 0 0,131-306-1211 0 0,3 1 1 0 0,2 0-1 0 0,3 1 0 0 0,-8 99 0 0 0,18-134-118 0 0,1 1 0 0 0,0-1 0 0 0,2 1 0 0 0,0-1 0 0 0,2 0 0 0 0,0 0 0 0 0,11 33 0 0 0,-14-53-183 0 0,0-1 0 0 0,-1 1 0 0 0,1 0 0 0 0,0-1-1 0 0,0 1 1 0 0,0-1 0 0 0,0 1 0 0 0,0-1-1 0 0,1 1 1 0 0,-1-1 0 0 0,0 0 0 0 0,1 0 0 0 0,-1 0-1 0 0,1 1 1 0 0,-1-1 0 0 0,1-1 0 0 0,-1 1-1 0 0,1 0 1 0 0,0 0 0 0 0,-1 0 0 0 0,1-1 0 0 0,0 1-1 0 0,2-1 1 0 0,0 1 42 0 0,0-1 0 0 0,-1 0 1 0 0,1-1-1 0 0,0 1 0 0 0,0-1 0 0 0,0 0 0 0 0,0 0 0 0 0,-1 0 0 0 0,1 0 1 0 0,5-3-1 0 0,6-4 33 0 0,0-1 0 0 0,0 0 1 0 0,23-20-1 0 0,8-11-1312 0 0,-17 12-3462 0 0,-6 5-1062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4 466 7370 0 0,'0'1'25'0'0,"0"-1"1"0"0,0 0 0 0 0,0 0 0 0 0,-1 0 0 0 0,1 0 0 0 0,0 0 0 0 0,0 0 0 0 0,0 0-1 0 0,0 0 1 0 0,0 0 0 0 0,0 0 0 0 0,0 0 0 0 0,-1-1 0 0 0,1 1 0 0 0,0 0 0 0 0,0 0 0 0 0,0 0-1 0 0,0 0 1 0 0,0 0 0 0 0,0 0 0 0 0,0 0 0 0 0,0 0 0 0 0,-1 0 0 0 0,1 0 0 0 0,0 0-1 0 0,0 0 1 0 0,0 0 0 0 0,0-1 0 0 0,0 1 0 0 0,0 0 0 0 0,0 0 0 0 0,0 0 0 0 0,0 0-1 0 0,0 0 1 0 0,0 0 0 0 0,0 0 0 0 0,0 0 0 0 0,0-1 0 0 0,0 1 0 0 0,0 0 0 0 0,0 0-1 0 0,0 0 1 0 0,0 0 0 0 0,0 0 0 0 0,0 0 0 0 0,0 0 0 0 0,0-1 0 0 0,0 1 0 0 0,0 0 0 0 0,0 0-1 0 0,0 0 1 0 0,0 0 0 0 0,0 0 0 0 0,0 0 0 0 0,0 0 0 0 0,0-1 0 0 0,0 1 0 0 0,0 0-1 0 0,0 0 1 0 0,0 0 0 0 0,1 0 0 0 0,14-7-27 0 0,17 3 629 0 0,1 2 1 0 0,0 1 0 0 0,39 3-1 0 0,31 1 1352 0 0,53-9 312 0 0,210 1-274 0 0,-266 7-1736 0 0,0-5-1 0 0,151-24 0 0 0,-240 25-347 0 0,0 0-23 0 0,1 0 1 0 0,0 0-1 0 0,0 1 1 0 0,0 0-1 0 0,0 1 1 0 0,0 0-1 0 0,0 1 1 0 0,20 5-1 0 0,-31-6 31 0 0,-1 0 0 0 0,1 0 0 0 0,-1 0-1 0 0,0 0 1 0 0,1 1 0 0 0,-1-1-1 0 0,1 0 1 0 0,-1 0 0 0 0,1 1-1 0 0,-1-1 1 0 0,0 0 0 0 0,1 1-1 0 0,-1-1 1 0 0,0 0 0 0 0,1 1-1 0 0,-1-1 1 0 0,0 1 0 0 0,1-1-1 0 0,-1 0 1 0 0,0 1 0 0 0,0-1-1 0 0,0 1 1 0 0,1-1 0 0 0,-1 1 0 0 0,0-1-1 0 0,0 1 1 0 0,0-1 0 0 0,0 1-1 0 0,0-1 1 0 0,0 1 0 0 0,0-1-1 0 0,0 1 1 0 0,0-1 0 0 0,0 1-1 0 0,0-1 1 0 0,0 1 0 0 0,-10 16-2727 0 0,10-10 6036 0 0,41-16-2789 0 0,1 2 0 0 0,57-2 0 0 0,88 6 1752 0 0,-130 4-1949 0 0,21 2-337 0 0,-68-6-331 0 0,-17-4-371 0 0,6 7 723 0 0,-1-1-1 0 0,1 0 1 0 0,0 1 0 0 0,0-1 0 0 0,0 0-1 0 0,0 0 1 0 0,1 0 0 0 0,-1 0 0 0 0,0 0-1 0 0,0 0 1 0 0,1 0 0 0 0,-1 0 0 0 0,0 0 0 0 0,1 0-1 0 0,-1 0 1 0 0,0-2 0 0 0,5-53 42 0 0,2 0 1 0 0,3 0 0 0 0,21-72-1 0 0,-30 126 26 0 0,1 0-1 0 0,-1 0 1 0 0,1 0-1 0 0,0 0 0 0 0,-1 0 1 0 0,1 0-1 0 0,0 0 1 0 0,0 1-1 0 0,0-1 0 0 0,0 0 1 0 0,0 0-1 0 0,3-2 1 0 0,-4 4-22 0 0,0 0 1 0 0,1 0-1 0 0,-1 0 1 0 0,0 0-1 0 0,0 0 1 0 0,0 0-1 0 0,1 0 1 0 0,-1 0 0 0 0,0 0-1 0 0,0 0 1 0 0,0 0-1 0 0,1 0 1 0 0,-1 0-1 0 0,0 0 1 0 0,0 0-1 0 0,0 0 1 0 0,1 0 0 0 0,-1 0-1 0 0,0 0 1 0 0,0 0-1 0 0,0 0 1 0 0,0 1-1 0 0,1-1 1 0 0,-1 0-1 0 0,0 0 1 0 0,0 0 0 0 0,0 0-1 0 0,0 0 1 0 0,1 1-1 0 0,-1-1 1 0 0,0 0-1 0 0,0 0 1 0 0,0 0-1 0 0,0 0 1 0 0,0 1 0 0 0,0-1-1 0 0,0 0 1 0 0,6 19-187 0 0,7 128 693 0 0,-10-92-167 0 0,2-1 1 0 0,14 61-1 0 0,-15-99-319 0 0,0-1 0 0 0,1 0 0 0 0,1 0 0 0 0,0 0 0 0 0,12 18 0 0 0,-18-32-13 0 0,0-1-1 0 0,1 0 1 0 0,-1 0-1 0 0,0 1 1 0 0,0-1-1 0 0,0 0 1 0 0,1 0-1 0 0,-1 1 1 0 0,0-1 0 0 0,0 0-1 0 0,1 0 1 0 0,-1 0-1 0 0,0 1 1 0 0,0-1-1 0 0,1 0 1 0 0,-1 0-1 0 0,0 0 1 0 0,0 0-1 0 0,1 0 1 0 0,-1 0-1 0 0,0 0 1 0 0,1 0 0 0 0,-1 0-1 0 0,0 0 1 0 0,1 0-1 0 0,-1 0 1 0 0,0 0-1 0 0,1 0 1 0 0,-1 0-1 0 0,0 0 1 0 0,1 0-1 0 0,-1 0 1 0 0,0 0-1 0 0,0 0 1 0 0,1 0 0 0 0,-1-1-1 0 0,11-11 211 0 0,3-18 154 0 0,-14 29-365 0 0,60-203-513 0 0,-8 18-111 0 0,-45 167 579 0 0,19-49 1 0 0,-23 62-6 0 0,0 0 1 0 0,0 0-1 0 0,0 1 1 0 0,1-1-1 0 0,0 1 1 0 0,0 0-1 0 0,1 0 1 0 0,6-7 0 0 0,-10 12 39 0 0,-1 0-1 0 0,1-1 1 0 0,-1 1 0 0 0,1-1 0 0 0,-1 1 0 0 0,1 0 0 0 0,0-1 0 0 0,-1 1 0 0 0,1 0 0 0 0,0 0 0 0 0,-1 0 0 0 0,1-1 0 0 0,0 1 0 0 0,-1 0 0 0 0,1 0 0 0 0,0 0 0 0 0,-1 0 0 0 0,1 0 0 0 0,0 0 0 0 0,-1 0 0 0 0,1 0 0 0 0,0 0-1 0 0,-1 1 1 0 0,1-1 0 0 0,0 0 0 0 0,-1 0 0 0 0,1 1 0 0 0,0-1 0 0 0,-1 0 0 0 0,1 1 0 0 0,-1-1 0 0 0,1 0 0 0 0,-1 1 0 0 0,1-1 0 0 0,-1 1 0 0 0,1-1 0 0 0,-1 1 0 0 0,1-1 0 0 0,-1 1 0 0 0,0 0 0 0 0,1-1 0 0 0,-1 1 0 0 0,0-1 0 0 0,1 1-1 0 0,-1 0 1 0 0,0-1 0 0 0,0 1 0 0 0,1 1 0 0 0,9 38 457 0 0,-8-32-237 0 0,17 104 363 0 0,14 57 177 0 0,-28-148-745 0 0,-4-14 5 0 0,1 0 1 0 0,-1 0 0 0 0,1 0 0 0 0,0 0 0 0 0,1-1-1 0 0,0 1 1 0 0,0-1 0 0 0,0 0 0 0 0,1 0 0 0 0,-1 0-1 0 0,7 6 1 0 0,-9-11 2 0 0,0-1-1 0 0,1 1 0 0 0,-1-1 0 0 0,0 1 1 0 0,0-1-1 0 0,1 0 0 0 0,-1 0 1 0 0,0 0-1 0 0,1 0 0 0 0,-1 0 1 0 0,0 0-1 0 0,1 0 0 0 0,-1 0 0 0 0,0 0 1 0 0,1-1-1 0 0,-1 1 0 0 0,0 0 1 0 0,0-1-1 0 0,1 1 0 0 0,-1-1 1 0 0,0 0-1 0 0,0 1 0 0 0,0-1 0 0 0,0 0 1 0 0,0 0-1 0 0,0 1 0 0 0,0-1 1 0 0,0 0-1 0 0,0 0 0 0 0,1-2 1 0 0,29-32-920 0 0,-30 33 846 0 0,61-98-1422 0 0,-2 2 1378 0 0,-52 87 128 0 0,0 1 0 0 0,1-1 0 0 0,0 2 0 0 0,1-1 1 0 0,-1 1-1 0 0,15-9 0 0 0,-22 16-25 0 0,0 1 0 0 0,0-1 0 0 0,0 1 0 0 0,0 0 0 0 0,0 0 0 0 0,0 0 0 0 0,0 0 0 0 0,0 0 0 0 0,0 0 0 0 0,0 1 0 0 0,0-1 0 0 0,0 1 0 0 0,1 0 0 0 0,-1-1 1 0 0,0 1-1 0 0,0 0 0 0 0,1 0 0 0 0,-1 0 0 0 0,0 0 0 0 0,0 1 0 0 0,1-1 0 0 0,-1 1 0 0 0,0-1 0 0 0,0 1 0 0 0,0 0 0 0 0,0 0 0 0 0,0 0 0 0 0,0 0 0 0 0,0 0 0 0 0,0 0 0 0 0,0 1 0 0 0,0-1 0 0 0,-1 1 0 0 0,1-1 0 0 0,0 1 0 0 0,-1-1 1 0 0,0 1-1 0 0,3 3 0 0 0,3 8 157 0 0,0 0 1 0 0,0 0-1 0 0,-1 1 1 0 0,-1 0 0 0 0,4 15-1 0 0,5 12 403 0 0,-3-16-345 0 0,1 0 1 0 0,2-1-1 0 0,0 0 1 0 0,34 43-1 0 0,-47-66-227 0 0,0 0-1 0 0,0 0 0 0 0,0 0 1 0 0,0 0-1 0 0,0 0 0 0 0,0-1 0 0 0,0 1 1 0 0,0 0-1 0 0,1-1 0 0 0,-1 1 0 0 0,0 0 1 0 0,0-1-1 0 0,1 1 0 0 0,-1-1 1 0 0,0 0-1 0 0,1 1 0 0 0,-1-1 0 0 0,0 0 1 0 0,1 0-1 0 0,-1 0 0 0 0,0 0 0 0 0,1 0 1 0 0,1 0-1 0 0,0-1-51 0 0,0 0 1 0 0,0 0-1 0 0,-1-1 0 0 0,1 1 1 0 0,-1 0-1 0 0,1-1 0 0 0,-1 0 1 0 0,1 1-1 0 0,-1-1 0 0 0,3-4 1 0 0,4-3-260 0 0,-1-1 0 0 0,0 0 0 0 0,12-23 0 0 0,-11 14-407 0 0,0 0 0 0 0,-2-1 0 0 0,0-1 0 0 0,4-23 0 0 0,-5 21-715 0 0,0 1 0 0 0,19-43 0 0 0,-25 64 1331 0 0,0 1-1 0 0,0-1 1 0 0,1 0 0 0 0,-1 0-1 0 0,0 1 1 0 0,1-1-1 0 0,-1 0 1 0 0,0 1 0 0 0,1-1-1 0 0,-1 0 1 0 0,1 1-1 0 0,-1-1 1 0 0,1 1 0 0 0,0-1-1 0 0,-1 1 1 0 0,1-1-1 0 0,-1 1 1 0 0,1-1 0 0 0,0 1-1 0 0,-1-1 1 0 0,1 1-1 0 0,0 0 1 0 0,0 0-1 0 0,-1-1 1 0 0,1 1 0 0 0,0 0-1 0 0,1 0 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3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10138 0 0,'-2'48'602'0'0,"-3"0"0"0"0,-16 71 1 0 0,11-73-227 0 0,2 0 0 0 0,2 0 0 0 0,1 49 1 0 0,6-69 12 0 0,1 1 0 0 0,1-1 1 0 0,9 39-1 0 0,-10-55-219 0 0,1-1-1 0 0,0 0 1 0 0,1 0-1 0 0,-1 0 0 0 0,2-1 1 0 0,-1 1-1 0 0,1-1 1 0 0,1 0-1 0 0,-1 0 1 0 0,1-1-1 0 0,1 1 1 0 0,-1-2-1 0 0,9 8 1 0 0,-9-10-70 0 0,1 0 1 0 0,-1 0-1 0 0,1-1 1 0 0,-1 0-1 0 0,1-1 1 0 0,0 1-1 0 0,0-1 1 0 0,1 0-1 0 0,-1-1 1 0 0,0 0-1 0 0,0 0 1 0 0,1-1-1 0 0,-1 0 1 0 0,0 0-1 0 0,1 0 1 0 0,-1-1-1 0 0,13-3 1 0 0,-7 1-448 0 0,-1-1 0 0 0,0 0 0 0 0,0 0 0 0 0,0-2 0 0 0,-1 1 0 0 0,0-1 0 0 0,0-1 0 0 0,0 0 0 0 0,12-11 0 0 0,-9 5-5434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3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1 179 10138 0 0,'1'-3'165'0'0,"0"1"0"0"0,1-1 0 0 0,0 1 0 0 0,-1-1 0 0 0,1 1 0 0 0,0 0 0 0 0,0 0 0 0 0,0 0 0 0 0,0 0 0 0 0,1 0 0 0 0,-1 0 0 0 0,1 1 0 0 0,-1-1 0 0 0,6-1 0 0 0,3-5 94 0 0,12-7-508 0 0,0 0-1 0 0,0 2 1 0 0,1 0-1 0 0,1 2 1 0 0,45-14 0 0 0,-19 11-1448 0 0,0 2 0 0 0,54-4 0 0 0,-84 13 1685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4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81 4609 0 0,'-2'0'-55'0'0,"2"-1"139"0"0,-1 1 0 0 0,0 0 0 0 0,1-1 0 0 0,-1 1 0 0 0,0 0 0 0 0,1-1 0 0 0,-1 1 0 0 0,0 0 0 0 0,0 0 0 0 0,1 0 0 0 0,-1 0 0 0 0,0 0 0 0 0,0 0 0 0 0,0 0 0 0 0,1 0 0 0 0,-1 0 0 0 0,0 0 0 0 0,0 0 0 0 0,1 0 0 0 0,-1 0 0 0 0,0 0 0 0 0,0 1 0 0 0,1-1 0 0 0,-1 0 0 0 0,0 1 1 0 0,1-1-1 0 0,-1 1 0 0 0,0-1 0 0 0,1 0 0 0 0,-1 1 0 0 0,1-1 0 0 0,-1 1 0 0 0,1 0 0 0 0,-1-1 0 0 0,1 1 0 0 0,-1-1 0 0 0,1 1 0 0 0,-1 0 0 0 0,1-1 0 0 0,0 1 0 0 0,-1 0 0 0 0,1 0 0 0 0,0-1 0 0 0,-1 3 0 0 0,-2 3 117 0 0,1 0 0 0 0,-1 1 0 0 0,1 0 0 0 0,0 0 1 0 0,0-1-1 0 0,1 1 0 0 0,0 0 0 0 0,0 0 0 0 0,1 0 0 0 0,0 1 0 0 0,0-1 0 0 0,1 0 0 0 0,0 0 0 0 0,0 0 0 0 0,0-1 1 0 0,1 1-1 0 0,0 0 0 0 0,0 0 0 0 0,1-1 0 0 0,0 1 0 0 0,0-1 0 0 0,8 11 0 0 0,-9-13-86 0 0,0 0 0 0 0,1 0 1 0 0,0-1-1 0 0,0 1 0 0 0,0-1 0 0 0,0 1 0 0 0,0-1 1 0 0,1 0-1 0 0,0-1 0 0 0,-1 1 0 0 0,1 0 0 0 0,0-1 0 0 0,0 0 1 0 0,0 0-1 0 0,1 0 0 0 0,-1-1 0 0 0,0 1 0 0 0,1-1 0 0 0,-1 0 1 0 0,1 0-1 0 0,-1-1 0 0 0,1 1 0 0 0,-1-1 0 0 0,1 0 0 0 0,-1 0 1 0 0,1-1-1 0 0,0 1 0 0 0,-1-1 0 0 0,1 0 0 0 0,-1 0 0 0 0,0 0 1 0 0,1-1-1 0 0,-1 0 0 0 0,0 0 0 0 0,6-3 0 0 0,-3 0-233 0 0,0 0-1 0 0,-1 0 0 0 0,0 0 1 0 0,1-1-1 0 0,-2 0 1 0 0,1-1-1 0 0,-1 1 0 0 0,0-1 1 0 0,0 0-1 0 0,-1 0 1 0 0,0-1-1 0 0,0 1 0 0 0,-1-1 1 0 0,0 0-1 0 0,0 0 1 0 0,2-10-1 0 0,-4 11 111 0 0,1 0 1 0 0,-1-1-1 0 0,0 1 0 0 0,-1 0 1 0 0,1-1-1 0 0,-2 1 0 0 0,1-1 1 0 0,-1 1-1 0 0,0 0 0 0 0,0-1 1 0 0,-1 1-1 0 0,0 0 0 0 0,-1 0 1 0 0,1 0-1 0 0,-1 0 0 0 0,-1 0 1 0 0,1 1-1 0 0,-8-11 1 0 0,9 15-58 0 0,-1-1 1 0 0,0 1 0 0 0,0-1 0 0 0,0 1 0 0 0,0 0-1 0 0,0 0 1 0 0,0 0 0 0 0,0 0 0 0 0,-1 1 0 0 0,1-1 0 0 0,-1 1-1 0 0,1 0 1 0 0,-1 0 0 0 0,0 0 0 0 0,1 1 0 0 0,-1-1-1 0 0,0 1 1 0 0,1 0 0 0 0,-1 0 0 0 0,0 0 0 0 0,0 0 0 0 0,1 1-1 0 0,-1-1 1 0 0,-5 3 0 0 0,-9 2-1193 0 0,0 0 1 0 0,1 2-1 0 0,-27 13 1 0 0,35-15 262 0 0,-14 7-2181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4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6449 0 0,'9'98'1218'0'0,"-6"60"1296"0"0,5 87 2690 0 0,-3-191-4747 0 0,3 0 1 0 0,20 80-1 0 0,-9-56-2791 0 0,-17-68 1002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4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92 11979 0 0,'66'-27'4452'0'0,"5"7"-4648"0"0,74-7-5072 0 0,-137 26 5070 0 0,107-13-1636 0 0,-89 12 1781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5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8754 0 0,'23'-3'1572'0'0,"41"-12"1"0"0,-11 1-1401 0 0,-16 6-677 0 0,-5 0-12 0 0,0 2 0 0 0,0 1-1 0 0,1 1 1 0 0,42 1-1 0 0,-61 4-2828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5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8002 0 0,'20'-13'803'0'0,"12"-3"-1145"0"0,0 2 0 0 0,2 1 1 0 0,-1 1-1 0 0,2 2 1 0 0,36-5-1 0 0,2-3-1780 0 0,-50 12 2090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7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4145 0 0,'0'-8'615'0'0,"0"1"0"0"0,1 0 0 0 0,-1 0 1 0 0,2-1-1 0 0,-1 1 0 0 0,1 0 0 0 0,0 0 0 0 0,0 0 1 0 0,6-10-1 0 0,-8 17-572 0 0,1 1 0 0 0,-1-1 1 0 0,0 0-1 0 0,1 1 0 0 0,-1-1 0 0 0,1 1 1 0 0,-1-1-1 0 0,1 1 0 0 0,-1-1 0 0 0,0 1 1 0 0,1-1-1 0 0,-1 1 0 0 0,0-1 0 0 0,0 1 1 0 0,1-1-1 0 0,-1 1 0 0 0,0-1 0 0 0,0 1 1 0 0,0 0-1 0 0,0-1 0 0 0,0 1 0 0 0,0-1 1 0 0,0 1-1 0 0,0 0 0 0 0,0 0 0 0 0,4 20 329 0 0,-3 26 935 0 0,-2 1-1 0 0,-12 76 1 0 0,7-82-766 0 0,2 0 1 0 0,2 0-1 0 0,5 81 0 0 0,0-99-216 0 0,2 0-1 0 0,0 0 0 0 0,12 32 0 0 0,-14-47-281 0 0,1 0 0 0 0,0 0 0 0 0,0-1-1 0 0,1 0 1 0 0,0 0 0 0 0,1 0 0 0 0,0 0 0 0 0,0-1 0 0 0,0 0 0 0 0,1 0 0 0 0,13 10 0 0 0,-17-15-25 0 0,0-1 0 0 0,0 1 1 0 0,0-1-1 0 0,1 1 0 0 0,-1-1 1 0 0,0 0-1 0 0,1 0 0 0 0,-1-1 1 0 0,1 1-1 0 0,-1-1 0 0 0,1 0 1 0 0,-1 0-1 0 0,1 0 1 0 0,-1 0-1 0 0,1 0 0 0 0,-1-1 1 0 0,1 1-1 0 0,-1-1 0 0 0,0 0 1 0 0,1 0-1 0 0,-1-1 0 0 0,0 1 1 0 0,0-1-1 0 0,1 1 0 0 0,-1-1 1 0 0,0 0-1 0 0,2-2 0 0 0,9-7-663 0 0,-1 0-1 0 0,0-1 0 0 0,23-26 1 0 0,-36 37 622 0 0,24-28-6365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48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8290 0 0,'7'-2'951'0'0,"0"0"0"0"0,0 0 0 0 0,0 0 0 0 0,10 0 1 0 0,-17 2-886 0 0,2 0-82 0 0,-1 0 0 0 0,1-1 0 0 0,-1 1 0 0 0,1 0 0 0 0,-1 1 0 0 0,1-1 0 0 0,-1 0 0 0 0,1 0 0 0 0,-1 1 0 0 0,1-1 0 0 0,-1 1 0 0 0,0-1 0 0 0,1 1 0 0 0,-1 0 0 0 0,1-1 0 0 0,1 2 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2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10 6913 0 0,'-19'-9'2488'0'0,"19"9"-2436"0"0,-1 0 0 0 0,1 0 0 0 0,-1 0 0 0 0,1 0 0 0 0,0 0 0 0 0,-1 0 0 0 0,1 0 0 0 0,-1 0 0 0 0,1 0 0 0 0,0 0 0 0 0,-1 0 0 0 0,1 1 0 0 0,-1-1 0 0 0,1 0 0 0 0,0 0 0 0 0,-1 0 0 0 0,1 0 0 0 0,0 1 0 0 0,-1-1 0 0 0,1 0 0 0 0,0 0 0 0 0,0 1 0 0 0,-1-1 0 0 0,1 0 0 0 0,-1 1 0 0 0,0 2 48 0 0,0 0-1 0 0,1 0 1 0 0,-1 0 0 0 0,1 0-1 0 0,-1 0 1 0 0,1 0 0 0 0,0 0-1 0 0,0 6 1 0 0,0 9 181 0 0,7 206 4773 0 0,0-91-4881 0 0,-11-2-3437 0 0,2-114-268 0 0,-1-2-941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0,'273'4'7026'0'0,"63"7"-3330"0"0,-170 3-3018 0 0,-65-4-332 0 0,144-3 0 0 0,-202-9-214 0 0,-8 2-198 0 0,0-3 1 0 0,0 0 0 0 0,61-15 0 0 0,-86 14-1629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2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4689 0 0,'0'-3'98'0'0,"1"0"0"0"0,-1 0 0 0 0,1 0-1 0 0,0 0 1 0 0,0 0 0 0 0,0 0 0 0 0,1 0 0 0 0,-1 0 0 0 0,1 1 0 0 0,-1-1 0 0 0,1 0-1 0 0,0 1 1 0 0,0-1 0 0 0,0 1 0 0 0,1 0 0 0 0,-1 0 0 0 0,0 0 0 0 0,1 0 0 0 0,3-2-1 0 0,0 0 113 0 0,0 0 0 0 0,-1 1 0 0 0,1 0 0 0 0,0 0 0 0 0,0 1 0 0 0,1 0 0 0 0,-1 0 0 0 0,8-1 0 0 0,-7 2 75 0 0,0 0 0 0 0,0 1 0 0 0,0 0 0 0 0,0 0 0 0 0,0 1 0 0 0,-1-1-1 0 0,1 2 1 0 0,0-1 0 0 0,0 1 0 0 0,12 5 0 0 0,-17-6-226 0 0,1 0 1 0 0,-1 0 0 0 0,0 1 0 0 0,0-1 0 0 0,1 1-1 0 0,-1 0 1 0 0,0 0 0 0 0,0 0 0 0 0,-1 0 0 0 0,1 0-1 0 0,0 0 1 0 0,-1 0 0 0 0,1 1 0 0 0,-1-1-1 0 0,0 0 1 0 0,0 1 0 0 0,1-1 0 0 0,-2 1 0 0 0,1 0-1 0 0,0-1 1 0 0,-1 1 0 0 0,1 0 0 0 0,-1-1-1 0 0,0 1 1 0 0,1 0 0 0 0,-2 0 0 0 0,1-1 0 0 0,0 1-1 0 0,0 0 1 0 0,-2 3 0 0 0,-3 17 50 0 0,-1 0-1 0 0,-1-1 1 0 0,-1 0-1 0 0,-1 0 1 0 0,-1-1 0 0 0,-1 0-1 0 0,0 0 1 0 0,-2-1-1 0 0,-29 34 1 0 0,23-40 1194 0 0,33-16-866 0 0,159 3-68 0 0,-98 7-4670 0 0,-64-6-305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2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8642 0 0,'0'3'164'0'0,"0"0"0"0"0,1 0-1 0 0,-1 0 1 0 0,1 0 0 0 0,0 0 0 0 0,-1 0 0 0 0,2 0 0 0 0,-1 0 0 0 0,0-1-1 0 0,3 6 1 0 0,-1-3 34 0 0,7 25 758 0 0,0 0 0 0 0,-2 1 0 0 0,4 32 0 0 0,7 99 1131 0 0,-11-73-2933 0 0,-4-46-1736 0 0,-4-23-2293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3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95 5529 0 0,'1'-5'2194'0'0,"11"-2"-787"0"0,12-4 289 0 0,23-3-449 0 0,1 3 0 0 0,71-9 0 0 0,101 1-1265 0 0,-158 15 60 0 0,-18 2-742 0 0,-20 1-2918 0 0,-6 0-806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3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6449 0 0,'1'4'225'0'0,"0"0"0"0"0,0 0 0 0 0,0 0 0 0 0,1 0 0 0 0,0 0 0 0 0,-1 0 0 0 0,2 0 0 0 0,1 4 0 0 0,7 11 522 0 0,1 14 358 0 0,0 1 0 0 0,-2 1 1 0 0,9 62-1 0 0,2 112 485 0 0,-15-140-1936 0 0,-5-50-3275 0 0,-1 1-1227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4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40 5529 0 0,'5'-12'403'0'0,"-5"10"-256"0"0,1 0 1 0 0,0 0-1 0 0,0 0 1 0 0,-1 0-1 0 0,1 0 0 0 0,0 0 1 0 0,0 0-1 0 0,1 1 0 0 0,-1-1 1 0 0,0 0-1 0 0,1 1 0 0 0,-1-1 1 0 0,4-2-1 0 0,-5 4-76 0 0,1 1 0 0 0,-1-1-1 0 0,0 1 1 0 0,1-1 0 0 0,-1 0 0 0 0,0 1 0 0 0,1-1 0 0 0,-1 1-1 0 0,0-1 1 0 0,0 1 0 0 0,1-1 0 0 0,-1 1 0 0 0,0-1-1 0 0,0 1 1 0 0,0-1 0 0 0,0 1 0 0 0,1-1 0 0 0,-1 1-1 0 0,0-1 1 0 0,0 1 0 0 0,0-1 0 0 0,0 1 0 0 0,0-1-1 0 0,-1 1 1 0 0,1 0 0 0 0,0-1 0 0 0,0 1 0 0 0,0-1 0 0 0,-1 1-1 0 0,0 18 367 0 0,1-19-437 0 0,-6 33 1481 0 0,-11 36 0 0 0,10-45-537 0 0,1 1-1 0 0,-5 45 1 0 0,10-48-615 0 0,1 1 0 0 0,0-1 0 0 0,2 1 0 0 0,1-1-1 0 0,1 0 1 0 0,12 43 0 0 0,-13-56-303 0 0,0-1-1 0 0,0 0 1 0 0,1 0-1 0 0,0 0 1 0 0,0 0-1 0 0,1 0 1 0 0,0-1-1 0 0,0 0 1 0 0,1 0-1 0 0,0 0 1 0 0,0-1-1 0 0,1 0 1 0 0,-1 0-1 0 0,1 0 1 0 0,1-1-1 0 0,-1 0 1 0 0,1-1-1 0 0,0 0 1 0 0,0 0-1 0 0,12 4 1 0 0,-17-7-317 0 0,0-1 1 0 0,0 1 0 0 0,0-1 0 0 0,0 0-1 0 0,1 0 1 0 0,-1 0 0 0 0,0 0-1 0 0,6-2 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4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10138 0 0,'0'0'38'0'0,"0"0"0"0"0,0-1 1 0 0,0 1-1 0 0,0 0 0 0 0,0-1 0 0 0,0 1 0 0 0,0 0 0 0 0,0-1 0 0 0,0 1 1 0 0,0 0-1 0 0,0-1 0 0 0,1 1 0 0 0,-1 0 0 0 0,0-1 0 0 0,0 1 1 0 0,0 0-1 0 0,0-1 0 0 0,1 1 0 0 0,-1 0 0 0 0,0 0 0 0 0,0-1 0 0 0,1 1 1 0 0,-1 0-1 0 0,0 0 0 0 0,1 0 0 0 0,-1-1 0 0 0,0 1 0 0 0,0 0 0 0 0,1 0 1 0 0,-1 0-1 0 0,0 0 0 0 0,1 0 0 0 0,-1-1 0 0 0,0 1 0 0 0,1 0 0 0 0,-1 0 1 0 0,0 0-1 0 0,1 0 0 0 0,19 5 750 0 0,15 17 162 0 0,-32-17-855 0 0,1-1 1 0 0,0 1-1 0 0,-1 0 0 0 0,0 0 0 0 0,4 9 0 0 0,12 19-2341 0 0,-12-27 1287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6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6913 0 0,'-12'51'427'0'0,"9"-31"-28"0"0,1 0 0 0 0,0 1 0 0 0,2-1 0 0 0,3 36 0 0 0,19 81 1455 0 0,-6-48-2217 0 0,-13-72-3518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7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9 137 2761 0 0,'-1'-3'194'0'0,"-1"-1"0"0"0,1 1 0 0 0,0-1 0 0 0,0 0 0 0 0,0 1 0 0 0,1-1 0 0 0,-1 0-1 0 0,1 0 1 0 0,0 0 0 0 0,0 1 0 0 0,0-1 0 0 0,0 0 0 0 0,1 0 0 0 0,0 0 0 0 0,0 1 0 0 0,0-1 0 0 0,0 0 0 0 0,0 1 0 0 0,1-1 0 0 0,-1 1 0 0 0,1-1 0 0 0,0 1 0 0 0,0 0 0 0 0,0 0 0 0 0,6-6 0 0 0,-5 6-86 0 0,0-1-1 0 0,1 1 1 0 0,-1 0-1 0 0,1 0 1 0 0,0 0-1 0 0,0 1 0 0 0,0-1 1 0 0,0 1-1 0 0,0 0 1 0 0,1 0-1 0 0,-1 0 1 0 0,1 1-1 0 0,-1 0 1 0 0,1-1-1 0 0,0 2 1 0 0,-1-1-1 0 0,1 0 0 0 0,0 1 1 0 0,0 0-1 0 0,8 1 1 0 0,-2 0-59 0 0,-1 1 0 0 0,1 1 0 0 0,-1-1 0 0 0,0 1 0 0 0,0 1 0 0 0,10 5 0 0 0,-18-8-43 0 0,0 0 1 0 0,-1 0 0 0 0,1 0 0 0 0,0 1 0 0 0,-1-1 0 0 0,1 1 0 0 0,-1-1 0 0 0,1 1 0 0 0,-1-1-1 0 0,0 1 1 0 0,0 0 0 0 0,0 0 0 0 0,0 0 0 0 0,0 0 0 0 0,0 0 0 0 0,0 0 0 0 0,0 0-1 0 0,-1 0 1 0 0,1 0 0 0 0,-1 0 0 0 0,0 0 0 0 0,1 0 0 0 0,-1 0 0 0 0,0 0 0 0 0,0 0 0 0 0,-1 1-1 0 0,1-1 1 0 0,0 0 0 0 0,-1 0 0 0 0,1 0 0 0 0,-1 0 0 0 0,1 0 0 0 0,-1 0 0 0 0,0 0 0 0 0,0 0-1 0 0,-2 3 1 0 0,-10 19 342 0 0,-2-1-1 0 0,-33 42 0 0 0,43-57-320 0 0,-23 16 601 0 0,24-21-331 0 0,1 0 1 0 0,-1 0-1 0 0,0 0 0 0 0,1 0 1 0 0,0 0-1 0 0,0 1 1 0 0,-5 6-1 0 0,9-9-222 0 0,1-1 0 0 0,-1 1 0 0 0,0-1-1 0 0,0 1 1 0 0,1-1 0 0 0,-1 0 0 0 0,0 1 0 0 0,0-1-1 0 0,1 0 1 0 0,-1 0 0 0 0,0 0 0 0 0,1 0 0 0 0,-1 0-1 0 0,0 0 1 0 0,1 0 0 0 0,-1 0 0 0 0,0 0 0 0 0,3-1-1 0 0,23-2 55 0 0,116-7 924 0 0,-126 10-1499 0 0,-1 1 0 0 0,0 0 0 0 0,0 1 1 0 0,0 1-1 0 0,0 1 0 0 0,-1 0 0 0 0,16 7 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3:58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57 6425 0 0,'1'-2'48'0'0,"0"0"-1"0"0,0 0 0 0 0,0 0 1 0 0,1 1-1 0 0,-1-1 0 0 0,1 0 1 0 0,-1 1-1 0 0,1-1 0 0 0,-1 1 1 0 0,1 0-1 0 0,0-1 0 0 0,0 1 1 0 0,-1 0-1 0 0,1 0 0 0 0,0 0 1 0 0,0 0-1 0 0,3-1 0 0 0,7-4 230 0 0,-8 3-127 0 0,-1 0 0 0 0,1 1 0 0 0,0 0 0 0 0,-1 0 0 0 0,1 0 0 0 0,0 0 0 0 0,0 0 0 0 0,0 1 0 0 0,1 0 1 0 0,-1 0-1 0 0,0 0 0 0 0,0 0 0 0 0,1 1 0 0 0,-1-1 0 0 0,0 1 0 0 0,5 0 0 0 0,-6 1-94 0 0,-1-1 0 0 0,1 1 0 0 0,-1 0-1 0 0,1 0 1 0 0,-1 0 0 0 0,0 0 0 0 0,1 0-1 0 0,-1 0 1 0 0,0 1 0 0 0,0-1 0 0 0,0 1 0 0 0,0-1-1 0 0,0 1 1 0 0,0 0 0 0 0,0 0 0 0 0,-1 0-1 0 0,1 0 1 0 0,-1 0 0 0 0,1 0 0 0 0,-1 0 0 0 0,0 1-1 0 0,0-1 1 0 0,0 0 0 0 0,0 1 0 0 0,0-1-1 0 0,-1 1 1 0 0,1-1 0 0 0,-1 1 0 0 0,1 2 0 0 0,0 1-45 0 0,-1-1 1 0 0,1 1-1 0 0,-1 0 1 0 0,-1-1-1 0 0,1 1 1 0 0,-1-1 0 0 0,0 1-1 0 0,0 0 1 0 0,0-1-1 0 0,-1 0 1 0 0,-2 7-1 0 0,-4 3 42 0 0,0-1 0 0 0,-13 20 0 0 0,-10 16 119 0 0,64-52 807 0 0,-2-5-1034 0 0,-14 3-36 0 0,0 1 0 0 0,19-2 0 0 0,-32 5 80 0 0,0 0 0 0 0,0 0 0 0 0,-1 0 0 0 0,1 0 0 0 0,0 1 0 0 0,0 0 0 0 0,0-1 0 0 0,-1 1 0 0 0,1 1 0 0 0,0-1 0 0 0,-1 0 0 0 0,1 1 0 0 0,-1 0 0 0 0,0 0 0 0 0,4 2 0 0 0,-6-2-1 0 0,0 0 1 0 0,0-1-1 0 0,0 1 1 0 0,0 0 0 0 0,0 0-1 0 0,0 0 1 0 0,0 0-1 0 0,-1 0 1 0 0,1 0-1 0 0,-1 0 1 0 0,1 1 0 0 0,-1-1-1 0 0,0 0 1 0 0,0 0-1 0 0,0 0 1 0 0,0 0-1 0 0,0 0 1 0 0,-1 1 0 0 0,1-1-1 0 0,0 0 1 0 0,-1 0-1 0 0,0 0 1 0 0,1 0-1 0 0,-1 0 1 0 0,0 0 0 0 0,0 0-1 0 0,-3 3 1 0 0,0 3-35 0 0,0 0 1 0 0,-1 1 0 0 0,-1-2-1 0 0,1 1 1 0 0,-8 7 0 0 0,-5 1 182 0 0,-1-1 0 0 0,0-1-1 0 0,-1-1 1 0 0,0 0 0 0 0,-1-1 0 0 0,0-2 0 0 0,-1 0 0 0 0,0-1 0 0 0,-36 9 0 0 0,36-12-722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2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11 6913 0 0,'-15'-10'9138'0'0,"7"22"-9016"0"0,1 0 0 0 0,0 1 0 0 0,0 0-1 0 0,2 1 1 0 0,-8 22 0 0 0,-18 83 138 0 0,27-100-228 0 0,-3 8 192 0 0,2 1-1 0 0,0 0 1 0 0,2 0-1 0 0,1 56 1 0 0,3-72-96 0 0,0-1 0 0 0,1 0 1 0 0,0 0-1 0 0,1 0 0 0 0,0-1 1 0 0,0 1-1 0 0,1 0 0 0 0,1-1 0 0 0,0 0 1 0 0,0 0-1 0 0,1-1 0 0 0,0 1 0 0 0,1-1 1 0 0,0-1-1 0 0,12 14 0 0 0,-4-9 32 0 0,0 0 1 0 0,1-1-1 0 0,1-1 0 0 0,0 0 0 0 0,0-1 0 0 0,1-1 0 0 0,0 0 0 0 0,0-2 0 0 0,1 0 1 0 0,38 8-1 0 0,-45-13-331 0 0,1 0-1 0 0,0-1 1 0 0,0 0 0 0 0,0-1 0 0 0,0-1 0 0 0,0 0 0 0 0,0-1 0 0 0,0 0 0 0 0,0-1-1 0 0,-1 0 1 0 0,1-1 0 0 0,-1-1 0 0 0,0 0 0 0 0,0 0 0 0 0,-1-1 0 0 0,0-1 0 0 0,18-12-1 0 0,-1-5-2799 0 0,-18 14 1444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7 202 2761 0 0,'-1'-2'182'0'0,"0"0"1"0"0,0-1-1 0 0,0 1 1 0 0,1-1-1 0 0,-1 1 1 0 0,1-1-1 0 0,-1 1 1 0 0,1-1-1 0 0,0 1 1 0 0,0-1-1 0 0,0 1 1 0 0,0-1-1 0 0,0 0 1 0 0,1 1-1 0 0,-1-1 1 0 0,1 1-1 0 0,1-4 1 0 0,20-46 1568 0 0,-16 39-1114 0 0,5-19 356 0 0,-10 26-585 0 0,1 0 1 0 0,0 0-1 0 0,0 0 1 0 0,1 0-1 0 0,-1 1 0 0 0,1-1 1 0 0,0 1-1 0 0,5-6 1 0 0,-9 36 692 0 0,-1 56 148 0 0,16 149-1 0 0,-1-52-607 0 0,-8-44-448 0 0,-2 7 217 0 0,35 227 1 0 0,18-147 375 0 0,-7-29 475 0 0,-21-38-1428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3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78 9674 0 0,'-5'-8'496'0'0,"0"0"1"0"0,1 0-1 0 0,0 0 0 0 0,-3-11 0 0 0,6 18-403 0 0,1 0-1 0 0,0 0 0 0 0,0 0 0 0 0,-1 0 0 0 0,1 0 0 0 0,0 0 0 0 0,0 0 1 0 0,0 0-1 0 0,0 0 0 0 0,0 0 0 0 0,0 0 0 0 0,0 0 0 0 0,1 0 1 0 0,-1 0-1 0 0,0 0 0 0 0,1 0 0 0 0,-1 0 0 0 0,0 0 0 0 0,1 0 0 0 0,0-1 1 0 0,0 2-49 0 0,0-1 1 0 0,0 0 0 0 0,0 1-1 0 0,0-1 1 0 0,0 1 0 0 0,1 0 0 0 0,-1-1-1 0 0,0 1 1 0 0,0 0 0 0 0,1 0 0 0 0,-1-1-1 0 0,0 1 1 0 0,0 0 0 0 0,0 0-1 0 0,1 1 1 0 0,-1-1 0 0 0,0 0 0 0 0,0 0-1 0 0,0 1 1 0 0,1-1 0 0 0,-1 0 0 0 0,1 1-1 0 0,3 1-316 0 0,0 0 0 0 0,0 0 1 0 0,0 0-1 0 0,-1 1 0 0 0,1 0 0 0 0,-1 0 0 0 0,1 0 0 0 0,-1 0 0 0 0,7 7 0 0 0,29 40-506 0 0,-29-36 996 0 0,-3-4-207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3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6913 0 0,'5'36'3713'0'0,"-8"79"-1273"0"0,1-89-1887 0 0,1 0-1 0 0,0 0 0 0 0,2 0 0 0 0,7 41 0 0 0,1-26-150 0 0,18 71-139 0 0,-22-98-2017 0 0,0 0 0 0 0,14 26 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3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40 6449 0 0,'0'0'54'0'0,"-1"0"0"0"0,1 0 0 0 0,0 0 0 0 0,-1 0 0 0 0,1 0 0 0 0,0 0 0 0 0,-1 0 0 0 0,1 0 0 0 0,0-1 0 0 0,0 1-1 0 0,-1 0 1 0 0,1 0 0 0 0,0 0 0 0 0,-1 0 0 0 0,1-1 0 0 0,0 1 0 0 0,0 0 0 0 0,0 0 0 0 0,-1-1 0 0 0,1 1 0 0 0,0 0 0 0 0,0 0-1 0 0,0-1 1 0 0,-1 1 0 0 0,1 0 0 0 0,0 0 0 0 0,0-1 0 0 0,0 1 0 0 0,0 0 0 0 0,0-1 0 0 0,0 1 0 0 0,0 0 0 0 0,0-1 0 0 0,0 1-1 0 0,0 0 1 0 0,0-1 0 0 0,0 1 0 0 0,0 0 0 0 0,0 0 0 0 0,0-1 0 0 0,0 1 0 0 0,0 0 0 0 0,0-1 0 0 0,16-3 3049 0 0,-5 2-3137 0 0,10-3 412 0 0,61-10-1081 0 0,-70 13-128 0 0,1 1 0 0 0,-1 1 0 0 0,0 0 0 0 0,21 2 0 0 0,-23 0-1947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4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 7370 0 0,'10'-5'4086'0'0,"45"-10"-3047"0"0,137-16-4188 0 0,-173 29 2325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4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6 10594 0 0,'-8'-6'876'0'0,"11"11"-1532"0"0,-3-4 582 0 0,1 4-45 0 0,-1 21 437 0 0,0-1-1 0 0,-2 1 1 0 0,-1-1 0 0 0,-7 30-1 0 0,5-28 370 0 0,0 1-1 0 0,2 0 0 0 0,1 0 0 0 0,2 30 1 0 0,1-43-323 0 0,2 0 0 0 0,0-1 0 0 0,0 1 0 0 0,2-1 1 0 0,0 0-1 0 0,0 0 0 0 0,14 25 0 0 0,-14-31-243 0 0,-1-1 0 0 0,2 1-1 0 0,-1-1 1 0 0,1 0 0 0 0,0-1-1 0 0,0 1 1 0 0,1-1 0 0 0,-1 0-1 0 0,2-1 1 0 0,-1 0 0 0 0,0 0-1 0 0,1 0 1 0 0,0-1 0 0 0,12 5-1 0 0,-16-9-147 0 0,-1 1 0 0 0,1 0 0 0 0,0-1-1 0 0,-1 1 1 0 0,1-1 0 0 0,0 0 0 0 0,-1 0-1 0 0,1-1 1 0 0,0 1 0 0 0,-1-1 0 0 0,1 0-1 0 0,-1 1 1 0 0,1-2 0 0 0,-1 1 0 0 0,5-2-1 0 0,28-20-3427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13 5985 0 0,'-15'-12'4419'0'0,"24"17"-3587"0"0,-8-5-940 0 0,15 10-855 0 0,0 0 0 0 0,-1 0 0 0 0,0 2 0 0 0,26 25 0 0 0,-29-25 963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8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14 148 3225 0 0,'-1'0'107'0'0,"0"-1"1"0"0,0 1 0 0 0,1 0 0 0 0,-1-1 0 0 0,0 1-1 0 0,0-1 1 0 0,1 1 0 0 0,-1-1 0 0 0,1 1-1 0 0,-1-1 1 0 0,0 1 0 0 0,1-1 0 0 0,-1 0 0 0 0,1 1-1 0 0,-1-1 1 0 0,1 0 0 0 0,-1 0 0 0 0,1 1-1 0 0,0-1 1 0 0,-1 0 0 0 0,1 0 0 0 0,0 1 0 0 0,0-1-1 0 0,0 0 1 0 0,0 0 0 0 0,-1 0 0 0 0,1 0-1 0 0,0 1 1 0 0,0-2 0 0 0,1-2 225 0 0,-1 0-1 0 0,1 1 1 0 0,0-1 0 0 0,0 1-1 0 0,0-1 1 0 0,0 1 0 0 0,3-6-1 0 0,-1 3 98 0 0,0 0 0 0 0,0 1 0 0 0,1 0 0 0 0,-1-1 0 0 0,1 1 0 0 0,0 1 0 0 0,1-1 0 0 0,-1 0 0 0 0,7-4 0 0 0,2 2 101 0 0,32-17 91 0 0,-43 23-598 0 0,0 0-1 0 0,1 0 0 0 0,-1 0 1 0 0,1 0-1 0 0,0 1 1 0 0,-1-1-1 0 0,1 1 0 0 0,-1-1 1 0 0,1 1-1 0 0,0 0 1 0 0,-1 0-1 0 0,1 0 0 0 0,0 1 1 0 0,4 0-1 0 0,-6 0 9 0 0,0-1 1 0 0,0 1-1 0 0,0 0 0 0 0,0 0 1 0 0,0 0-1 0 0,0 0 0 0 0,-1 0 0 0 0,1 0 1 0 0,0 0-1 0 0,-1 1 0 0 0,1-1 1 0 0,0 0-1 0 0,-1 0 0 0 0,0 1 0 0 0,1-1 1 0 0,-1 0-1 0 0,1 2 0 0 0,4 29 281 0 0,-3-21-413 0 0,7 35-70 0 0,-4-25 129 0 0,0 0 1 0 0,-2 0-1 0 0,0 0 0 0 0,-2 0 0 0 0,0 1 1 0 0,-4 39-1 0 0,0-48 268 0 0,2 0 0 0 0,0 0-1 0 0,1 20 1 0 0,0-31-127 0 0,0 1 1 0 0,0-1-1 0 0,0 1 0 0 0,0-1 0 0 0,1 1 0 0 0,-1 0 1 0 0,1-1-1 0 0,0 0 0 0 0,0 1 0 0 0,0-1 1 0 0,0 1-1 0 0,0-1 0 0 0,0 0 0 0 0,1 0 0 0 0,-1 0 1 0 0,1 1-1 0 0,-1-1 0 0 0,1-1 0 0 0,0 1 0 0 0,0 0 1 0 0,0 0-1 0 0,0-1 0 0 0,0 1 0 0 0,0-1 0 0 0,3 2 1 0 0,0-4-63 0 0,0 1 1 0 0,0-1-1 0 0,0 0 1 0 0,0 0-1 0 0,0 0 1 0 0,0-1 0 0 0,-1 0-1 0 0,1 0 1 0 0,0 0-1 0 0,-1 0 1 0 0,0-1-1 0 0,5-3 1 0 0,2 0-131 0 0,13-6-1139 0 0,0 0-1 0 0,0 2 0 0 0,45-13 1 0 0,-43 18-4057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8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69 2761 0 0,'-9'-15'5119'0'0,"37"8"2372"0"0,-13 4-9174 0 0,23-4 1590 0 0,41-2-1 0 0,24-5-820 0 0,-72 8-228 0 0,1-1-3029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8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23 5985 0 0,'0'-1'47'0'0,"0"1"-1"0"0,-1-1 1 0 0,1 1-1 0 0,0-1 0 0 0,-1 0 1 0 0,1 1-1 0 0,0-1 1 0 0,0 1-1 0 0,0-1 1 0 0,0 0-1 0 0,0 1 0 0 0,-1-1 1 0 0,1 1-1 0 0,0-1 1 0 0,0 0-1 0 0,0 1 1 0 0,1-1-1 0 0,-1 0 1 0 0,0 1-1 0 0,0-1 0 0 0,0 1 1 0 0,0-1-1 0 0,1 0 1 0 0,-1 1-1 0 0,0-1 1 0 0,0 1-1 0 0,1-1 0 0 0,-1 1 1 0 0,0-1-1 0 0,1 1 1 0 0,7-5 3498 0 0,-6 11-2961 0 0,-1 2-282 0 0,0 0-1 0 0,0 0 0 0 0,-1 0 0 0 0,0 0 0 0 0,0 0 0 0 0,-1 0 0 0 0,0 0 0 0 0,-2 9 0 0 0,-23 75 1615 0 0,7-25-1067 0 0,14-46-691 0 0,-4 12-266 0 0,2-1 0 0 0,2 1 0 0 0,0 0-1 0 0,1 65 1 0 0,7-73-735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9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27 127 5481 0 0,'-1'-4'45'0'0,"1"-1"-1"0"0,-1 1 1 0 0,1-1-1 0 0,0 1 1 0 0,0-1-1 0 0,1 1 1 0 0,-1-1-1 0 0,1 1 1 0 0,0-1-1 0 0,0 1 1 0 0,0-1-1 0 0,1 1 1 0 0,2-5-1 0 0,-2 2-62 0 0,1-1 1 0 0,-1 1-1 0 0,0-1 1 0 0,-1 0-1 0 0,1-9 1 0 0,-2 17 43 0 0,0 0 1 0 0,0-1 0 0 0,0 1 0 0 0,0 0 0 0 0,0 0 0 0 0,0 0-1 0 0,0 0 1 0 0,0-1 0 0 0,0 1 0 0 0,0 0 0 0 0,0 0 0 0 0,0 0-1 0 0,0 0 1 0 0,0-1 0 0 0,0 1 0 0 0,0 0 0 0 0,-1 0 0 0 0,1 0-1 0 0,0 0 1 0 0,0-1 0 0 0,0 1 0 0 0,0 0 0 0 0,0 0-1 0 0,-1 0 1 0 0,1 0 0 0 0,0 0 0 0 0,0 0 0 0 0,0 0 0 0 0,0 0-1 0 0,0-1 1 0 0,-1 1 0 0 0,1 0 0 0 0,0 0 0 0 0,0 0 0 0 0,0 0-1 0 0,-1 0 1 0 0,1 0 0 0 0,0 0 0 0 0,0 0 0 0 0,0 0 0 0 0,0 0-1 0 0,-1 0 1 0 0,1 0 0 0 0,0 0 0 0 0,0 0 0 0 0,0 0-1 0 0,-1 0 1 0 0,1 1 0 0 0,0-1 0 0 0,0 0 0 0 0,0 0 0 0 0,0 0-1 0 0,-1 0 1 0 0,1 0 0 0 0,0 0 0 0 0,-11 12 5035 0 0,4 11-4569 0 0,1 0 0 0 0,0 0 0 0 0,2 0 0 0 0,1 1 1 0 0,1 0-1 0 0,0-1 0 0 0,2 1 0 0 0,1 0 0 0 0,1 0 1 0 0,7 31-1 0 0,-7-46-341 0 0,1 0 0 0 0,0 0 1 0 0,1 0-1 0 0,0 0 0 0 0,1 0 1 0 0,0-1-1 0 0,0 0 0 0 0,1 0 1 0 0,0 0-1 0 0,0-1 0 0 0,1 0 0 0 0,0 0 1 0 0,0-1-1 0 0,0 0 0 0 0,1 0 1 0 0,0 0-1 0 0,0-1 0 0 0,1 0 1 0 0,-1-1-1 0 0,1 0 0 0 0,11 3 0 0 0,-11-4-142 0 0,0 0-1 0 0,1-1 0 0 0,0 0 0 0 0,-1-1 0 0 0,1 0 0 0 0,0 0 0 0 0,0-1 0 0 0,0-1 0 0 0,11-1 1 0 0,-13 1-328 0 0,1-1 0 0 0,-1 0-1 0 0,0-1 1 0 0,0 0 0 0 0,-1 0 0 0 0,1-1 0 0 0,-1 0 0 0 0,1 0 0 0 0,-1 0 0 0 0,0-1 0 0 0,8-8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6913 0 0,'-2'1'10'0'0,"-1"-1"0"0"0,1 0-1 0 0,0 1 1 0 0,0 0-1 0 0,-1 0 1 0 0,1-1-1 0 0,0 1 1 0 0,0 1-1 0 0,0-1 1 0 0,0 0-1 0 0,0 0 1 0 0,0 1-1 0 0,0-1 1 0 0,1 1-1 0 0,-1 0 1 0 0,1-1-1 0 0,-1 1 1 0 0,1 0-1 0 0,-1 0 1 0 0,-1 4 0 0 0,3-6 1 0 0,1 1 0 0 0,-1-1 0 0 0,0 1 0 0 0,1-1 0 0 0,-1 1 0 0 0,0-1 0 0 0,1 0 0 0 0,-1 1 0 0 0,1-1 0 0 0,-1 1 0 0 0,1-1 0 0 0,-1 0 0 0 0,1 0 0 0 0,-1 1 0 0 0,1-1 0 0 0,-1 0 0 0 0,1 0 0 0 0,-1 1 0 0 0,1-1 0 0 0,0 0 0 0 0,-1 0 0 0 0,1 0 0 0 0,-1 0 0 0 0,1 0 0 0 0,-1 0 0 0 0,1 0 0 0 0,1 0 0 0 0,21 0 550 0 0,-19 0-417 0 0,48-1 2250 0 0,78 3-314 0 0,-113-1-2081 0 0,-1 1 1 0 0,0 1 0 0 0,-1 1 0 0 0,1 0 0 0 0,27 11 0 0 0,-42-15 7 0 0,0 0-1 0 0,0 0 1 0 0,-1 0-1 0 0,1 1 1 0 0,0-1-1 0 0,-1 0 1 0 0,1 0-1 0 0,0 1 1 0 0,-1-1 0 0 0,1 0-1 0 0,0 1 1 0 0,-1-1-1 0 0,1 1 1 0 0,0-1-1 0 0,-1 1 1 0 0,1-1-1 0 0,-1 1 1 0 0,1-1 0 0 0,-1 1-1 0 0,1 0 1 0 0,-1-1-1 0 0,0 1 1 0 0,1 0-1 0 0,-1-1 1 0 0,0 1-1 0 0,1 0 1 0 0,-1-1-1 0 0,0 1 1 0 0,0 0 0 0 0,0 0-1 0 0,0-1 1 0 0,0 1-1 0 0,0 0 1 0 0,0 0-1 0 0,0-1 1 0 0,0 1-1 0 0,0 0 1 0 0,0 0 0 0 0,0-1-1 0 0,0 1 1 0 0,-1 0-1 0 0,1-1 1 0 0,0 1-1 0 0,0 0 1 0 0,-1-1-1 0 0,1 1 1 0 0,-1 0 0 0 0,1-1-1 0 0,0 1 1 0 0,-1 0-1 0 0,1-1 1 0 0,-1 1-1 0 0,0-1 1 0 0,1 1-1 0 0,-2 0 1 0 0,-5 4-73 0 0,0 1 0 0 0,0-2-1 0 0,0 1 1 0 0,-9 3 0 0 0,5-2-7 0 0,-371 226 1765 0 0,379-230-1716 0 0,-25 17 127 0 0,22-9-268 0 0,6-10 145 0 0,0 1-1 0 0,0-1 1 0 0,1 0 0 0 0,-1 1 0 0 0,0-1 0 0 0,1 0 0 0 0,-1 1 0 0 0,0-1 0 0 0,1 0 0 0 0,-1 0 0 0 0,0 0-1 0 0,1 1 1 0 0,-1-1 0 0 0,0 0 0 0 0,1 0 0 0 0,-1 0 0 0 0,1 0 0 0 0,-1 1 0 0 0,0-1 0 0 0,1 0 0 0 0,-1 0-1 0 0,1 0 1 0 0,-1 0 0 0 0,0 0 0 0 0,1 0 0 0 0,-1 0 0 0 0,1 0 0 0 0,-1-1 0 0 0,1 1 0 0 0,231-16 1534 0 0,0 1 818 0 0,-232 15-2328 0 0,34 2 267 0 0,-32-2-260 0 0,0 0 0 0 0,-1 0 0 0 0,1 0 0 0 0,0 0-1 0 0,-1 1 1 0 0,1-1 0 0 0,-1 1 0 0 0,1-1 0 0 0,-1 1 0 0 0,1 0 0 0 0,-1-1 0 0 0,1 1 0 0 0,-1 0 0 0 0,0 0 0 0 0,1 0 0 0 0,-1 0 0 0 0,2 2 0 0 0,-3-2-8 0 0,0 0 1 0 0,0 0 0 0 0,0 0-1 0 0,-1 0 1 0 0,1 0 0 0 0,0 0-1 0 0,0 0 1 0 0,0 0 0 0 0,-1 0-1 0 0,1 0 1 0 0,-1 0 0 0 0,1 0-1 0 0,0-1 1 0 0,-1 1 0 0 0,0 0-1 0 0,1 0 1 0 0,-1 0 0 0 0,1 0-1 0 0,-1-1 1 0 0,0 1 0 0 0,0 0-1 0 0,1-1 1 0 0,-1 1 0 0 0,-1 0-1 0 0,-23 18 86 0 0,23-18-92 0 0,-173 99-516 0 0,-2 1 21 0 0,177-101 501 0 0,-1 0 0 0 0,1 0 1 0 0,-1 0-1 0 0,0 1 1 0 0,1-1-1 0 0,-1 0 1 0 0,1 1-1 0 0,-1-1 0 0 0,1 0 1 0 0,-1 1-1 0 0,1-1 1 0 0,0 1-1 0 0,-1-1 0 0 0,1 1 1 0 0,-1-1-1 0 0,1 1 1 0 0,0-1-1 0 0,0 1 1 0 0,-1-1-1 0 0,1 1 0 0 0,0 0 1 0 0,0-1-1 0 0,-1 1 1 0 0,1-1-1 0 0,0 1 0 0 0,0 0 1 0 0,0-1-1 0 0,0 1 1 0 0,0-1-1 0 0,0 1 0 0 0,0 0 1 0 0,1 0 13 0 0,0 0 0 0 0,0 0 0 0 0,0 0 0 0 0,0 0 0 0 0,-1 0 0 0 0,1-1 0 0 0,0 1 0 0 0,1 0 0 0 0,-1-1 0 0 0,0 1 0 0 0,0-1 0 0 0,0 1 0 0 0,0-1 0 0 0,2 1 0 0 0,54 8 495 0 0,-50-8-468 0 0,355 30 1616 0 0,-361-31-1652 0 0,0 0-1 0 0,1 0 1 0 0,-1 0-1 0 0,1 0 1 0 0,-1 0-1 0 0,1 0 1 0 0,-1 1 0 0 0,0-1-1 0 0,1 0 1 0 0,-1 1-1 0 0,0-1 1 0 0,1 1-1 0 0,-1-1 1 0 0,0 1-1 0 0,1 0 1 0 0,-1 0-1 0 0,0-1 1 0 0,0 1 0 0 0,0 0-1 0 0,0 0 1 0 0,0 0-1 0 0,0 0 1 0 0,1 2-1 0 0,-2-2-20 0 0,0 0 0 0 0,0 1-1 0 0,0-1 1 0 0,-1 1-1 0 0,1-1 1 0 0,0 0 0 0 0,-1 1-1 0 0,1-1 1 0 0,-1 0-1 0 0,1 1 1 0 0,-1-1 0 0 0,0 0-1 0 0,1 0 1 0 0,-1 0 0 0 0,0 1-1 0 0,0-1 1 0 0,0 0-1 0 0,0 0 1 0 0,0 0 0 0 0,0 0-1 0 0,0-1 1 0 0,0 1 0 0 0,-2 1-1 0 0,-24 17-183 0 0,0-1 0 0 0,-1-1 1 0 0,-1-1-1 0 0,-37 15 0 0 0,23-12-522 0 0,-42 27 0 0 0,71-38 451 0 0,-57 40-1171 0 0,64-42 1208 0 0,1-1 0 0 0,-1 1 1 0 0,1 0-1 0 0,1 0 0 0 0,-1 1 0 0 0,1-1 0 0 0,-8 14 0 0 0,13-20 224 0 0,0 1-1 0 0,0-1 1 0 0,0 0 0 0 0,0 0-1 0 0,0 0 1 0 0,0 0-1 0 0,0 0 1 0 0,0 0 0 0 0,0 1-1 0 0,0-1 1 0 0,0 0 0 0 0,-1 0-1 0 0,1 0 1 0 0,0 0-1 0 0,0 0 1 0 0,0 1 0 0 0,0-1-1 0 0,0 0 1 0 0,1 0-1 0 0,-1 0 1 0 0,0 0 0 0 0,0 0-1 0 0,0 1 1 0 0,0-1 0 0 0,0 0-1 0 0,0 0 1 0 0,0 0-1 0 0,0 0 1 0 0,0 0 0 0 0,0 1-1 0 0,0-1 1 0 0,0 0-1 0 0,0 0 1 0 0,1 0 0 0 0,-1 0-1 0 0,0 0 1 0 0,0 0-1 0 0,0 0 1 0 0,0 0 0 0 0,0 0-1 0 0,0 1 1 0 0,1-1 0 0 0,-1 0-1 0 0,0 0 1 0 0,0 0-1 0 0,0 0 1 0 0,0 0 0 0 0,0 0-1 0 0,1 0 1 0 0,-1 0-1 0 0,13-1 75 0 0,12-5 608 0 0,-24 6-641 0 0,14-5 148 0 0,0 1-1 0 0,0 0 1 0 0,1 1 0 0 0,19-1-1 0 0,-31 4-150 0 0,0 0 1 0 0,0 0-1 0 0,0 0 0 0 0,-1 0 0 0 0,1 1 0 0 0,0 0 0 0 0,0-1 1 0 0,-1 1-1 0 0,1 1 0 0 0,0-1 0 0 0,-1 0 0 0 0,1 1 0 0 0,-1 0 1 0 0,0 0-1 0 0,1 0 0 0 0,-1 0 0 0 0,0 0 0 0 0,0 1 0 0 0,-1 0 1 0 0,1-1-1 0 0,0 1 0 0 0,-1 0 0 0 0,3 4 0 0 0,-4-6 5 0 0,-1 0-1 0 0,0 0 0 0 0,1-1 0 0 0,-1 1 0 0 0,0 0 1 0 0,1 0-1 0 0,-1 0 0 0 0,0 0 0 0 0,0 0 1 0 0,0 0-1 0 0,0-1 0 0 0,0 1 0 0 0,0 0 0 0 0,0 0 1 0 0,0 0-1 0 0,0 0 0 0 0,-1 0 0 0 0,1 0 0 0 0,0 0 1 0 0,0-1-1 0 0,-1 1 0 0 0,1 0 0 0 0,-1 0 1 0 0,1 0-1 0 0,-1-1 0 0 0,1 1 0 0 0,-1 0 0 0 0,1-1 1 0 0,-1 1-1 0 0,0 0 0 0 0,1-1 0 0 0,-1 1 1 0 0,0-1-1 0 0,0 1 0 0 0,-34 19 2041 0 0,16-10-1424 0 0,17-8-613 0 0,-1 0 1 0 0,0 0-1 0 0,1 0 0 0 0,0 0 1 0 0,-1 1-1 0 0,1-1 0 0 0,0 0 1 0 0,0 1-1 0 0,0 0 0 0 0,0 0 1 0 0,1-1-1 0 0,-1 1 0 0 0,1 0 1 0 0,0 0-1 0 0,-2 5 0 0 0,3-1 142 0 0,-1 0 0 0 0,1 0-1 0 0,0 0 1 0 0,1 0 0 0 0,0 0-1 0 0,2 8 1 0 0,1 22-36 0 0,0-1 1 0 0,-4 64-1 0 0,-15 76-165 0 0,1-4 23 0 0,11-3 350 0 0,25 213 0 0 0,-8-206-218 0 0,5 48 117 0 0,-19-222-263 0 0,1 1 0 0 0,-1-1-1 0 0,0 1 1 0 0,0-1 0 0 0,0 1 0 0 0,0-1 0 0 0,-1 1-1 0 0,1-1 1 0 0,-1 3 0 0 0,0-4-126 0 0,1-1 0 0 0,0 1 0 0 0,-1-1 0 0 0,1 1 0 0 0,0-1 0 0 0,-1 1 0 0 0,1-1 1 0 0,-1 0-1 0 0,1 1 0 0 0,-1-1 0 0 0,1 0 0 0 0,-1 0 0 0 0,1 1 0 0 0,-1-1 0 0 0,1 0 0 0 0,-1 0 1 0 0,1 1-1 0 0,-1-1 0 0 0,1 0 0 0 0,-1 0 0 0 0,0 0 0 0 0,1 0 0 0 0,-1 0 0 0 0,1 0 0 0 0,-1 0 0 0 0,1 0 1 0 0,-1 0-1 0 0,0 0 0 0 0,1-1 0 0 0,-1 1 0 0 0,1 0 0 0 0,-1 0 0 0 0,1 0 0 0 0,-1-1 0 0 0,1 1 0 0 0,-1 0 1 0 0,1-1-1 0 0,-1 1 0 0 0,1 0 0 0 0,-1-1 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09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65 7834 0 0,'-2'-3'335'0'0,"1"0"-1"0"0,0 0 1 0 0,0 0 0 0 0,0 0 0 0 0,1 0 0 0 0,-1 0 0 0 0,1 0 0 0 0,0 0 0 0 0,0-6-1 0 0,0 8-310 0 0,0 0 0 0 0,0-1 1 0 0,0 1-1 0 0,1 0 0 0 0,-1-1 0 0 0,0 1 0 0 0,1 0 0 0 0,-1 0 0 0 0,1-1 0 0 0,-1 1 0 0 0,1 0 0 0 0,0 0 0 0 0,-1 0 0 0 0,1 0 0 0 0,0 0 0 0 0,0 0 0 0 0,0 0 0 0 0,0 0 0 0 0,0 0 0 0 0,0 0 1 0 0,0 0-1 0 0,0 1 0 0 0,0-1 0 0 0,1 0 0 0 0,-1 1 0 0 0,1-1 0 0 0,-1 1-143 0 0,-1 0 0 0 0,1 0 0 0 0,-1 1 0 0 0,0-1 0 0 0,1 0 1 0 0,-1 1-1 0 0,1-1 0 0 0,-1 0 0 0 0,0 1 0 0 0,1-1 0 0 0,-1 0 0 0 0,0 1 0 0 0,0-1 1 0 0,1 1-1 0 0,-1-1 0 0 0,0 1 0 0 0,0-1 0 0 0,0 1 0 0 0,0-1 0 0 0,1 1 0 0 0,-1-1 0 0 0,0 0 1 0 0,0 1-1 0 0,0-1 0 0 0,0 1 0 0 0,0-1 0 0 0,0 1 0 0 0,0-1 0 0 0,0 2 0 0 0,1 20-1904 0 0,-1-19 1430 0 0,3 40-946 0 0,-6-30 1486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1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8 3681 0 0,'-2'-7'7432'0'0,"-1"26"-7101"0"0,-1 0-1 0 0,0 0 1 0 0,-2 0-1 0 0,0-1 1 0 0,-1 1-1 0 0,-10 17 1 0 0,6-15 72 0 0,2 2 1 0 0,1-1-1 0 0,0 1 1 0 0,-4 28 0 0 0,11-46-309 0 0,0-1 0 0 0,1 1 1 0 0,-1-1-1 0 0,1 1 0 0 0,0-1 1 0 0,1 1-1 0 0,-1-1 0 0 0,1 0 1 0 0,0 1-1 0 0,0-1 0 0 0,0 0 0 0 0,0 1 1 0 0,1-1-1 0 0,0 0 0 0 0,0 0 1 0 0,0 0-1 0 0,0 0 0 0 0,1-1 1 0 0,0 1-1 0 0,-1-1 0 0 0,1 1 1 0 0,0-1-1 0 0,1 0 0 0 0,-1 0 1 0 0,5 3-1 0 0,-1-2 15 0 0,-1-1 1 0 0,1 0-1 0 0,0 0 1 0 0,0 0-1 0 0,0-1 1 0 0,0 0-1 0 0,0-1 1 0 0,1 0-1 0 0,-1 0 1 0 0,0 0-1 0 0,1-1 1 0 0,-1 0-1 0 0,0 0 1 0 0,12-3-1 0 0,23-6-217 0 0,50-16-1 0 0,-45 11-2351 0 0,-1 1-3369 0 0,-30 10 1039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1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9 7370 0 0,'-14'-9'4776'0'0,"16"11"-4567"0"0,0-1 0 0 0,0 1-1 0 0,-1 0 1 0 0,1-1 0 0 0,0 1 0 0 0,-1 0 0 0 0,1 0 0 0 0,-1 0 0 0 0,1 0 0 0 0,-1 0 0 0 0,0 0 0 0 0,0 1-1 0 0,0-1 1 0 0,1 3 0 0 0,4 23 436 0 0,-1 1 0 0 0,-1-1 0 0 0,-1 1 0 0 0,-2 0 0 0 0,-2 39 0 0 0,2 58 914 0 0,8-1-3882 0 0,-7-94-4323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6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23 1376 0 0,'-11'-19'9915'0'0,"18"16"-8279"0"0,-6 2-1598 0 0,4 5-1911 0 0,48 41-836 0 0,-45-36 2696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5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1376 0 0,'15'26'19744'0'0,"-8"-21"-21983"0"0,-6-2 2284 0 0,-1-1 0 0 0,1 1-1 0 0,0 0 1 0 0,-1 0 0 0 0,1 0-1 0 0,-1 0 1 0 0,0-1 0 0 0,0 1-1 0 0,0 0 1 0 0,-1 0 0 0 0,1 0 0 0 0,-1 0-1 0 0,1 0 1 0 0,-3 4 0 0 0,1 5 90 0 0,-7 61 309 0 0,-20 197 319 0 0,27-223-620 0 0,2 0 1 0 0,2 0 0 0 0,14 79 0 0 0,-11-100-67 0 0,15 45 1 0 0,-18-65-97 0 0,0-1-1 0 0,1 1 1 0 0,-1-1 0 0 0,1 1-1 0 0,0-1 1 0 0,0 0-1 0 0,1 0 1 0 0,-1 0-1 0 0,1-1 1 0 0,0 1-1 0 0,1-1 1 0 0,-1 0-1 0 0,1 0 1 0 0,6 4 0 0 0,-9-7-57 0 0,0 0 1 0 0,0-1 0 0 0,1 1 0 0 0,-1 0 0 0 0,0-1-1 0 0,0 0 1 0 0,0 0 0 0 0,0 1 0 0 0,0-1 0 0 0,0-1 0 0 0,0 1-1 0 0,1 0 1 0 0,-1 0 0 0 0,0-1 0 0 0,0 1 0 0 0,0-1 0 0 0,0 0-1 0 0,0 1 1 0 0,0-1 0 0 0,0 0 0 0 0,0 0 0 0 0,-1 0-1 0 0,1-1 1 0 0,0 1 0 0 0,-1 0 0 0 0,3-3 0 0 0,4-4-702 0 0,0 0 0 0 0,0-1 0 0 0,11-16 0 0 0,-11 13-375 0 0,11-13-4449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6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1376 0 0,'34'-25'4495'0'0,"-14"14"-4076"0"0,0 2 1 0 0,36-12 0 0 0,-39 15 197 0 0,1 2 1 0 0,-1 0 0 0 0,1 2 0 0 0,0-1 0 0 0,1 2 0 0 0,-1 1 0 0 0,0 0 0 0 0,27 4 0 0 0,-43-4-605 0 0,0 1 0 0 0,0-1 0 0 0,0 1 0 0 0,-1-1 0 0 0,1 1 1 0 0,0 0-1 0 0,0 0 0 0 0,0 0 0 0 0,-1 0 0 0 0,1 0 0 0 0,-1 0 0 0 0,1 0 0 0 0,-1 0 1 0 0,1 1-1 0 0,-1-1 0 0 0,0 1 0 0 0,1-1 0 0 0,-1 1 0 0 0,0-1 0 0 0,0 1 1 0 0,0 0-1 0 0,0-1 0 0 0,0 1 0 0 0,-1 0 0 0 0,1 0 0 0 0,0 0 0 0 0,-1-1 0 0 0,0 1 1 0 0,1 0-1 0 0,-1 0 0 0 0,0 0 0 0 0,0 0 0 0 0,0 0 0 0 0,0 0 0 0 0,0 0 1 0 0,-1 3-1 0 0,-2 8-163 0 0,0 0 0 0 0,0 0 0 0 0,-1 0 1 0 0,-9 18-1 0 0,2-2 622 0 0,9-26-403 0 0,1 1 1 0 0,0-1-1 0 0,0 1 0 0 0,0-1 1 0 0,1 1-1 0 0,-1 0 0 0 0,1-1 1 0 0,0 1-1 0 0,0-1 0 0 0,0 1 1 0 0,1 0-1 0 0,-1-1 0 0 0,2 5 1 0 0,-1-6-46 0 0,0-1 0 0 0,0 1 0 0 0,0 0 0 0 0,1-1 0 0 0,-1 0 1 0 0,0 1-1 0 0,1-1 0 0 0,-1 0 0 0 0,1 0 0 0 0,-1 0 0 0 0,1 0 1 0 0,-1 0-1 0 0,1 0 0 0 0,0 0 0 0 0,0 0 0 0 0,-1-1 0 0 0,1 1 1 0 0,0-1-1 0 0,0 1 0 0 0,0-1 0 0 0,0 0 0 0 0,-1 0 0 0 0,1 0 1 0 0,0 0-1 0 0,0 0 0 0 0,2 0 0 0 0,28-2 188 0 0,-23 1-79 0 0,0 1-1 0 0,0 0 1 0 0,0 0 0 0 0,0 1-1 0 0,17 3 1 0 0,-24-4-109 0 0,1 1-1 0 0,-1 0 1 0 0,1 1-1 0 0,-1-1 0 0 0,1 0 1 0 0,-1 1-1 0 0,0-1 1 0 0,0 1-1 0 0,0 0 1 0 0,0 0-1 0 0,0-1 1 0 0,0 1-1 0 0,0 1 1 0 0,0-1-1 0 0,-1 0 1 0 0,1 0-1 0 0,-1 1 1 0 0,0-1-1 0 0,0 1 1 0 0,0-1-1 0 0,0 1 1 0 0,0-1-1 0 0,0 1 1 0 0,0 2-1 0 0,2 9 219 0 0,-1 0 0 0 0,-1 0-1 0 0,0 0 1 0 0,-1 0 0 0 0,0 0 0 0 0,-1 0 0 0 0,-1 0-1 0 0,0 0 1 0 0,-1 0 0 0 0,0-1 0 0 0,-1 1 0 0 0,-1-1-1 0 0,0 0 1 0 0,-1 0 0 0 0,-12 20 0 0 0,12-23-1458 0 0,-1-1 1 0 0,0 1 0 0 0,-1-1 0 0 0,0 0-1 0 0,-1-1 1 0 0,-17 14 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7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57 9218 0 0,'0'0'26'0'0,"0"0"1"0"0,0 0 0 0 0,-1 0-1 0 0,1 0 1 0 0,0 0-1 0 0,0 0 1 0 0,0 0-1 0 0,-1 1 1 0 0,1-1-1 0 0,0 0 1 0 0,0 0-1 0 0,0 0 1 0 0,-1 0-1 0 0,1 0 1 0 0,0 0-1 0 0,0 0 1 0 0,0 0-1 0 0,0 0 1 0 0,-1 0-1 0 0,1-1 1 0 0,0 1 0 0 0,0 0-1 0 0,0 0 1 0 0,-1 0-1 0 0,1 0 1 0 0,0 0-1 0 0,0 0 1 0 0,0 0-1 0 0,0 0 1 0 0,-1 0-1 0 0,1-1 1 0 0,0 1-1 0 0,0 0 1 0 0,0 0-1 0 0,0 0 1 0 0,0 0-1 0 0,0 0 1 0 0,0-1-1 0 0,-1 1 1 0 0,1 0-1 0 0,0 0 1 0 0,0 0 0 0 0,0-1-1 0 0,0 1 1 0 0,0 0-1 0 0,0 0 1 0 0,0 0-1 0 0,0 0 1 0 0,0-1-1 0 0,0 1 1 0 0,0 0-1 0 0,0 0 1 0 0,0 0-1 0 0,0-1 1 0 0,0 1-1 0 0,0 0 1 0 0,12-12 874 0 0,22-8 172 0 0,-22 16-794 0 0,1 1 1 0 0,0-1-1 0 0,27-1 0 0 0,-7 2-4143 0 0,-17 3-412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7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 6913 0 0,'-10'2'308'0'0,"6"-2"-53"0"0,-1 1 1 0 0,1 0-1 0 0,0 0 0 0 0,0 0 1 0 0,0 0-1 0 0,0 1 0 0 0,-1-1 1 0 0,2 1-1 0 0,-1 0 0 0 0,0 0 1 0 0,0 1-1 0 0,1-1 0 0 0,-6 5 1 0 0,9-6-178 0 0,0-1 0 0 0,0 0 0 0 0,1 1 0 0 0,-1-1 0 0 0,0 0 0 0 0,0 1 0 0 0,0-1 0 0 0,0 0 0 0 0,1 0 0 0 0,-1 1 0 0 0,0-1 0 0 0,0 0 0 0 0,0 1 0 0 0,1-1 1 0 0,-1 0-1 0 0,0 0 0 0 0,1 0 0 0 0,-1 1 0 0 0,0-1 0 0 0,1 0 0 0 0,-1 0 0 0 0,0 0 0 0 0,1 0 0 0 0,-1 0 0 0 0,0 1 0 0 0,1-1 0 0 0,-1 0 0 0 0,0 0 0 0 0,1 0 0 0 0,-1 0 0 0 0,0 0 0 0 0,1 0 1 0 0,-1 0-1 0 0,0 0 0 0 0,1 0 0 0 0,0-1 0 0 0,17 3 1076 0 0,-17-2-1045 0 0,119 1 3918 0 0,-9-1-5707 0 0,-95 1-4556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7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6913 0 0,'2'-12'1429'0'0,"-1"12"-1416"0"0,-1 0-1 0 0,0 0 1 0 0,0-1-1 0 0,0 1 1 0 0,0 0 0 0 0,0 0-1 0 0,0 0 1 0 0,1 0-1 0 0,-1-1 1 0 0,0 1-1 0 0,0 0 1 0 0,0 0 0 0 0,0 0-1 0 0,1 0 1 0 0,-1 0-1 0 0,0 0 1 0 0,0-1-1 0 0,0 1 1 0 0,1 0 0 0 0,-1 0-1 0 0,0 0 1 0 0,0 0-1 0 0,0 0 1 0 0,1 0-1 0 0,-1 0 1 0 0,0 0 0 0 0,0 0-1 0 0,1 0 1 0 0,-1 0-1 0 0,0 0 1 0 0,0 0-1 0 0,0 0 1 0 0,1 0 0 0 0,-1 0-1 0 0,0 0 1 0 0,0 0-1 0 0,0 0 1 0 0,1 1 0 0 0,-1-1-1 0 0,0 0 1 0 0,0 0-1 0 0,0 0 1 0 0,1 0-1 0 0,-1 0 1 0 0,0 0 0 0 0,0 1-1 0 0,0-1 1 0 0,0 0-1 0 0,0 0 1 0 0,1 0-1 0 0,-1 1 1 0 0,0-1 0 0 0,1 1-31 0 0,-1 1 0 0 0,1-1 0 0 0,-1 1 0 0 0,1-1 0 0 0,-1 1 0 0 0,0-1 0 0 0,1 1 0 0 0,-1-1 0 0 0,0 1 0 0 0,0-1 0 0 0,0 1 0 0 0,0-1 0 0 0,-1 3 0 0 0,1-2-1 0 0,1 23 1269 0 0,-1-1 0 0 0,-3 30 0 0 0,0-33 89 0 0,2 1 1 0 0,3 39-1 0 0,-1-51-1164 0 0,2-1 0 0 0,-1 1 0 0 0,1-1-1 0 0,0 0 1 0 0,1 0 0 0 0,0 0 0 0 0,1 0 0 0 0,0-1-1 0 0,0 1 1 0 0,0-1 0 0 0,1-1 0 0 0,1 1 0 0 0,-1-1-1 0 0,1 0 1 0 0,0-1 0 0 0,1 1 0 0 0,10 6 0 0 0,-12-9-259 0 0,0 0 1 0 0,1 0-1 0 0,-1-1 1 0 0,1 0-1 0 0,0 0 1 0 0,-1-1 0 0 0,1 1-1 0 0,0-2 1 0 0,1 1-1 0 0,-1-1 1 0 0,0 0-1 0 0,0 0 1 0 0,1-1 0 0 0,-1 0-1 0 0,0 0 1 0 0,0-1-1 0 0,1 0 1 0 0,-1 0 0 0 0,0-1-1 0 0,0 0 1 0 0,0 0-1 0 0,0 0 1 0 0,11-7-1 0 0,-4 1-802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18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1376 0 0,'0'-10'622'0'0,"2"-16"4470"0"0,4 23-2612 0 0,7 12-1424 0 0,17 29-5379 0 0,-23-25 2733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4609 0 0,'-9'10'9026'0'0,"4"-8"-8809"0"0,-2 1 82 0 0,0 0 0 0 0,-1-1 0 0 0,1 0 0 0 0,-9 1 0 0 0,9 7 2303 0 0,2 13-2796 0 0,5-23 307 0 0,-9 42 52 0 0,3 0 1 0 0,-4 81 0 0 0,16 83-32 0 0,0-33 131 0 0,-6-140-231 0 0,14 491 583 0 0,0-104 524 0 0,-14-390-805 0 0,-7 52 0 0 0,5-71-285 0 0,0 0 0 0 0,-1 0 0 0 0,0 0 0 0 0,-1 0 0 0 0,0 0 1 0 0,-1-1-1 0 0,-11 18 0 0 0,13-26-358 0 0,3-10 10 0 0,3-11-5324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4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253 106 6913 0 0,'5'-14'130'0'0,"9"-29"275"0"0,-13 41-227 0 0,-1 0 0 0 0,1-1 0 0 0,-1 1 0 0 0,0-1-1 0 0,0 1 1 0 0,0 0 0 0 0,0-1 0 0 0,0 1 0 0 0,-1-1-1 0 0,1 1 1 0 0,0-1 0 0 0,-1 1 0 0 0,0 0 0 0 0,-1-4-1 0 0,1 5-36 0 0,0 0 0 0 0,0 0 0 0 0,0 1 0 0 0,0-1 0 0 0,0 0 0 0 0,0 0 0 0 0,0 1 0 0 0,0-1 0 0 0,-1 1 0 0 0,1-1 0 0 0,0 1 0 0 0,0 0 0 0 0,0-1 0 0 0,-1 1 0 0 0,1 0 0 0 0,0 0 0 0 0,0 0 0 0 0,-1 0 0 0 0,1 0 0 0 0,0 0 0 0 0,0 0-1 0 0,-1 0 1 0 0,1 0 0 0 0,0 1 0 0 0,0-1 0 0 0,0 1 0 0 0,-3 0 0 0 0,-31 16 1319 0 0,18-4-1284 0 0,1 1 0 0 0,0 1 0 0 0,1 0-1 0 0,1 2 1 0 0,1-1 0 0 0,0 1 0 0 0,1 1 0 0 0,1 1 0 0 0,1-1 0 0 0,0 2-1 0 0,1-1 1 0 0,1 1 0 0 0,-6 27 0 0 0,8-28-116 0 0,2 0 1 0 0,0 0-1 0 0,1 1 0 0 0,1-1 0 0 0,1 0 1 0 0,1 1-1 0 0,0-1 0 0 0,1 1 0 0 0,2-1 1 0 0,0 0-1 0 0,1 0 0 0 0,0 0 0 0 0,2 0 1 0 0,14 33-1 0 0,-17-46-109 0 0,0-1 0 0 0,1 1 1 0 0,-1-1-1 0 0,1 0 0 0 0,0 0 0 0 0,0 0 0 0 0,1-1 0 0 0,-1 0 1 0 0,1 1-1 0 0,0-2 0 0 0,0 1 0 0 0,0 0 0 0 0,1-1 0 0 0,-1 0 1 0 0,1-1-1 0 0,0 1 0 0 0,0-1 0 0 0,0 0 0 0 0,10 2 0 0 0,-9-3 19 0 0,1 0-1 0 0,-1-1 1 0 0,1 0-1 0 0,-1 0 1 0 0,1-1-1 0 0,-1 0 0 0 0,0 0 1 0 0,1-1-1 0 0,-1 0 1 0 0,0 0-1 0 0,0-1 1 0 0,0 0-1 0 0,0 0 0 0 0,0-1 1 0 0,-1 1-1 0 0,8-7 1 0 0,-4 2 5 0 0,1 0 1 0 0,-2-1-1 0 0,1 0 1 0 0,-1-1 0 0 0,-1 0-1 0 0,1 0 1 0 0,-2-1-1 0 0,9-16 1 0 0,-12 22-7 0 0,-1-1 0 0 0,-1 0 1 0 0,1 0-1 0 0,-1 0 0 0 0,0 0 0 0 0,-1 0 1 0 0,1 0-1 0 0,-1-1 0 0 0,0 1 0 0 0,-1 0 1 0 0,0-1-1 0 0,0 1 0 0 0,0 0 0 0 0,-1-1 1 0 0,1 1-1 0 0,-2 0 0 0 0,1-1 0 0 0,-1 1 1 0 0,-3-8-1 0 0,4 12 7 0 0,0 0-1 0 0,0 0 1 0 0,0 0 0 0 0,0 0 0 0 0,0 0-1 0 0,-1 1 1 0 0,1-1 0 0 0,-1 0 0 0 0,1 1-1 0 0,-1-1 1 0 0,0 1 0 0 0,0 0 0 0 0,0-1-1 0 0,1 1 1 0 0,-1 0 0 0 0,0 0 0 0 0,0 0-1 0 0,-1 0 1 0 0,-2 0 0 0 0,1 0-16 0 0,0 1 0 0 0,0-1 0 0 0,0 1-1 0 0,-1 0 1 0 0,1 0 0 0 0,0 1 0 0 0,0-1 0 0 0,0 1 0 0 0,-7 2 0 0 0,-4 2-121 0 0,1 1 0 0 0,0 0 0 0 0,0 1 0 0 0,-20 13 0 0 0,18-9-122 0 0,0 1 0 0 0,1 1 0 0 0,-26 26 1 0 0,10 0-3792 0 0,19-20-90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4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11378 0 0,'41'-7'1438'0'0,"242"-21"75"0"0,-161 25-3543 0 0,-99 3-2459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5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55 12443 0 0,'-1'-2'-29'0'0,"-1"1"0"0"0,1-1 0 0 0,0 0 0 0 0,0 1 1 0 0,-1-1-1 0 0,1 0 0 0 0,0 0 0 0 0,0 1 1 0 0,0-1-1 0 0,1 0 0 0 0,-1 0 0 0 0,0 0 0 0 0,1 0 1 0 0,0 0-1 0 0,-1-3 0 0 0,1 5-25 0 0,0-1-1 0 0,0 0 1 0 0,-1 0 0 0 0,1 1 0 0 0,0-1-1 0 0,0 0 1 0 0,0 0 0 0 0,1 0-1 0 0,-1 1 1 0 0,0-1 0 0 0,0 0 0 0 0,0 0-1 0 0,0 1 1 0 0,1-1 0 0 0,-1 0-1 0 0,0 1 1 0 0,1-1 0 0 0,-1 0 0 0 0,1 1-1 0 0,-1-1 1 0 0,1 0 0 0 0,-1 1-1 0 0,1-1 1 0 0,-1 1 0 0 0,1-1 0 0 0,-1 1-1 0 0,1-1 1 0 0,0 1 0 0 0,-1-1-1 0 0,1 1 1 0 0,0 0 0 0 0,0-1 0 0 0,-1 1-1 0 0,1 0 1 0 0,0 0 0 0 0,0-1-1 0 0,-1 1 1 0 0,1 0 0 0 0,0 0 0 0 0,0 0-1 0 0,1 0 1 0 0,-1 0 223 0 0,0 1 0 0 0,1-1 1 0 0,-1 1-1 0 0,0 0 0 0 0,0-1 0 0 0,1 1 0 0 0,-1 0 0 0 0,0 0 1 0 0,0 0-1 0 0,0 0 0 0 0,0 0 0 0 0,0 0 0 0 0,0 0 0 0 0,0 0 1 0 0,0 0-1 0 0,-1 1 0 0 0,1-1 0 0 0,0 0 0 0 0,-1 0 0 0 0,1 1 1 0 0,-1-1-1 0 0,2 3 0 0 0,9 34 2035 0 0,-10-35-2110 0 0,16 115 1625 0 0,-3-18-5113 0 0,-10-77-1852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6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21 14283 0 0,'-3'-8'632'0'0,"-1"3"136"0"0,2 1-616 0 0,1 1-152 0 0,2 3 0 0 0,3 1-1440 0 0,17 11-4345 0 0,2 4 5681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5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10594 0 0,'0'0'819'0'0,"2"29"-1430"0"0,-12 102 2209 0 0,6-94-235 0 0,0 0 0 0 0,3 1 0 0 0,6 72 0 0 0,-3-99-1194 0 0,0-1-1 0 0,0 1 0 0 0,1-1 0 0 0,1 1 1 0 0,0-1-1 0 0,0 0 0 0 0,1-1 0 0 0,0 1 0 0 0,0-1 1 0 0,1 0-1 0 0,1 0 0 0 0,0 0 0 0 0,0-1 0 0 0,0 0 1 0 0,1-1-1 0 0,0 1 0 0 0,1-2 0 0 0,9 7 1 0 0,-14-10-257 0 0,1 0 1 0 0,-1 0 0 0 0,1-1 0 0 0,-1 0 0 0 0,1 0 0 0 0,0 0 0 0 0,-1-1 0 0 0,1 0 0 0 0,0 1 0 0 0,0-2 0 0 0,0 1 0 0 0,0-1 0 0 0,0 1 0 0 0,0-1 0 0 0,0-1 0 0 0,0 1 0 0 0,0-1 0 0 0,0 0 0 0 0,0 0 0 0 0,0 0 0 0 0,0 0 0 0 0,-1-1 0 0 0,9-4 0 0 0,-3 0-1173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7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53 353 6449 0 0,'-5'-5'177'0'0,"-1"-1"0"0"0,2 0 0 0 0,-1 0-1 0 0,1 0 1 0 0,0 0 0 0 0,0-1 0 0 0,1 0 0 0 0,-1 0-1 0 0,2 0 1 0 0,-1 0 0 0 0,1 0 0 0 0,0-1-1 0 0,0 1 1 0 0,1-1 0 0 0,0-10 0 0 0,1 9 22 0 0,0-1 0 0 0,1 0 0 0 0,0 0 0 0 0,1 1 0 0 0,0-1 0 0 0,0 1 0 0 0,1 0 0 0 0,1-1 0 0 0,-1 1 0 0 0,1 1 1 0 0,7-11-1 0 0,-7 11-150 0 0,1 0 1 0 0,0 0 0 0 0,1 1 0 0 0,0-1 0 0 0,0 1-1 0 0,1 1 1 0 0,0-1 0 0 0,0 1 0 0 0,0 1-1 0 0,1-1 1 0 0,-1 1 0 0 0,2 0 0 0 0,-1 1 0 0 0,0 0-1 0 0,1 0 1 0 0,-1 1 0 0 0,1 0 0 0 0,0 1 0 0 0,0 0-1 0 0,1 0 1 0 0,-1 1 0 0 0,0 0 0 0 0,0 0-1 0 0,1 1 1 0 0,-1 1 0 0 0,10 1 0 0 0,-16-2-148 0 0,1 1-1 0 0,-1 0 1 0 0,-1 0 0 0 0,1 0 0 0 0,0 0 0 0 0,0 0 0 0 0,0 1-1 0 0,-1-1 1 0 0,1 1 0 0 0,0 0 0 0 0,-1 0 0 0 0,0 0-1 0 0,1 0 1 0 0,-1 0 0 0 0,0 0 0 0 0,0 1 0 0 0,0-1 0 0 0,-1 1-1 0 0,1 0 1 0 0,0-1 0 0 0,-1 1 0 0 0,0 0 0 0 0,0 0-1 0 0,1 0 1 0 0,-2 0 0 0 0,1 0 0 0 0,0 0 0 0 0,-1 0 0 0 0,1 0-1 0 0,-1 0 1 0 0,0 0 0 0 0,0 0 0 0 0,-1 6 0 0 0,-1 9 106 0 0,0 0 0 0 0,-2 0 1 0 0,0 0-1 0 0,-9 26 1 0 0,8-29 2 0 0,-5 14 109 0 0,2-5 16 0 0,1-1 0 0 0,1 1 0 0 0,-4 32 0 0 0,9-50-119 0 0,1 1 0 0 0,0 0 0 0 0,0 0 1 0 0,0-1-1 0 0,1 1 0 0 0,0-1 0 0 0,1 1 0 0 0,-1-1 0 0 0,1 1 0 0 0,0-1 0 0 0,1 0 1 0 0,-1 1-1 0 0,1-1 0 0 0,1-1 0 0 0,-1 1 0 0 0,1 0 0 0 0,4 5 0 0 0,-5-8 104 0 0,-1 0 0 0 0,1-1 0 0 0,0 1 0 0 0,0 0 0 0 0,0-1-1 0 0,0 0 1 0 0,0 1 0 0 0,1-1 0 0 0,-1 0 0 0 0,1-1 0 0 0,-1 1-1 0 0,8 2 1 0 0,-8-4-4 0 0,0 0-1 0 0,0 0 0 0 0,-1 0 1 0 0,1 0-1 0 0,0 0 0 0 0,0 0 1 0 0,-1-1-1 0 0,1 0 1 0 0,0 1-1 0 0,-1-1 0 0 0,1 0 1 0 0,0 0-1 0 0,-1 0 0 0 0,1-1 1 0 0,-1 1-1 0 0,0 0 0 0 0,1-1 1 0 0,-1 0-1 0 0,3-2 0 0 0,-3 2-94 0 0,0 0 0 0 0,0 1 0 0 0,0-1 0 0 0,0 0 0 0 0,0 0 0 0 0,-1 0 0 0 0,1 0-1 0 0,-1 0 1 0 0,0 0 0 0 0,1-1 0 0 0,-1 1 0 0 0,0 0 0 0 0,0-1 0 0 0,0 1-1 0 0,-1-1 1 0 0,1 1 0 0 0,-1-1 0 0 0,1 1 0 0 0,-1-1 0 0 0,0-3 0 0 0,0 2 58 0 0,-1 1 0 0 0,0-1 1 0 0,0 1-1 0 0,0 0 0 0 0,-1-1 0 0 0,1 1 1 0 0,-1 0-1 0 0,0 0 0 0 0,0 0 1 0 0,0 0-1 0 0,0 0 0 0 0,0 0 0 0 0,-3-2 1 0 0,-9-7 285 0 0,0 0 1 0 0,0 1 0 0 0,-1 1 0 0 0,-24-13-1 0 0,37 22-358 0 0,-39-20-1423 0 0,19 10-4549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7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11522 0 0,'-2'0'1025'0'0,"0"0"-825"0"0,4 0-200 0 0,0 0 0 0 0,1 2-224 0 0,1 0-80 0 0,-1-1-16 0 0,4 3-9 0 0,4 3 329 0 0,-1 0 0 0 0,-1 3 64 0 0,-4 1 9 0 0,-3 1-73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8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5985 0 0,'8'-5'5797'0'0,"0"2"-6686"0"0,0 0 1 0 0,0 0-1 0 0,1 1 0 0 0,-1 0 0 0 0,10-1 0 0 0,-9 3 691 0 0,-1 1 0 0 0,1-1 0 0 0,0 2-1 0 0,0-1 1 0 0,0 1 0 0 0,0 1 0 0 0,-1-1-1 0 0,1 1 1 0 0,-1 1 0 0 0,0 0-1 0 0,12 7 1 0 0,-13-6 185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28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10594 0 0,'-6'3'944'0'0,"3"-3"-751"0"0,1 0-193 0 0,2 2 592 0 0,0 0-280 0 0,-3 1 0 0 0,1 1-1176 0 0,0-1-241 0 0,6 8-1447 0 0,-1-8 2552 0 0,1 2-72 0 0,-1-3 72 0 0,1 0 0 0 0,-3 0-88 0 0</inkml:trace>
  <inkml:trace contextRef="#ctx0" brushRef="#br0" timeOffset="1">11 415 10138 0 0,'-5'1'896'0'0,"1"-1"-712"0"0,3 0-184 0 0,2 0 0 0 0,-1 2 0 0 0,0 2 0 0 0,-1-1 0 0 0,4 2 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3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1 456 0 0,'-7'2'44'0'0,"0"1"1"0"0,1-1-1 0 0,-1 1 0 0 0,0 1 0 0 0,1-1 1 0 0,0 1-1 0 0,0 1 0 0 0,0-1 0 0 0,1 1 0 0 0,-1 0 1 0 0,1 0-1 0 0,0 0 0 0 0,1 1 0 0 0,-7 9 1 0 0,9-13-45 0 0,1 0 0 0 0,-1 0 0 0 0,1 0 0 0 0,-1 0 0 0 0,1 0 0 0 0,0 1 0 0 0,0-1 0 0 0,0 0 0 0 0,0 1 0 0 0,1-1 0 0 0,-1 1 0 0 0,1-1 0 0 0,-1 1 0 0 0,1-1 0 0 0,0 1 0 0 0,0-1 0 0 0,0 1 0 0 0,0-1 0 0 0,0 1 0 0 0,1 2 0 0 0,2 4 0 0 0,0-1 0 0 0,0 1 0 0 0,0-1 0 0 0,5 8 0 0 0,-7-15 0 0 0,-1-1 0 0 0,0 0 0 0 0,0 0 0 0 0,0 0 0 0 0,0 0 0 0 0,0 0 0 0 0,0-1 0 0 0,0 1 0 0 0,0 0 0 0 0,0 0 0 0 0,0 0 0 0 0,0 0 0 0 0,0 0 0 0 0,0 0 0 0 0,0 0 0 0 0,0 0 0 0 0,0 0 0 0 0,0 0 0 0 0,0 0 0 0 0,0 0 0 0 0,1 0 0 0 0,-1 0 0 0 0,0-1 0 0 0,0 1 0 0 0,0 0 0 0 0,0 0 0 0 0,0 0 0 0 0,0 0 0 0 0,0 0 0 0 0,0 0 0 0 0,0 0 0 0 0,0 0 0 0 0,0 0 0 0 0,1 0 0 0 0,-1 0 0 0 0,0 0 0 0 0,0 0 0 0 0,0 0 0 0 0,0 0 0 0 0,0 0 0 0 0,0 0 0 0 0,0 0 0 0 0,0 0 0 0 0,0 0 0 0 0,0 0 0 0 0,1 1 0 0 0,-1-1 0 0 0,0 0 0 0 0,0 0 0 0 0,0 0 0 0 0,0 0 0 0 0,0 0 0 0 0,0 0 0 0 0,0 0 0 0 0,0 0 0 0 0,0-2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7802 0 0,'-1'0'75'0'0,"0"0"0"0"0,0 0 1 0 0,0 0-1 0 0,0 1 1 0 0,0-1-1 0 0,0 0 0 0 0,0 0 1 0 0,0 1-1 0 0,0-1 0 0 0,1 0 1 0 0,-1 1-1 0 0,0-1 1 0 0,0 1-1 0 0,0-1 0 0 0,1 1 1 0 0,-1-1-1 0 0,0 1 0 0 0,1-1 1 0 0,-2 2-1 0 0,13 6 751 0 0,37 4-374 0 0,-41-11-437 0 0,24 6 1267 0 0,52 17-1 0 0,-72-19-1003 0 0,1 0 0 0 0,-1 0 0 0 0,0 1 1 0 0,0 0-1 0 0,-1 1 0 0 0,0 0 0 0 0,15 15 0 0 0,-24-21-322 0 0,0 0 1 0 0,0 0-1 0 0,-1 1 1 0 0,1-1-1 0 0,0 0 1 0 0,-1 1-1 0 0,1-1 1 0 0,-1 0-1 0 0,1 1 1 0 0,-1-1-1 0 0,0 0 1 0 0,1 1-1 0 0,-1-1 0 0 0,0 1 1 0 0,0-1-1 0 0,0 1 1 0 0,0-1-1 0 0,0 1 1 0 0,-1-1-1 0 0,1 0 1 0 0,0 1-1 0 0,-1-1 1 0 0,1 1-1 0 0,0-1 1 0 0,-1 0-1 0 0,0 1 1 0 0,1-1-1 0 0,-1 0 0 0 0,0 0 1 0 0,0 1-1 0 0,0-1 1 0 0,0 0-1 0 0,0 0 1 0 0,0 0-1 0 0,0 0 1 0 0,-1 1-1 0 0,-8 7-140 0 0,0 0 1 0 0,0 0-1 0 0,-13 7 0 0 0,9-5 341 0 0,-32 21-95 0 0,0-2-1 0 0,-64 30 0 0 0,19-11 224 0 0,91-49-282 0 0,0 1 0 0 0,0-1 1 0 0,0 0-1 0 0,0 0 0 0 0,0 0 1 0 0,1 0-1 0 0,-1 0 1 0 0,0 0-1 0 0,0 0 0 0 0,0 0 1 0 0,0 1-1 0 0,0-1 1 0 0,0 0-1 0 0,0 0 0 0 0,0 0 1 0 0,0 0-1 0 0,0 0 0 0 0,0 0 1 0 0,0 1-1 0 0,0-1 1 0 0,0 0-1 0 0,0 0 0 0 0,1 0 1 0 0,-1 0-1 0 0,-1 0 0 0 0,1 1 1 0 0,0-1-1 0 0,0 0 1 0 0,0 0-1 0 0,0 0 0 0 0,0 0 1 0 0,0 0-1 0 0,0 1 0 0 0,0-1 1 0 0,0 0-1 0 0,0 0 1 0 0,0 0-1 0 0,0 0 0 0 0,0 0 1 0 0,0 0-1 0 0,0 1 1 0 0,0-1-1 0 0,-1 0 0 0 0,1 0 1 0 0,0 0-1 0 0,0 0 0 0 0,0 0 1 0 0,0 0-1 0 0,0 0 1 0 0,0 0-1 0 0,-1 0 0 0 0,1 0 1 0 0,0 0-1 0 0,0 0 0 0 0,0 1 1 0 0,0-1-1 0 0,0 0 1 0 0,-1 0-1 0 0,1 0 0 0 0,0 0 1 0 0,0 0-1 0 0,20 0 118 0 0,24-6 58 0 0,286-33 2515 0 0,-324 38-2626 0 0,-3 1-45 0 0,0-1 0 0 0,-1 1-1 0 0,1 0 1 0 0,0 0 0 0 0,0 0 0 0 0,0 0 0 0 0,0 0 0 0 0,-1 1 0 0 0,1-1-1 0 0,0 1 1 0 0,0 0 0 0 0,-1 0 0 0 0,1 0 0 0 0,4 2 0 0 0,-8 0-38 0 0,0-1 1 0 0,0 1 0 0 0,-1-1-1 0 0,1 1 1 0 0,-1-1-1 0 0,1 0 1 0 0,-1 0 0 0 0,0 0-1 0 0,0 0 1 0 0,-3 3 0 0 0,4-5-15 0 0,-73 68-1874 0 0,-24 25-583 0 0,-6 13 1571 0 0,103-106 902 0 0,1 0-1 0 0,0 1 0 0 0,-1-1 1 0 0,1 0-1 0 0,0 1 1 0 0,-1-1-1 0 0,1 0 0 0 0,0 1 1 0 0,-1-1-1 0 0,1 0 1 0 0,0 1-1 0 0,0-1 0 0 0,0 1 1 0 0,-1-1-1 0 0,1 0 1 0 0,0 1-1 0 0,0-1 0 0 0,0 1 1 0 0,0-1-1 0 0,0 0 1 0 0,0 1-1 0 0,0-1 0 0 0,0 1 1 0 0,0-1-1 0 0,0 1 1 0 0,0-1-1 0 0,0 1 0 0 0,0-1 1 0 0,0 0-1 0 0,0 1 1 0 0,0-1-1 0 0,0 1 0 0 0,1-1 1 0 0,-1 1-1 0 0,0-1 1 0 0,1 1-1 0 0,17 8-532 0 0,26-4 114 0 0,-25-6 469 0 0,2 1 147 0 0,0 0-1 0 0,0 2 1 0 0,23 3 0 0 0,-40-4-146 0 0,1 0 0 0 0,-1 0 0 0 0,0 0 0 0 0,1 1 0 0 0,-1-1 0 0 0,0 1 0 0 0,0 0 0 0 0,0 0 0 0 0,0 1 0 0 0,0-1 0 0 0,0 1 0 0 0,0 0 0 0 0,-1 0 0 0 0,0 0 0 0 0,1 0 0 0 0,-1 1 0 0 0,-1-1 0 0 0,1 1 0 0 0,0 0 0 0 0,2 4 1 0 0,-5-6-24 0 0,1 0 1 0 0,-1 0-1 0 0,0 1 1 0 0,0-1-1 0 0,0 0 1 0 0,0 0-1 0 0,0 0 1 0 0,0 0-1 0 0,-1 1 1 0 0,1-1-1 0 0,-1 0 1 0 0,1 0-1 0 0,-1 0 1 0 0,0 0 0 0 0,0 0-1 0 0,0 0 1 0 0,0 0-1 0 0,0 0 1 0 0,0-1-1 0 0,0 1 1 0 0,-1 0-1 0 0,1-1 1 0 0,-1 1-1 0 0,1-1 1 0 0,-4 3-1 0 0,-3 3-12 0 0,1 0-1 0 0,-2-1 1 0 0,1 0-1 0 0,-10 4 1 0 0,-21 13 84 0 0,23-13-198 0 0,-1-1-1 0 0,0 0 0 0 0,0-1 1 0 0,-23 7-1 0 0,58-34-5047 0 0,23 9 7736 0 0,-39 9-2323 0 0,-1 1-1 0 0,1 0 0 0 0,-1-1 1 0 0,1 1-1 0 0,-1 0 1 0 0,1 0-1 0 0,0 0 1 0 0,-1 0-1 0 0,1 0 1 0 0,-1 1-1 0 0,1-1 0 0 0,-1 0 1 0 0,1 1-1 0 0,-1-1 1 0 0,1 1-1 0 0,-1-1 1 0 0,0 1-1 0 0,1 0 0 0 0,-1-1 1 0 0,0 1-1 0 0,1 0 1 0 0,-1 0-1 0 0,0 0 1 0 0,2 2-1 0 0,-3 1-46 0 0,0-1 0 0 0,0 1-1 0 0,0 0 1 0 0,0 0 0 0 0,-1 0 0 0 0,1 0 0 0 0,-1 0-1 0 0,0 0 1 0 0,0 0 0 0 0,0-1 0 0 0,-4 7 0 0 0,-1 10 341 0 0,3 3-274 0 0,1 0 0 0 0,1 1-1 0 0,1 0 1 0 0,1-1 0 0 0,6 34 0 0 0,0 8-141 0 0,-14 443 1277 0 0,-38-82-198 0 0,33-327-945 0 0,8-73-481 0 0,1-5-132 0 0,0-1 1 0 0,1 1 0 0 0,1 0 0 0 0,1-1-1 0 0,5 37 1 0 0,1-43-1739 0 0,-1-9 1013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4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81 8698 0 0,'-1'-9'624'0'0,"1"0"0"0"0,0 0-1 0 0,1 0 1 0 0,-1 1 0 0 0,2-1 0 0 0,-1 0 0 0 0,4-10 4091 0 0,-6 25-4251 0 0,-19 58 78 0 0,4 1 1 0 0,2 0-1 0 0,-6 88 1 0 0,20-139-343 0 0,0 0 1 0 0,1 0 0 0 0,0 0 0 0 0,7 24-1 0 0,-7-33-138 0 0,0-1-1 0 0,0 1 0 0 0,1-1 1 0 0,0 0-1 0 0,0 0 1 0 0,0 1-1 0 0,0-1 0 0 0,1-1 1 0 0,-1 1-1 0 0,1 0 0 0 0,0-1 1 0 0,0 1-1 0 0,1-1 1 0 0,-1 0-1 0 0,0 0 0 0 0,1 0 1 0 0,0 0-1 0 0,5 2 0 0 0,-6-4-54 0 0,0 0-1 0 0,-1-1 0 0 0,1 1 0 0 0,0-1 0 0 0,0 0 1 0 0,0 0-1 0 0,0 0 0 0 0,-1 0 0 0 0,1 0 0 0 0,0 0 0 0 0,0-1 1 0 0,0 0-1 0 0,-1 1 0 0 0,1-1 0 0 0,0 0 0 0 0,-1 0 0 0 0,1-1 1 0 0,-1 1-1 0 0,5-3 0 0 0,6-4-161 0 0,-1-1 0 0 0,17-15-1 0 0,-16 12-450 0 0,3 0-1261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4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33 9674 0 0,'-1'-20'1035'0'0,"3"9"-1019"0"0,-2 11-26 0 0,0 0-1 0 0,0 0 1 0 0,0 0 0 0 0,0-1-1 0 0,0 1 1 0 0,0 0 0 0 0,0 0-1 0 0,1 0 1 0 0,-1 0 0 0 0,0 0-1 0 0,0 0 1 0 0,0 0 0 0 0,0 0-1 0 0,0 0 1 0 0,1 0 0 0 0,-1 0-1 0 0,0-1 1 0 0,0 1 0 0 0,0 0-1 0 0,0 0 1 0 0,0 0 0 0 0,1 0-1 0 0,-1 0 1 0 0,0 0 0 0 0,0 0 0 0 0,0 0-1 0 0,0 0 1 0 0,0 0 0 0 0,1 0-1 0 0,-1 1 1 0 0,0-1 0 0 0,0 0-1 0 0,0 0 1 0 0,0 0 0 0 0,0 0-1 0 0,1 0 1 0 0,-1 0 0 0 0,0 0-1 0 0,0 0 1 0 0,0 0 0 0 0,0 0-1 0 0,0 0 1 0 0,0 1 0 0 0,0-1-1 0 0,1 0 1 0 0,-1 0 0 0 0,0 0-1 0 0,0 0 1 0 0,0 1 0 0 0,2 2-155 0 0,-1 1 1 0 0,1 0-1 0 0,-1-1 0 0 0,1 1 1 0 0,-1 0-1 0 0,-1 0 0 0 0,1 0 1 0 0,0 0-1 0 0,-1 0 1 0 0,0 0-1 0 0,0 7 0 0 0,1 11-818 0 0,12 50-1687 0 0,-12-47 2339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6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8290 0 0,'0'0'639'0'0,"-1"20"1102"0"0,-6 57-830 0 0,-7 123 1767 0 0,14-169-2699 0 0,1-1 1 0 0,2 0-1 0 0,1 0 1 0 0,11 46-1 0 0,-9-58-5077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7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12443 0 0,'0'3'52'0'0,"0"0"1"0"0,0 0 0 0 0,0-1-1 0 0,1 1 1 0 0,-1 0 0 0 0,0-1 0 0 0,1 1-1 0 0,0-1 1 0 0,0 1 0 0 0,0 0-1 0 0,0-1 1 0 0,0 0 0 0 0,2 4 0 0 0,8 25-783 0 0,-9-15 325 0 0,2 15 785 0 0,2 0 1 0 0,0 0 0 0 0,21 56 0 0 0,-24-80-250 0 0,0 0 0 0 0,0 0 1 0 0,1-1-1 0 0,-1 1 0 0 0,2-1 1 0 0,-1 1-1 0 0,1-1 0 0 0,0-1 1 0 0,0 1-1 0 0,0-1 0 0 0,1 0 1 0 0,0 0-1 0 0,0 0 0 0 0,0-1 1 0 0,1 0-1 0 0,-1 0 1 0 0,1 0-1 0 0,0-1 0 0 0,0 0 1 0 0,0-1-1 0 0,14 4 0 0 0,-16-6-154 0 0,0 1 1 0 0,-1-1-1 0 0,1 0 0 0 0,0 0 0 0 0,-1 0 1 0 0,1-1-1 0 0,-1 1 0 0 0,1-1 0 0 0,0 0 1 0 0,-1-1-1 0 0,0 1 0 0 0,1-1 0 0 0,-1 0 1 0 0,7-3-1 0 0,-4 0-98 0 0,-1 0 0 0 0,0 0 1 0 0,1 0-1 0 0,-2-1 0 0 0,1 1 1 0 0,-1-2-1 0 0,10-12 0 0 0,-7 6 43 0 0,0-2-1 0 0,0 1 1 0 0,-2-1-1 0 0,1 0 1 0 0,-2 0-1 0 0,0-1 1 0 0,5-30-1 0 0,-9 37 26 0 0,-1 0 0 0 0,0 0 0 0 0,0 0 0 0 0,-1 0-1 0 0,0-1 1 0 0,-1 1 0 0 0,1 0 0 0 0,-2 0 0 0 0,1 1 0 0 0,-1-1 0 0 0,-9-16 0 0 0,9 19-35 0 0,-1-1 1 0 0,0 1 0 0 0,0 0 0 0 0,0 0 0 0 0,-1 1-1 0 0,0-1 1 0 0,0 1 0 0 0,-1 0 0 0 0,1 0 0 0 0,-1 1 0 0 0,0 0-1 0 0,0 0 1 0 0,0 0 0 0 0,-1 1 0 0 0,-9-4 0 0 0,13 6-111 0 0,0 0 0 0 0,0 0 0 0 0,1 1 1 0 0,-1 0-1 0 0,0-1 0 0 0,0 1 0 0 0,0 0 1 0 0,0 1-1 0 0,1-1 0 0 0,-1 0 0 0 0,0 1 1 0 0,0-1-1 0 0,0 1 0 0 0,1 0 0 0 0,-1 0 1 0 0,1 0-1 0 0,-1 0 0 0 0,0 1 0 0 0,1-1 1 0 0,0 1-1 0 0,-1-1 0 0 0,1 1 0 0 0,0 0 1 0 0,0 0-1 0 0,0 0 0 0 0,0 0 0 0 0,0 0 0 0 0,0 0 1 0 0,1 1-1 0 0,-1-1 0 0 0,1 1 0 0 0,0-1 1 0 0,0 1-1 0 0,-1-1 0 0 0,2 1 0 0 0,-1 0 1 0 0,0 0-1 0 0,0-1 0 0 0,1 1 0 0 0,0 0 1 0 0,-1 4-1 0 0,3-2 91 0 0,3-1 94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7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46 105 11522 0 0,'-4'0'193'0'0,"-22"-1"1052"0"0,26 1-1264 0 0,-1 0 0 0 0,0 0 0 0 0,1 0 0 0 0,-1-1 0 0 0,0 1 0 0 0,1 0 0 0 0,-1 0 0 0 0,0 0 0 0 0,1-1 0 0 0,-1 1 0 0 0,0 0 0 0 0,1 0 0 0 0,-1-1 0 0 0,1 1 0 0 0,-1-1 0 0 0,1 1 0 0 0,-1 0 0 0 0,1-1 0 0 0,-1 1 0 0 0,1-1 0 0 0,-1 1 0 0 0,1-1 0 0 0,-1 0 0 0 0,1 1 0 0 0,0-1 0 0 0,-1 1 0 0 0,1-1 0 0 0,0 0 0 0 0,0 1 0 0 0,-1-2 0 0 0,11-2 1404 0 0,157-35 4645 0 0,-50 16-5466 0 0,-11 3-4338 0 0,-85 15-2344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7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9 3225 0 0,'-2'-8'5658'0'0,"10"15"-5182"0"0,-1 0-1 0 0,0 1 1 0 0,0 0 0 0 0,-1 0-1 0 0,0 0 1 0 0,-1 1-1 0 0,1 0 1 0 0,-2 0-1 0 0,1 1 1 0 0,-1-1 0 0 0,-1 1-1 0 0,0 0 1 0 0,0 0-1 0 0,2 20 1 0 0,1 17-91 0 0,-2 1 1 0 0,-2 48-1 0 0,-1-38-226 0 0,2-3-1539 0 0,14 71 0 0 0,-12-102-3942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8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8754 0 0,'4'-36'1429'0'0,"-3"35"-1318"0"0,-1-1 0 0 0,1 0 0 0 0,-1 0 0 0 0,1 0 0 0 0,0 1 0 0 0,-1-1 0 0 0,1 0 0 0 0,0 1 0 0 0,0-1 0 0 0,0 0 0 0 0,0 1 0 0 0,1-1 0 0 0,-1 1-1 0 0,0 0 1 0 0,1-1 0 0 0,2-1 0 0 0,-4 3-49 0 0,1 0-1 0 0,-1 1 1 0 0,0-1-1 0 0,1 0 1 0 0,-1 0-1 0 0,0 0 1 0 0,1 1-1 0 0,-1-1 1 0 0,1 0-1 0 0,-1 0 1 0 0,0 1-1 0 0,0-1 1 0 0,1 0-1 0 0,-1 1 1 0 0,0-1-1 0 0,0 0 0 0 0,1 1 1 0 0,-1-1-1 0 0,0 0 1 0 0,0 1-1 0 0,0-1 1 0 0,1 1-1 0 0,-1-1 1 0 0,0 0-1 0 0,0 1 1 0 0,0-1-1 0 0,0 1 1 0 0,0-1-1 0 0,0 1 1 0 0,0-1-1 0 0,0 0 1 0 0,0 1-1 0 0,0 0 1 0 0,2 20 1065 0 0,-2-19-859 0 0,3 54 1803 0 0,-1-16-724 0 0,10 57-1 0 0,-9-84-1195 0 0,0 0 0 0 0,1 0 0 0 0,1-1 1 0 0,0 1-1 0 0,0-1 0 0 0,1 0 0 0 0,1-1 0 0 0,11 16 0 0 0,-13-19-80 0 0,1-1 0 0 0,0 0 0 0 0,1 0 0 0 0,0 0 0 0 0,0-1 0 0 0,0 0-1 0 0,1 0 1 0 0,-1-1 0 0 0,2 0 0 0 0,-1-1 0 0 0,11 5 0 0 0,-13-7-297 0 0,-1-1-1 0 0,1 1 1 0 0,0-1 0 0 0,1 0-1 0 0,-1-1 1 0 0,0 0 0 0 0,0 0 0 0 0,0 0-1 0 0,0-1 1 0 0,0 1 0 0 0,0-2 0 0 0,0 1-1 0 0,0 0 1 0 0,0-1 0 0 0,-1 0-1 0 0,1-1 1 0 0,0 1 0 0 0,6-5 0 0 0,9-7-6459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38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 12899 0 0,'-3'0'576'0'0,"1"0"112"0"0,0 0-552 0 0,2-2-136 0 0,2 2 0 0 0,0 0-320 0 0,1 0-88 0 0,1 0-16 0 0,3 0-8 0 0,1 4 336 0 0,1 1 96 0 0,0 3 0 0 0,-4-2 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1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7834 0 0,'0'3'453'0'0,"0"0"0"0"0,1 1 0 0 0,-1-1 0 0 0,1 0 1 0 0,-1 0-1 0 0,1 1 0 0 0,0-1 0 0 0,0 0 0 0 0,1 0 0 0 0,2 4 1 0 0,-3-2-361 0 0,5 13 381 0 0,0 0-1 0 0,-2 1 1 0 0,0-1-1 0 0,-1 1 1 0 0,1 30-1 0 0,-11 94 986 0 0,5-110-1894 0 0,0 31-1560 0 0,2-46 832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2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8434 0 0,'1'-3'57'0'0,"-1"0"0"0"0,1 1 0 0 0,0-1 1 0 0,0 0-1 0 0,1 1 0 0 0,-1-1 0 0 0,0 1 0 0 0,4-5 1 0 0,-2 2-176 0 0,1-2 340 0 0,0 1-1 0 0,1 0 1 0 0,0 1 0 0 0,0-1-1 0 0,0 1 1 0 0,0 0-1 0 0,1 0 1 0 0,0 0-1 0 0,0 1 1 0 0,0 0 0 0 0,0 0-1 0 0,1 0 1 0 0,0 1-1 0 0,-1 0 1 0 0,1 1 0 0 0,0-1-1 0 0,1 1 1 0 0,-1 1-1 0 0,0-1 1 0 0,0 1 0 0 0,1 0-1 0 0,-1 1 1 0 0,1 0-1 0 0,-1 0 1 0 0,13 2-1 0 0,-18-1-241 0 0,0 0 0 0 0,0-1-1 0 0,0 1 1 0 0,0 0-1 0 0,0 0 1 0 0,0 0-1 0 0,0 1 1 0 0,0-1-1 0 0,0 0 1 0 0,0 1-1 0 0,-1-1 1 0 0,1 1-1 0 0,-1 0 1 0 0,1-1 0 0 0,-1 1-1 0 0,1 0 1 0 0,-1 0-1 0 0,0 0 1 0 0,0 0-1 0 0,0 0 1 0 0,0 0-1 0 0,-1 0 1 0 0,1 0-1 0 0,0 0 1 0 0,-1 1 0 0 0,1-1-1 0 0,-1 0 1 0 0,0 0-1 0 0,0 1 1 0 0,0 2-1 0 0,0 10-108 0 0,0 0-1 0 0,-1 0 1 0 0,-5 22-1 0 0,4-19 424 0 0,-6 22 260 0 0,5-32-288 0 0,1 0 0 0 0,0 0 1 0 0,1 0-1 0 0,0 0 0 0 0,0 1 0 0 0,1-1 0 0 0,0 0 0 0 0,0 1 0 0 0,2 8 0 0 0,-1-16-162 0 0,-1 0 0 0 0,1 0-1 0 0,-1 0 1 0 0,1 0 0 0 0,0 0 0 0 0,-1 0-1 0 0,1 0 1 0 0,0 0 0 0 0,0-1 0 0 0,0 1-1 0 0,-1 0 1 0 0,1 0 0 0 0,0-1 0 0 0,0 1 0 0 0,0 0-1 0 0,0-1 1 0 0,0 1 0 0 0,1-1 0 0 0,-1 1-1 0 0,0-1 1 0 0,0 0 0 0 0,0 0 0 0 0,0 1 0 0 0,0-1-1 0 0,1 0 1 0 0,-1 0 0 0 0,0 0 0 0 0,0 0-1 0 0,0 0 1 0 0,0 0 0 0 0,1-1 0 0 0,-1 1 0 0 0,0 0-1 0 0,0-1 1 0 0,1 1 0 0 0,49-19 952 0 0,-39 14-1390 0 0,62-19-3815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75 2761 0 0,'1'-11'-127'0'0,"-3"-28"-944"0"0,-9 14 9938 0 0,6 33-6841 0 0,-3 14-1678 0 0,7-20-204 0 0,-1 9 121 0 0,1-1-1 0 0,0 0 1 0 0,1 0-1 0 0,1 15 1 0 0,0 11 1121 0 0,-21 233 82 0 0,-3 129-1429 0 0,32-193 482 0 0,-3-113-110 0 0,-5 104 1 0 0,-4-173-378 0 0,2 0 1 0 0,0 1-1 0 0,2-1 0 0 0,0 1 0 0 0,2-1 1 0 0,10 43-1 0 0,-14-64-79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2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85 13363 0 0,'0'-1'40'0'0,"0"1"0"0"0,-1-1 0 0 0,1 1 0 0 0,0-1 0 0 0,0 0 0 0 0,0 1 0 0 0,0-1 0 0 0,0 0-1 0 0,-1 1 1 0 0,1-1 0 0 0,0 1 0 0 0,0-1 0 0 0,1 0 0 0 0,-1 1 0 0 0,0-1 0 0 0,0 0 0 0 0,0 1 0 0 0,0-1 0 0 0,0 1 0 0 0,1-1 0 0 0,-1 0 0 0 0,0 1 0 0 0,1-1 0 0 0,-1 1 0 0 0,0-1 0 0 0,1 1 0 0 0,-1-1 0 0 0,1 0 0 0 0,22-18-519 0 0,28-7-1707 0 0,-42 22 1817 0 0,1 1 1 0 0,-1 0-1 0 0,1 1 0 0 0,-1-1 0 0 0,1 2 1 0 0,0-1-1 0 0,0 2 0 0 0,-1-1 0 0 0,19 2 1 0 0,-16-1 368 0 0,-2-3 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2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57 12443 0 0,'-1'0'0'0'0,"0"1"1"0"0,1-1-1 0 0,-1 1 1 0 0,0-1-1 0 0,0 1 1 0 0,0-1 0 0 0,1 1-1 0 0,-1 0 1 0 0,0-1-1 0 0,0 1 1 0 0,1 0-1 0 0,-1 0 1 0 0,1-1 0 0 0,-1 1-1 0 0,1 0 1 0 0,-1 0-1 0 0,1 0 1 0 0,0 0-1 0 0,-1 0 1 0 0,1 0 0 0 0,0 0-1 0 0,-1 0 1 0 0,1 0-1 0 0,0-1 1 0 0,0 1-1 0 0,0 0 1 0 0,0 0-1 0 0,0 0 1 0 0,0 0 0 0 0,0 0-1 0 0,1 0 1 0 0,-1 0-1 0 0,0 0 1 0 0,0 0-1 0 0,1 0 1 0 0,0 1 0 0 0,0-1-64 0 0,0 0 1 0 0,1 0-1 0 0,-1 0 1 0 0,0-1-1 0 0,1 1 1 0 0,-1 0-1 0 0,1-1 1 0 0,-1 1-1 0 0,1-1 1 0 0,-1 1-1 0 0,1-1 1 0 0,0 0-1 0 0,-1 0 1 0 0,1 0-1 0 0,-1 0 1 0 0,1 0-1 0 0,0 0 1 0 0,-1 0-1 0 0,1-1 1 0 0,-1 1-1 0 0,1 0 1 0 0,-1-1-1 0 0,3 0 1 0 0,13-5 1682 0 0,-1-2 1 0 0,1 0 0 0 0,22-15-1 0 0,6-2-848 0 0,2 5-4372 0 0,-38 18 2321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3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 10394 0 0,'0'0'506'0'0,"12"16"79"0"0,-11-11-604 0 0,0 0 0 0 0,0-1 1 0 0,0 1-1 0 0,-1 0 0 0 0,0 0 0 0 0,0 0 0 0 0,0 0 0 0 0,-2 8 1 0 0,-11 44 295 0 0,10-45 37 0 0,-2 9 469 0 0,1 0 0 0 0,1 1 1 0 0,1 0-1 0 0,0 29 0 0 0,2-45-563 0 0,0 0 1 0 0,0 1-1 0 0,1-1 0 0 0,0 0 0 0 0,0 1 1 0 0,1-1-1 0 0,-1 0 0 0 0,1 0 0 0 0,0 0 1 0 0,1 0-1 0 0,0-1 0 0 0,0 1 1 0 0,0-1-1 0 0,0 1 0 0 0,1-1 0 0 0,0 0 1 0 0,0 0-1 0 0,0-1 0 0 0,8 7 0 0 0,-9-9-246 0 0,0-1-1 0 0,0 0 1 0 0,0 1-1 0 0,0-1 1 0 0,0 0-1 0 0,0 0 1 0 0,0-1-1 0 0,0 1 1 0 0,0-1 0 0 0,1 1-1 0 0,-1-1 1 0 0,0 0-1 0 0,0 0 1 0 0,1-1-1 0 0,-1 1 1 0 0,0-1-1 0 0,0 1 1 0 0,0-1-1 0 0,0 0 1 0 0,0 0-1 0 0,0 0 1 0 0,0-1-1 0 0,0 1 1 0 0,5-4-1 0 0,3-3-966 0 0,0 0 0 0 0,0 0 0 0 0,-1-1 0 0 0,14-16-1 0 0,-10 11-4412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3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38 9674 0 0,'-6'-10'3091'0'0,"1"-9"-3477"0"0,6 11-1368 0 0,9 19 1773 0 0,30 55-4054 0 0,-34-54 3603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4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13307 0 0,'10'38'1848'0'0,"-6"-17"-1366"0"0,7 40 844 0 0,-3-1 0 0 0,0 121 1 0 0,2 25 798 0 0,-9-190-2491 0 0,1-1-1 0 0,0 1 1 0 0,1-1 0 0 0,1 1 0 0 0,0-1 0 0 0,1 0 0 0 0,1-1 0 0 0,0 1-1 0 0,1-1 1 0 0,10 15 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4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5065 0 0,'1'-2'291'0'0,"1"0"-1"0"0,0 0 1 0 0,0 0-1 0 0,0 1 1 0 0,0-1-1 0 0,0 1 0 0 0,0-1 1 0 0,0 1-1 0 0,0 0 1 0 0,0 0-1 0 0,1 0 1 0 0,-1 0-1 0 0,0 0 1 0 0,1 1-1 0 0,3-1 1 0 0,3-3-231 0 0,6-1 34 0 0,0 0 1 0 0,0 0 0 0 0,1 2-1 0 0,29-4 1 0 0,-34 6-594 0 0,1 1 1 0 0,0 0-1 0 0,0 1 1 0 0,12 2 0 0 0,-10 0-230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4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76 6913 0 0,'-20'-6'608'0'0,"16"5"-426"0"0,0 0 1 0 0,0-1-1 0 0,0 1 1 0 0,0 0-1 0 0,0 1 1 0 0,0-1-1 0 0,0 1 1 0 0,-5 0-1 0 0,8 0-35 0 0,1 1 0 0 0,-1 0 0 0 0,0-1 0 0 0,0 1 0 0 0,1 0 0 0 0,-1 0-1 0 0,0-1 1 0 0,1 1 0 0 0,-1 0 0 0 0,1 0 0 0 0,-1 0 0 0 0,1 0 0 0 0,0 0 0 0 0,-1 0-1 0 0,1 0 1 0 0,0 0 0 0 0,-1 0 0 0 0,1 0 0 0 0,0 0 0 0 0,0 0 0 0 0,0 0 0 0 0,0 0 0 0 0,0 0-1 0 0,0 0 1 0 0,1 2 0 0 0,2 32 2906 0 0,-2-31-2476 0 0,1 6-344 0 0,-1 0 0 0 0,2-1 0 0 0,-1 1 0 0 0,2-1 0 0 0,-1 0 0 0 0,1 1 1 0 0,0-2-1 0 0,1 1 0 0 0,0 0 0 0 0,12 14 0 0 0,-14-20-205 0 0,0 1-1 0 0,1 0 1 0 0,0-1-1 0 0,0 0 1 0 0,0 0-1 0 0,0 0 1 0 0,0 0-1 0 0,0-1 1 0 0,1 0-1 0 0,0 1 1 0 0,-1-2-1 0 0,1 1 1 0 0,0 0-1 0 0,0-1 1 0 0,0 0-1 0 0,0 0 1 0 0,0-1-1 0 0,0 1 1 0 0,0-1-1 0 0,0 0 1 0 0,0-1-1 0 0,0 1 1 0 0,6-2-1 0 0,-7 1-7 0 0,-1-1-1 0 0,1 1 1 0 0,-1-1-1 0 0,0 0 1 0 0,1 0-1 0 0,-1 0 1 0 0,0-1-1 0 0,0 1 1 0 0,0-1-1 0 0,-1 1 1 0 0,1-1-1 0 0,-1 0 1 0 0,1 0-1 0 0,-1 0 1 0 0,2-5-1 0 0,2 0 31 0 0,-2-1 0 0 0,1 0-1 0 0,-1 0 1 0 0,5-17-1 0 0,-7 18-159 0 0,0-1 0 0 0,0 1 0 0 0,-1-1 0 0 0,0 0 0 0 0,-1 1 0 0 0,0-1 0 0 0,0 0 0 0 0,-1 1 0 0 0,0-1 0 0 0,-1 0 0 0 0,-2-9 0 0 0,3 14 39 0 0,-1 1 1 0 0,0-1-1 0 0,1 0 0 0 0,-1 1 0 0 0,-1-1 0 0 0,1 1 1 0 0,0-1-1 0 0,-1 1 0 0 0,0 0 0 0 0,0 0 0 0 0,0 0 1 0 0,0 1-1 0 0,0-1 0 0 0,0 1 0 0 0,-1 0 1 0 0,1-1-1 0 0,-1 2 0 0 0,0-1 0 0 0,0 0 0 0 0,1 1 1 0 0,-1-1-1 0 0,0 1 0 0 0,0 0 0 0 0,0 1 0 0 0,-6-1 1 0 0,-5 0-702 0 0,0 0-1 0 0,0 1 1 0 0,0 1 0 0 0,0 1 0 0 0,-17 4 0 0 0,1 0-597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5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49 9674 0 0,'0'-5'243'0'0,"0"0"0"0"0,-1 0 0 0 0,1 1 0 0 0,-1-1 0 0 0,0 0 0 0 0,0 1 0 0 0,-1-1 0 0 0,-1-4 0 0 0,3 9-240 0 0,0 0-1 0 0,0-1 0 0 0,0 1 1 0 0,-1 0-1 0 0,1 0 1 0 0,0 0-1 0 0,0 0 0 0 0,0 0 1 0 0,0 0-1 0 0,0 0 1 0 0,-1 0-1 0 0,1 0 0 0 0,0 0 1 0 0,0 0-1 0 0,0 0 1 0 0,0 0-1 0 0,0 0 0 0 0,-1 0 1 0 0,1 0-1 0 0,0 0 1 0 0,0 0-1 0 0,0 0 0 0 0,0 0 1 0 0,-1 0-1 0 0,1 0 1 0 0,0 0-1 0 0,0 0 0 0 0,0 0 1 0 0,0 0-1 0 0,0 0 1 0 0,0 0-1 0 0,-1 0 0 0 0,1 0 1 0 0,0 0-1 0 0,0 1 1 0 0,0-1-1 0 0,0 0 0 0 0,0 0 1 0 0,0 0-1 0 0,0 0 1 0 0,-1 0-1 0 0,1 0 0 0 0,0 0 1 0 0,0 1-1 0 0,0-1 1 0 0,0 0-1 0 0,0 0 0 0 0,0 0 1 0 0,0 0-1 0 0,0 1 1 0 0,-5 15 1088 0 0,1 41 331 0 0,3-1 1 0 0,2 1-1 0 0,3-1 1 0 0,16 82-1 0 0,-15-112-1523 0 0,1 1 0 0 0,1-1 0 0 0,14 32 0 0 0,8-5-7134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5:45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99 12899 0 0,'-1'-1'11'0'0,"1"1"1"0"0,0 0-1 0 0,-1 0 1 0 0,1-1-1 0 0,-1 1 1 0 0,1 0 0 0 0,0-1-1 0 0,-1 1 1 0 0,1-1-1 0 0,-1 1 1 0 0,1 0-1 0 0,0-1 1 0 0,0 1-1 0 0,-1-1 1 0 0,1 1-1 0 0,0-1 1 0 0,0 1-1 0 0,0-1 1 0 0,-1 1 0 0 0,1-1-1 0 0,0 1 1 0 0,0-1-1 0 0,0 1 1 0 0,0-1-1 0 0,0 1 1 0 0,0-1-1 0 0,0 1 1 0 0,0-1-1 0 0,0 0 1 0 0,0 1-1 0 0,1-1 1 0 0,-1 1 0 0 0,0-1-1 0 0,0 1 1 0 0,0 0-1 0 0,1-1 1 0 0,-1 1-1 0 0,0-1 1 0 0,1 0-1 0 0,22-19-1182 0 0,35-9-1256 0 0,-33 21 2361 0 0,1 2-1 0 0,0 0 1 0 0,0 2-1 0 0,0 1 1 0 0,52 0-1 0 0,-48 3-54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13.9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55 316 456 0 0,'-10'-26'992'0'0,"9"22"-734"0"0,0 0 1 0 0,0 1 0 0 0,-1-1 0 0 0,1 0 0 0 0,-1 1 0 0 0,0-1 0 0 0,0 1 0 0 0,0-1 0 0 0,-1 1 0 0 0,1 0 0 0 0,-1 0 0 0 0,0 0 0 0 0,1 0-1 0 0,-1 0 1 0 0,-1 1 0 0 0,-7 0 3735 0 0,11 3-3926 0 0,3 13 1084 0 0,3 8-1091 0 0,35 110 1352 0 0,-21-62-461 0 0,3-1 0 0 0,41 85 0 0 0,-54-134-775 0 0,2 0 1 0 0,24 32-1 0 0,-32-47-101 0 0,0 0 0 0 0,0 0 0 0 0,0-1 1 0 0,1 1-1 0 0,0-1 0 0 0,0 0 0 0 0,0-1 0 0 0,0 1 1 0 0,0-1-1 0 0,1 0 0 0 0,-1 0 0 0 0,1-1 0 0 0,0 1 1 0 0,0-1-1 0 0,7 1 0 0 0,-9-3-1 0 0,0 0 1 0 0,-1-1-1 0 0,1 1 1 0 0,-1-1-1 0 0,1 0 1 0 0,0 0-1 0 0,-1 0 1 0 0,0-1-1 0 0,1 1 1 0 0,-1-1-1 0 0,0 0 1 0 0,0 0-1 0 0,0 0 1 0 0,0 0-1 0 0,0 0 1 0 0,0-1-1 0 0,-1 1 0 0 0,1-1 1 0 0,-1 0-1 0 0,1 0 1 0 0,1-3-1 0 0,4-5 71 0 0,-1 0-1 0 0,0-1 0 0 0,-1 1 1 0 0,7-19-1 0 0,-5 6-89 0 0,-1 1 0 0 0,-1-2 0 0 0,5-47-1 0 0,-2-79 210 0 0,-6 66-205 0 0,0 16-206 0 0,-2 19-215 0 0,2 1-1 0 0,3 0 1 0 0,16-69 0 0 0,-22 117 312 0 0,0 0 0 0 0,0 1 0 0 0,0-1 0 0 0,0 0 0 0 0,0 1 0 0 0,0-1 0 0 0,0 1 0 0 0,0-1 0 0 0,1 0 0 0 0,-1 1 0 0 0,0-1 0 0 0,0 1-1 0 0,0-1 1 0 0,1 1 0 0 0,-1-1 0 0 0,0 1 0 0 0,1-1 0 0 0,-1 1 0 0 0,1-1 0 0 0,-1 1 0 0 0,0-1 0 0 0,1 1 0 0 0,-1 0 0 0 0,1-1 0 0 0,-1 1 0 0 0,1 0 0 0 0,0-1 0 0 0,-1 1 0 0 0,1 0-1 0 0,-1 0 1 0 0,1-1 0 0 0,-1 1 0 0 0,1 0 0 0 0,0 0 0 0 0,-1 0 0 0 0,1 0 0 0 0,-1 0 0 0 0,1 0 0 0 0,0 0 0 0 0,-1 0 0 0 0,1 0 0 0 0,0 0 0 0 0,-1 0 0 0 0,1 0 0 0 0,-1 0 0 0 0,1 1-1 0 0,-1-1 1 0 0,1 0 0 0 0,0 0 0 0 0,-1 1 0 0 0,1-1 0 0 0,-1 0 0 0 0,1 1 0 0 0,-1-1 0 0 0,1 1 0 0 0,-1-1 0 0 0,0 0 0 0 0,1 1 0 0 0,-1-1 0 0 0,1 2 0 0 0,6 6-1209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4609 0 0,'-69'32'1434'0'0,"44"-22"-402"0"0,0 1 0 0 0,1 1 0 0 0,1 1 0 0 0,-38 28-1 0 0,61-41-1014 0 0,0 0 0 0 0,0 0 0 0 0,-1 0 0 0 0,1 0 0 0 0,0 0 1 0 0,-1 1-1 0 0,1-1 0 0 0,0 0 0 0 0,0 0 0 0 0,-1 0 0 0 0,1 1 0 0 0,0-1 0 0 0,0 0 0 0 0,-1 0 0 0 0,1 1 0 0 0,0-1 0 0 0,0 0 0 0 0,0 0 0 0 0,0 1 0 0 0,-1-1 0 0 0,1 0 0 0 0,0 1 0 0 0,0-1 0 0 0,0 0 0 0 0,0 1 0 0 0,0-1 0 0 0,0 0 0 0 0,0 1 0 0 0,0-1 0 0 0,0 0 0 0 0,0 0 0 0 0,0 1 0 0 0,0-1 0 0 0,0 0 0 0 0,0 1 0 0 0,0-1 0 0 0,0 0 0 0 0,0 1 0 0 0,1-1 0 0 0,-1 0 0 0 0,0 1 0 0 0,17 2 263 0 0,37-7-338 0 0,-42 3 44 0 0,65-8 155 0 0,-41 4 553 0 0,1 2 0 0 0,0 1 1 0 0,62 5-1 0 0,-96-3-597 0 0,1 0-1 0 0,-1 1 1 0 0,0 0-1 0 0,1 0 1 0 0,-1 0-1 0 0,0 0 1 0 0,0 0-1 0 0,0 0 1 0 0,6 4-1 0 0,-9-4-99 0 0,1-1-1 0 0,-1 1 0 0 0,1-1 1 0 0,-1 0-1 0 0,0 1 0 0 0,1-1 1 0 0,-1 1-1 0 0,0-1 0 0 0,1 1 1 0 0,-1-1-1 0 0,0 1 1 0 0,0 0-1 0 0,1-1 0 0 0,-1 1 1 0 0,0-1-1 0 0,0 1 0 0 0,0-1 1 0 0,0 1-1 0 0,0 0 0 0 0,0-1 1 0 0,0 1-1 0 0,0 0 0 0 0,-1 1-51 0 0,1-1 0 0 0,-1 1-1 0 0,1-1 1 0 0,-1 1-1 0 0,0-1 1 0 0,0 1-1 0 0,0-1 1 0 0,1 0 0 0 0,-1 1-1 0 0,-1-1 1 0 0,-1 2-1 0 0,-70 59-1235 0 0,52-46 1236 0 0,1 1 0 0 0,1 1-1 0 0,-18 20 1 0 0,35-36 57 0 0,0 0 1 0 0,1 0-1 0 0,-1 0 1 0 0,1 0-1 0 0,0 0 1 0 0,-1 0-1 0 0,1 0 1 0 0,0 1-1 0 0,0-1 1 0 0,1 0-1 0 0,-1 1 1 0 0,0-1-1 0 0,0 5 1 0 0,1-7-10 0 0,0 1 1 0 0,0 0-1 0 0,1-1 0 0 0,-1 1 1 0 0,0-1-1 0 0,0 1 1 0 0,0-1-1 0 0,1 1 0 0 0,-1 0 1 0 0,0-1-1 0 0,1 1 1 0 0,-1-1-1 0 0,0 1 0 0 0,1-1 1 0 0,-1 0-1 0 0,0 1 1 0 0,1-1-1 0 0,-1 1 0 0 0,1-1 1 0 0,-1 0-1 0 0,2 1 1 0 0,21 3 124 0 0,15-5-350 0 0,43-9 0 0 0,-43 5-160 0 0,43-1 0 0 0,-80 6 409 0 0,-1 0-1 0 0,0 0 1 0 0,1 0 0 0 0,-1 0 0 0 0,0 0 0 0 0,1 0 0 0 0,-1 0-1 0 0,0 0 1 0 0,1 0 0 0 0,-1 0 0 0 0,0 0 0 0 0,1 0 0 0 0,-1 0-1 0 0,0 0 1 0 0,0 0 0 0 0,1 0 0 0 0,-1 1 0 0 0,0-1 0 0 0,1 0-1 0 0,-1 0 1 0 0,0 0 0 0 0,0 0 0 0 0,1 1 0 0 0,-1-1 0 0 0,0 0-1 0 0,0 0 1 0 0,1 1 0 0 0,-1-1 0 0 0,0 0 0 0 0,0 0 0 0 0,0 1-1 0 0,1-1 1 0 0,-1 0 0 0 0,0 0 0 0 0,0 1 0 0 0,0-1 0 0 0,0 0-1 0 0,0 1 1 0 0,-7 13 364 0 0,-20 12-68 0 0,25-24-287 0 0,-159 120 286 0 0,108-86-288 0 0,-92 84 0 0 0,142-116-25 0 0,-1-1-1 0 0,1 1 1 0 0,0 0 0 0 0,0 0 0 0 0,1 0-1 0 0,-1 0 1 0 0,1 0 0 0 0,0 0-1 0 0,-2 7 1 0 0,3-10 9 0 0,1 0-1 0 0,0 0 0 0 0,0 0 1 0 0,0 0-1 0 0,0 0 0 0 0,0 0 1 0 0,0 0-1 0 0,0 0 0 0 0,0 0 1 0 0,0 0-1 0 0,0 0 0 0 0,0 0 1 0 0,1 0-1 0 0,-1 0 0 0 0,0 0 1 0 0,1 0-1 0 0,-1-1 1 0 0,1 1-1 0 0,0 1 0 0 0,0-1 25 0 0,0 1 1 0 0,1-1-1 0 0,-1 0 0 0 0,0 0 0 0 0,1-1 0 0 0,-1 1 1 0 0,1 0-1 0 0,-1 0 0 0 0,1-1 0 0 0,-1 1 1 0 0,1-1-1 0 0,0 1 0 0 0,-1-1 0 0 0,1 0 0 0 0,2 1 1 0 0,20 0 405 0 0,-1-1 0 0 0,1 0 0 0 0,-1-2 0 0 0,46-9 0 0 0,-35 5-142 0 0,41-2-1 0 0,-48 6-200 0 0,26-1 22 0 0,-49 3-103 0 0,-1 0 0 0 0,1 0 0 0 0,0 0 0 0 0,-1 1 0 0 0,1 0 0 0 0,-1 0 0 0 0,1 0 0 0 0,-1 0 0 0 0,1 0 0 0 0,4 3 0 0 0,-8-4-25 0 0,1 1-1 0 0,0 0 1 0 0,-1-1 0 0 0,1 1-1 0 0,-1 0 1 0 0,1 0 0 0 0,-1-1 0 0 0,1 1-1 0 0,-1 0 1 0 0,0 0 0 0 0,1 0-1 0 0,-1 0 1 0 0,0-1 0 0 0,0 1 0 0 0,1 0-1 0 0,-1 0 1 0 0,0 0 0 0 0,0 0-1 0 0,0 0 1 0 0,0 0 0 0 0,0 0 0 0 0,0-1-1 0 0,-1 1 1 0 0,1 0 0 0 0,0 0 0 0 0,0 0-1 0 0,-1 0 1 0 0,1 0 0 0 0,0-1-1 0 0,-1 1 1 0 0,1 0 0 0 0,-1 0 0 0 0,1-1-1 0 0,-1 1 1 0 0,1 0 0 0 0,-2 1-1 0 0,-24 29-545 0 0,21-26 496 0 0,-33 35-642 0 0,-2-1 1 0 0,-1-2-1 0 0,-78 53 1 0 0,98-79 667 0 0,21-11-110 0 0,-1 0-1 0 0,1 1 0 0 0,-1-1 1 0 0,1 0-1 0 0,-1 0 1 0 0,1 1-1 0 0,-1-1 1 0 0,1 0-1 0 0,-1 0 1 0 0,0 0-1 0 0,1 0 1 0 0,-1 0-1 0 0,1 0 1 0 0,-1 0-1 0 0,1 0 1 0 0,-1 0-1 0 0,0 0 1 0 0,1 0-1 0 0,-1 0 1 0 0,1 0-1 0 0,-1-1 1 0 0,1 1-1 0 0,-1 0 1 0 0,1 0-1 0 0,-1 0 1 0 0,1-1-1 0 0,-1 1 1 0 0,1 0-1 0 0,-1-1 1 0 0,1 1-1 0 0,0 0 1 0 0,-1-1-1 0 0,1 1 1 0 0,-1-1-1 0 0,1 1 1 0 0,-1-1-1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14.3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34 9218 0 0,'0'-1'24'0'0,"0"1"-1"0"0,-1 0 1 0 0,1 0 0 0 0,0 0-1 0 0,-1 0 1 0 0,1 0 0 0 0,0 0-1 0 0,0-1 1 0 0,-1 1 0 0 0,1 0-1 0 0,0 0 1 0 0,0-1 0 0 0,-1 1-1 0 0,1 0 1 0 0,0 0 0 0 0,0-1-1 0 0,0 1 1 0 0,-1 0-1 0 0,1 0 1 0 0,0-1 0 0 0,0 1-1 0 0,0 0 1 0 0,0-1 0 0 0,0 1-1 0 0,0 0 1 0 0,0-1 0 0 0,0 1-1 0 0,0 0 1 0 0,0-1 0 0 0,0 1-1 0 0,0 0 1 0 0,0-1 0 0 0,0 1-1 0 0,0 0 1 0 0,0 0 0 0 0,0-1-1 0 0,0 1 1 0 0,0 0 0 0 0,0-1-1 0 0,0 1 1 0 0,0 0 0 0 0,1-1-1 0 0,-1 1 1 0 0,0 0 0 0 0,0-1-1 0 0,19-8 348 0 0,28-1-118 0 0,-41 9-558 0 0,0 1 1 0 0,1 0-1 0 0,-1 0 0 0 0,0 0 0 0 0,1 1 0 0 0,11 2 0 0 0,-14-1-430 0 0,1-1 0 0 0,-1 1 0 0 0,0 0 0 0 0,1 0-1 0 0,-1 0 1 0 0,4 4 0 0 0,-2-1 214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14.6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0 152 8290 0 0,'1'-1'3'0'0,"-1"1"-1"0"0,0-1 1 0 0,1 0 0 0 0,-1 0 0 0 0,0 0-1 0 0,1 0 1 0 0,-1 1 0 0 0,1-1 0 0 0,-1 0-1 0 0,1 1 1 0 0,0-1 0 0 0,-1 0 0 0 0,1 1-1 0 0,0-1 1 0 0,0 1 0 0 0,-1-1 0 0 0,1 1-1 0 0,0-1 1 0 0,0 1 0 0 0,0-1 0 0 0,-1 1 0 0 0,3 0-1 0 0,36-22-676 0 0,-10 6 393 0 0,2-5 169 0 0,-4 3 177 0 0,32-17-1 0 0,-51 31-40 0 0,1 0 0 0 0,0 1 0 0 0,-1-1 0 0 0,1 2-1 0 0,0-1 1 0 0,1 1 0 0 0,-1 1 0 0 0,15-1 0 0 0,-11 3-550 0 0,1 3-2041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15.6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53 103 5529 0 0,'-4'-6'428'0'0,"0"0"1"0"0,0 0-1 0 0,1 0 0 0 0,0-1 0 0 0,1 1 0 0 0,-4-12 1 0 0,4 11 415 0 0,0-1 0 0 0,-1 1 0 0 0,0-1 0 0 0,-7-9 0 0 0,3 57 1212 0 0,27 228-58 0 0,-3-75-1210 0 0,-4-85-1361 0 0,-4-41-1077 0 0,-5 0-3823 0 0,-4-44 1181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16.1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47 2304 0 0,'-2'-3'-316'0'0,"-12"-24"4414"0"0,14 26-3865 0 0,-1 0-1 0 0,0-1 1 0 0,1 1-1 0 0,-1 0 1 0 0,0 0-1 0 0,0 0 1 0 0,0 0 0 0 0,1 0-1 0 0,-1 0 1 0 0,0 0-1 0 0,-1 0 1 0 0,1 1-1 0 0,0-1 1 0 0,0 0-1 0 0,0 1 1 0 0,-2-2-1 0 0,2 3-160 0 0,0-1 0 0 0,1 0-1 0 0,-1 1 1 0 0,0-1 0 0 0,0 1-1 0 0,1-1 1 0 0,-1 1-1 0 0,0 0 1 0 0,1-1 0 0 0,-1 1-1 0 0,1 0 1 0 0,-1-1 0 0 0,1 1-1 0 0,-1 0 1 0 0,1 0-1 0 0,-1-1 1 0 0,1 1 0 0 0,0 0-1 0 0,-1 0 1 0 0,1 0-1 0 0,0-1 1 0 0,0 1 0 0 0,0 0-1 0 0,-1 2 1 0 0,-3 24 256 0 0,4-25-254 0 0,-8 91 1246 0 0,5 0 0 0 0,10 108-1 0 0,-7 57-3584 0 0,-3-214-2819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16.7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9 102 3681 0 0,'-1'-2'173'0'0,"-1"0"0"0"0,1-1 0 0 0,0 1 0 0 0,1-1 0 0 0,-1 0 1 0 0,0 1-1 0 0,1-1 0 0 0,-1 0 0 0 0,1 1 0 0 0,0-1 0 0 0,0 0 0 0 0,0 0 0 0 0,0 1 1 0 0,0-1-1 0 0,1 0 0 0 0,0 1 0 0 0,-1-1 0 0 0,1 0 0 0 0,0 1 0 0 0,0-1 0 0 0,2-2 1 0 0,-2 2-89 0 0,0 0 1 0 0,0 0 0 0 0,0 0 0 0 0,0 1 0 0 0,1-1 0 0 0,0 0 0 0 0,-1 1 0 0 0,1-1-1 0 0,0 1 1 0 0,0 0 0 0 0,0 0 0 0 0,1 0 0 0 0,2-2 0 0 0,-4 3-30 0 0,1 1 1 0 0,-1-1 0 0 0,1 0-1 0 0,-1 1 1 0 0,1 0 0 0 0,0-1-1 0 0,-1 1 1 0 0,1 0-1 0 0,-1 0 1 0 0,1 0 0 0 0,0 0-1 0 0,-1 0 1 0 0,1 0 0 0 0,0 1-1 0 0,-1-1 1 0 0,1 0-1 0 0,-1 1 1 0 0,1 0 0 0 0,-1-1-1 0 0,1 1 1 0 0,-1 0 0 0 0,1-1-1 0 0,-1 1 1 0 0,2 2-1 0 0,6 2 78 0 0,-1 0-1 0 0,0 1 0 0 0,0 1 0 0 0,0-1 0 0 0,-1 1 0 0 0,0 0 0 0 0,-1 1 0 0 0,11 15 0 0 0,-14-19-159 0 0,-1 1 0 0 0,1 0-1 0 0,-1 0 1 0 0,-1 0 0 0 0,1 1 0 0 0,0-1 0 0 0,-1 0 0 0 0,0 1 0 0 0,-1-1-1 0 0,1 1 1 0 0,-1-1 0 0 0,0 1 0 0 0,0-1 0 0 0,-1 0 0 0 0,0 1 0 0 0,0-1-1 0 0,-3 10 1 0 0,-1 1-143 0 0,-1 0 0 0 0,0 0-1 0 0,-2-1 1 0 0,1 0-1 0 0,-20 26 1 0 0,26-41 235 0 0,0 1-1 0 0,1 0 1 0 0,-1 0-1 0 0,0-1 1 0 0,0 1-1 0 0,1 0 1 0 0,-1 0-1 0 0,1 0 0 0 0,-1 0 1 0 0,1 0-1 0 0,-1 0 1 0 0,1 0-1 0 0,-1 0 1 0 0,1 0-1 0 0,0 0 1 0 0,0 0-1 0 0,-1 0 1 0 0,1 0-1 0 0,0 0 1 0 0,0 0-1 0 0,0 1 1 0 0,0-1-1 0 0,0 0 1 0 0,1 0-1 0 0,-1 0 1 0 0,0 0-1 0 0,0 0 1 0 0,1 2-1 0 0,1-2 5 0 0,-1 0-1 0 0,0 0 1 0 0,1 0-1 0 0,-1 0 1 0 0,1 0-1 0 0,-1 0 1 0 0,1 0-1 0 0,0 0 1 0 0,-1-1-1 0 0,1 1 1 0 0,0-1-1 0 0,0 1 1 0 0,-1-1-1 0 0,1 0 1 0 0,2 1-1 0 0,10 0 389 0 0,-1-1 0 0 0,0 0 0 0 0,20-3-1 0 0,38-14 1375 0 0,-58 13-1537 0 0,0 0 0 0 0,0 1 0 0 0,0 1 0 0 0,1 0-1 0 0,-1 0 1 0 0,22 1 0 0 0,-25 4-1141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25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214 21 8290 0 0,'3'-9'1098'0'0,"1"-1"201"0"0,-4 9-777 0 0,-1 3-177 0 0,0-1-62 0 0,-2 4-89 0 0,-163 231 1185 0 0,117-172 950 0 0,49-63-2308 0 0,0-1-1 0 0,0 0 0 0 0,0 1 1 0 0,0-1-1 0 0,0 0 1 0 0,0 1-1 0 0,0-1 0 0 0,0 1 1 0 0,0-1-1 0 0,0 0 0 0 0,0 1 1 0 0,0-1-1 0 0,0 0 1 0 0,0 1-1 0 0,0-1 0 0 0,0 0 1 0 0,1 1-1 0 0,-1-1 0 0 0,0 0 1 0 0,0 1-1 0 0,0-1 0 0 0,1 0 1 0 0,-1 0-1 0 0,0 1 1 0 0,0-1-1 0 0,1 0 0 0 0,-1 0 1 0 0,0 1-1 0 0,1-1 0 0 0,-1 0 1 0 0,0 0-1 0 0,1 0 1 0 0,-1 1-1 0 0,0-1 0 0 0,1 0 1 0 0,-1 0-1 0 0,0 0 0 0 0,1 0 1 0 0,-1 0-1 0 0,0 0 1 0 0,1 0-1 0 0,0 0 0 0 0,23 7-7 0 0,-17-6 48 0 0,37 12-287 0 0,-25-9 160 0 0,-1 1 1 0 0,0 1-1 0 0,0 1 1 0 0,21 11 0 0 0,-33-15 59 0 0,-1 1 0 0 0,0-1 1 0 0,-1 1-1 0 0,1 0 1 0 0,-1 0-1 0 0,1 0 1 0 0,-1 1-1 0 0,-1 0 1 0 0,1 0-1 0 0,0 0 0 0 0,-1 0 1 0 0,0 0-1 0 0,-1 0 1 0 0,1 1-1 0 0,-1 0 1 0 0,0-1-1 0 0,3 13 0 0 0,-4-12 18 0 0,0 0 1 0 0,-1 0-1 0 0,1 0 0 0 0,-1 0 0 0 0,0 1 0 0 0,-1-1 0 0 0,0 0 0 0 0,1 0 0 0 0,-2 0 0 0 0,1 0 0 0 0,-1 0 0 0 0,0 0 0 0 0,0 0 0 0 0,-1 0 0 0 0,0-1 0 0 0,0 1 0 0 0,0-1 0 0 0,0 0 0 0 0,-1 0 0 0 0,-5 5 0 0 0,-8 8 467 0 0,-1-2-1 0 0,-1 0 0 0 0,-40 26 0 0 0,36-27-827 0 0,1 1-1 0 0,-21 21 1 0 0,35-22-2229 0 0,7-10 1262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26.4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 6913 0 0,'1'-14'5372'0'0,"2"28"-4223"0"0,1 34-1103 0 0,-6 66 616 0 0,-1 25-313 0 0,8-47-4823 0 0,-3-74 162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26.8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0 155 11979 0 0,'7'-6'537'0'0,"0"2"1"0"0,1-1 0 0 0,-1 1 0 0 0,10-5-1 0 0,-6 3-481 0 0,29-13-230 0 0,0 1 0 0 0,2 2-1 0 0,45-12 1 0 0,5 3-3406 0 0,-77 21 1956 0 0,-1 1-1 0 0,1 0 0 0 0,0 1 0 0 0,27-1 1 0 0,0 11 744 0 0,-34-6 1037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28.2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411 49 5329 0 0,'-1'-3'79'0'0,"0"0"0"0"0,0 1 0 0 0,0-1 0 0 0,0 0 0 0 0,0 1 0 0 0,0-1 0 0 0,-1 1 0 0 0,1 0 0 0 0,-1-1 0 0 0,0 1 0 0 0,1 0 0 0 0,-1 0 0 0 0,0 0 0 0 0,0 0 0 0 0,-1 0 0 0 0,1 1-1 0 0,0-1 1 0 0,-1 1 0 0 0,1-1 0 0 0,-3 0 0 0 0,2 1 24 0 0,0 1-1 0 0,0-1 0 0 0,0 1 0 0 0,0 0 1 0 0,0 0-1 0 0,0 0 0 0 0,0 0 1 0 0,0 1-1 0 0,0-1 0 0 0,0 1 0 0 0,0 0 1 0 0,0 0-1 0 0,0 0 0 0 0,0 0 1 0 0,-4 2-1 0 0,-4 4 188 0 0,-1 1 0 0 0,2 0-1 0 0,-1 0 1 0 0,1 1 0 0 0,0 0 0 0 0,1 1 0 0 0,-10 12-1 0 0,-15 22 1225 0 0,-50 91 0 0 0,82-132-1497 0 0,1 0 1 0 0,0 0-1 0 0,0 1 1 0 0,0-1 0 0 0,0 1-1 0 0,0-1 1 0 0,1 0 0 0 0,0 1-1 0 0,0-1 1 0 0,0 1-1 0 0,0-1 1 0 0,0 1 0 0 0,0-1-1 0 0,1 1 1 0 0,0-1 0 0 0,0 1-1 0 0,0-1 1 0 0,0 0-1 0 0,0 1 1 0 0,1-1 0 0 0,-1 0-1 0 0,1 0 1 0 0,0 0-1 0 0,0 0 1 0 0,0-1 0 0 0,4 5-1 0 0,8 8-103 0 0,0-1 0 0 0,0-1 0 0 0,28 19 0 0 0,-9-6-283 0 0,-26-20 363 0 0,0 1 0 0 0,0 0-1 0 0,-1 1 1 0 0,0 0-1 0 0,-1 0 1 0 0,1 0 0 0 0,-1 1-1 0 0,-1-1 1 0 0,0 1 0 0 0,0 0-1 0 0,-1 0 1 0 0,0 1-1 0 0,3 15 1 0 0,-5-19 53 0 0,0 0 0 0 0,-1 0 1 0 0,1 0-1 0 0,-1 0 0 0 0,-1 0 0 0 0,1 0 0 0 0,-1-1 0 0 0,0 1 1 0 0,0 0-1 0 0,-1 0 0 0 0,1-1 0 0 0,-1 1 0 0 0,0-1 0 0 0,-1 1 1 0 0,0-1-1 0 0,0 0 0 0 0,0 0 0 0 0,0 0 0 0 0,-1 0 0 0 0,1-1 1 0 0,-1 1-1 0 0,0-1 0 0 0,-8 6 0 0 0,0-1-1 0 0,0 0-1 0 0,-1-1 0 0 0,1 0 1 0 0,-1-1-1 0 0,-1-1 0 0 0,1 0 1 0 0,-1-1-1 0 0,0 0 0 0 0,-1-1 1 0 0,1-1-1 0 0,-1 0 0 0 0,0-1 1 0 0,1 0-1 0 0,-25-2 0 0 0,14 0-2375 0 0,13 0-2513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28.7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6 130 3681 0 0,'-1'-2'25'0'0,"0"0"1"0"0,0 1 0 0 0,1-1 0 0 0,-1 0-1 0 0,1 0 1 0 0,-1-1 0 0 0,1 1-1 0 0,0 0 1 0 0,0 0 0 0 0,0 0-1 0 0,0 0 1 0 0,0 0 0 0 0,0 0 0 0 0,0 0-1 0 0,1 0 1 0 0,-1 0 0 0 0,1 0-1 0 0,0 0 1 0 0,-1 0 0 0 0,1 0-1 0 0,0 0 1 0 0,0 0 0 0 0,0 0 0 0 0,2-2-1 0 0,0-2 75 0 0,1 1-1 0 0,-1-1 0 0 0,1 0 1 0 0,0 1-1 0 0,1 0 1 0 0,-1 0-1 0 0,6-4 0 0 0,-4 5 107 0 0,0 0 0 0 0,-1 1 0 0 0,2 0 0 0 0,-1 0 0 0 0,0 0 0 0 0,0 1 0 0 0,1 0 0 0 0,-1 0 0 0 0,1 1 0 0 0,0-1 0 0 0,0 2 0 0 0,-1-1 0 0 0,9 1-1 0 0,-13 0-129 0 0,1 0-1 0 0,0 0 1 0 0,-1 1-1 0 0,1-1 0 0 0,-1 1 1 0 0,1 0-1 0 0,0 0 0 0 0,-1 0 1 0 0,0 0-1 0 0,1 0 0 0 0,-1 0 1 0 0,0 1-1 0 0,1-1 0 0 0,-1 1 1 0 0,0 0-1 0 0,0-1 1 0 0,0 1-1 0 0,-1 0 0 0 0,1 0 1 0 0,0 0-1 0 0,-1 1 0 0 0,1-1 1 0 0,-1 0-1 0 0,0 1 0 0 0,1-1 1 0 0,-1 0-1 0 0,0 1 0 0 0,-1-1 1 0 0,1 1-1 0 0,0 0 1 0 0,-1-1-1 0 0,1 1 0 0 0,-1 0 1 0 0,0-1-1 0 0,0 4 0 0 0,-1 33 232 0 0,-2 0 0 0 0,-2 0-1 0 0,-1 0 1 0 0,-2-1 0 0 0,-20 59 0 0 0,19-73 598 0 0,6-19-468 0 0,1 0 0 0 0,0 0 0 0 0,1 0 1 0 0,-1 0-1 0 0,1 0 0 0 0,0 0 0 0 0,0 7 0 0 0,1-11-422 0 0,0-1 0 0 0,0 0-1 0 0,1 1 1 0 0,-1-1 0 0 0,0 0 0 0 0,1 1 0 0 0,-1-1 0 0 0,0 0-1 0 0,1 0 1 0 0,-1 1 0 0 0,0-1 0 0 0,1 0 0 0 0,-1 0 0 0 0,1 0-1 0 0,-1 1 1 0 0,0-1 0 0 0,1 0 0 0 0,-1 0 0 0 0,1 0 0 0 0,-1 0 0 0 0,0 0-1 0 0,1 0 1 0 0,-1 0 0 0 0,1 0 0 0 0,-1 0 0 0 0,1 0 0 0 0,-1 0-1 0 0,0 0 1 0 0,1 0 0 0 0,-1 0 0 0 0,1 0 0 0 0,-1-1 0 0 0,0 1-1 0 0,1 0 1 0 0,-1 0 0 0 0,1-1 0 0 0,20-5-408 0 0,-17 5 370 0 0,72-31-2172 0 0,-58 25 1367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1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0,'12'-4'3890'0'0,"-12"4"-3898"0"0,0 0 1 0 0,0 0-1 0 0,0-1 1 0 0,1 1-1 0 0,-1 0 0 0 0,0 0 1 0 0,0 0-1 0 0,1 0 1 0 0,-1 0-1 0 0,0 0 0 0 0,0 0 1 0 0,1 0-1 0 0,-1-1 1 0 0,0 1-1 0 0,0 0 0 0 0,1 0 1 0 0,-1 0-1 0 0,0 0 1 0 0,1 1-1 0 0,-1-1 0 0 0,0 0 1 0 0,0 0-1 0 0,1 0 1 0 0,-1 0-1 0 0,0 0 0 0 0,0 0 1 0 0,1 0-1 0 0,-1 0 1 0 0,0 0-1 0 0,0 1 0 0 0,1-1 1 0 0,-1 0-1 0 0,0 0 1 0 0,0 0-1 0 0,0 0 0 0 0,0 1 1 0 0,1-1-1 0 0,-1 0 1 0 0,0 0-1 0 0,0 1 0 0 0,0-1 1 0 0,0 0-1 0 0,0 0 1 0 0,1 1-1 0 0,-1-1 0 0 0,0 0 1 0 0,0 1-1 0 0,-9 37 2050 0 0,-19 53 0 0 0,14-53-861 0 0,-15 75 0 0 0,21-48-1036 0 0,2 0-1 0 0,3 0 1 0 0,3 1 0 0 0,3-1 0 0 0,3 0 0 0 0,2 0 0 0 0,4-1 0 0 0,26 86 0 0 0,-19-75 100 0 0,-3 0 0 0 0,10 113 0 0 0,-13 157 1260 0 0,-15-311-1369 0 0,-2 0 0 0 0,-1 0 0 0 0,-2-1 0 0 0,-1 1 1 0 0,-16 38-1 0 0,22-69-1260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29.1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5 108 10594 0 0,'0'0'44'0'0,"-1"-1"-1"0"0,1 1 1 0 0,0 0-1 0 0,-1-1 1 0 0,1 1-1 0 0,0-1 0 0 0,-1 1 1 0 0,1-1-1 0 0,0 1 1 0 0,0-1-1 0 0,-1 1 1 0 0,1-1-1 0 0,0 1 1 0 0,0-1-1 0 0,0 1 0 0 0,0-1 1 0 0,0 1-1 0 0,0-1 1 0 0,0 0-1 0 0,0 1 1 0 0,0-1-1 0 0,0 1 1 0 0,0-1-1 0 0,0 1 0 0 0,0-1 1 0 0,1 1-1 0 0,-1-1 1 0 0,0 1-1 0 0,1-1 1 0 0,14-16 184 0 0,31-11-1013 0 0,-39 24 693 0 0,4-3-399 0 0,1 1 1 0 0,-1 1-1 0 0,1 0 1 0 0,0 0-1 0 0,0 1 0 0 0,0 1 1 0 0,0 0-1 0 0,1 1 0 0 0,15-1 1 0 0,-19 4 436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29.4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28 141 10594 0 0,'-12'1'532'0'0,"-3"-2"1028"0"0,15 1-1504 0 0,0 0-1 0 0,0-1 1 0 0,-1 1-1 0 0,1 0 1 0 0,0-1-1 0 0,0 1 1 0 0,0 0-1 0 0,0-1 1 0 0,0 1-1 0 0,0-1 1 0 0,0 1 0 0 0,0 0-1 0 0,0-1 1 0 0,0 1-1 0 0,0 0 1 0 0,0-1-1 0 0,0 1 1 0 0,1-1-1 0 0,-1 1 1 0 0,0 0-1 0 0,0-1 1 0 0,0 1-1 0 0,0 0 1 0 0,1-1-1 0 0,-1 1 1 0 0,0 0 0 0 0,0 0-1 0 0,1-1 1 0 0,-1 1-1 0 0,0 0 1 0 0,1 0-1 0 0,-1-1 1 0 0,0 1-1 0 0,0 0 1 0 0,1 0-1 0 0,-1 0 1 0 0,1-1-1 0 0,9-8-259 0 0,0 0-1 0 0,1 0 0 0 0,0 1 0 0 0,0 0 1 0 0,1 1-1 0 0,0 0 0 0 0,0 1 0 0 0,16-6 1 0 0,8-1-2064 0 0,64-15 1 0 0,-34 19-1979 0 0,-56 6 4138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29.9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70 1 7834 0 0,'-1'3'324'0'0,"-1"0"1"0"0,1 0-1 0 0,0 0 1 0 0,1 1-1 0 0,-1-1 1 0 0,0 0-1 0 0,1 6 1 0 0,-2 2-298 0 0,-21 73 754 0 0,-8 43 611 0 0,28-112-928 0 0,2-1 1 0 0,-1 0-1 0 0,2 1 0 0 0,0-1 0 0 0,0 1 0 0 0,5 23 0 0 0,-3-30-206 0 0,0 0 0 0 0,1 0-1 0 0,-1 0 1 0 0,2 0-1 0 0,-1-1 1 0 0,1 0 0 0 0,0 0-1 0 0,10 13 1 0 0,-13-18-260 0 0,1 0 0 0 0,-1 0 0 0 0,1-1 0 0 0,0 1 0 0 0,-1-1 0 0 0,1 1 0 0 0,0-1 0 0 0,0 0 1 0 0,0 0-1 0 0,0 0 0 0 0,0 0 0 0 0,0 0 0 0 0,1 0 0 0 0,-1 0 0 0 0,0-1 0 0 0,0 1 0 0 0,1-1 0 0 0,-1 0 1 0 0,0 0-1 0 0,1 1 0 0 0,-1-1 0 0 0,0-1 0 0 0,1 1 0 0 0,-1 0 0 0 0,0-1 0 0 0,0 1 0 0 0,1-1 0 0 0,-1 1 1 0 0,0-1-1 0 0,0 0 0 0 0,0 0 0 0 0,0 0 0 0 0,0 0 0 0 0,0-1 0 0 0,3-2 0 0 0,6-4-799 0 0,-1 0-1 0 0,0-1 1 0 0,0-1-1 0 0,13-17 1 0 0,-10 9-4399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30.3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32 13827 0 0,'-6'-7'608'0'0,"5"3"128"0"0,1 1-584 0 0,0 1-152 0 0,1 0 0 0 0,1 0 0 0 0,0 1-136 0 0,1-1-56 0 0,3-2-16 0 0,1 1 0 0 0,1 1-592 0 0,-1 4-128 0 0,-1 0-16 0 0,-1 3-9 0 0,0 2 745 0 0,-1-2 208 0 0,-1 0-80 0 0,1-1 80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31.7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34 2761 0 0,'1'-3'266'0'0,"15"-28"12016"0"0,-18 91-11461 0 0,2 0 1 0 0,3 0 0 0 0,14 80 0 0 0,-14-117-878 0 0,-2-10-266 0 0,1 0 0 0 0,0 0 0 0 0,1 0 0 0 0,0-1 0 0 0,1 1 0 0 0,0-1-1 0 0,8 15 1 0 0,-9-23-902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32.4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1 6913 0 0,'-1'3'42'0'0,"1"0"-1"0"0,-1 1 1 0 0,0-1-1 0 0,1 0 1 0 0,0 1-1 0 0,0-1 0 0 0,0 1 1 0 0,0-1-1 0 0,1 7 1 0 0,0 7 638 0 0,-13 95 2890 0 0,5-60-2067 0 0,3 0-1 0 0,2 79 1 0 0,8 16-1876 0 0,-5-50-3171 0 0,-1-77 2305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33.1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26 216 4145 0 0,'-3'-4'94'0'0,"1"1"1"0"0,-1-1-1 0 0,0 0 0 0 0,1 0 1 0 0,0 0-1 0 0,0 0 0 0 0,0 0 1 0 0,1-1-1 0 0,-1 1 1 0 0,1-1-1 0 0,0 1 0 0 0,0-1 1 0 0,1 1-1 0 0,0-1 0 0 0,-1 1 1 0 0,1-1-1 0 0,1 0 1 0 0,-1 1-1 0 0,1-1 0 0 0,-1 1 1 0 0,1-1-1 0 0,3-7 0 0 0,-1 6-4 0 0,-1 1 0 0 0,1 0 0 0 0,0 0 0 0 0,0 1 0 0 0,1-1 0 0 0,0 1 0 0 0,-1 0 0 0 0,1-1 0 0 0,1 2 0 0 0,-1-1 0 0 0,0 0 0 0 0,1 1 0 0 0,0 0 0 0 0,0 0 0 0 0,0 0 0 0 0,0 1-1 0 0,0 0 1 0 0,8-3 0 0 0,19-5 644 0 0,50-9 0 0 0,-74 17-644 0 0,1 1-1 0 0,-1 0 1 0 0,0 1-1 0 0,0 0 1 0 0,0 0 0 0 0,1 0-1 0 0,-1 1 1 0 0,0 0 0 0 0,0 1-1 0 0,0 0 1 0 0,0 0-1 0 0,9 5 1 0 0,-13-5-94 0 0,-1 0 0 0 0,0 0 0 0 0,0 0-1 0 0,0 1 1 0 0,0-1 0 0 0,0 1 0 0 0,-1 0 0 0 0,1 0 0 0 0,-1 0 0 0 0,1 0-1 0 0,-1 0 1 0 0,0 0 0 0 0,-1 1 0 0 0,1-1 0 0 0,1 6 0 0 0,0-2-34 0 0,-2 0 0 0 0,1 0 1 0 0,-1 1-1 0 0,0-1 0 0 0,-1 0 1 0 0,0 1-1 0 0,-1 12 0 0 0,0-7 21 0 0,-1 0-1 0 0,-1 0 1 0 0,0-1 0 0 0,-1 1-1 0 0,-1-1 1 0 0,1 0 0 0 0,-2-1-1 0 0,0 1 1 0 0,-7 10-1 0 0,2-6 136 0 0,-1-1-1 0 0,-1 0 0 0 0,0-1 0 0 0,-1 0 1 0 0,-1-2-1 0 0,0 1 0 0 0,0-2 0 0 0,-1 0 1 0 0,-1-1-1 0 0,0 0 0 0 0,-18 6 0 0 0,29-15 39 0 0,11-4-58 0 0,11-5 321 0 0,131-12 2519 0 0,-131 19-2652 0 0,0 1 0 0 0,1 0 0 0 0,-1 1 0 0 0,0 1 1 0 0,0 1-1 0 0,32 9 0 0 0,-39-8-464 0 0,-1 0 1 0 0,1 1-1 0 0,-1 0 1 0 0,0 1-1 0 0,14 11 1 0 0,10 8-3718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33.4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 5065 0 0,'1'0'122'0'0,"1"-1"0"0"0,-1 1-1 0 0,1 0 1 0 0,0 0 0 0 0,-1 0 0 0 0,1 0 0 0 0,0 0-1 0 0,-1 0 1 0 0,1 1 0 0 0,-1-1 0 0 0,1 0-1 0 0,0 1 1 0 0,-1-1 0 0 0,1 1 0 0 0,-1 0 0 0 0,1-1-1 0 0,-1 1 1 0 0,2 1 0 0 0,-1 1 155 0 0,0-1 0 0 0,0 1 0 0 0,-1 0 0 0 0,1-1 1 0 0,-1 1-1 0 0,0 0 0 0 0,0 0 0 0 0,0 0 0 0 0,0 0 0 0 0,0 1 0 0 0,-1-1 1 0 0,1 0-1 0 0,-1 0 0 0 0,0 0 0 0 0,0 0 0 0 0,0 4 0 0 0,-9 61 2198 0 0,3-33-1387 0 0,-3 147 1739 0 0,8-60-5058 0 0,1-89-3664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38.4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45 11522 0 0,'-2'-2'387'0'0,"0"-1"0"0"0,0 0-1 0 0,0 0 1 0 0,0 0 0 0 0,0 0-1 0 0,1 0 1 0 0,0 0 0 0 0,-2-4-1 0 0,3 7-383 0 0,0-1 1 0 0,0 1-1 0 0,-1 0 0 0 0,1-1 0 0 0,0 1 1 0 0,0 0-1 0 0,0-1 0 0 0,0 1 0 0 0,0-1 1 0 0,0 1-1 0 0,-1 0 0 0 0,1-1 0 0 0,0 1 1 0 0,0-1-1 0 0,0 1 0 0 0,0 0 0 0 0,1-1 1 0 0,-1 1-1 0 0,0-1 0 0 0,0 1 0 0 0,0 0 1 0 0,0-1-1 0 0,0 1 0 0 0,0-1 0 0 0,1 1 1 0 0,-1 0-1 0 0,0-1 0 0 0,0 1 0 0 0,0 0 1 0 0,1-1-1 0 0,-1 1 0 0 0,0 0 0 0 0,1-1 1 0 0,-1 1-1 0 0,0 0 0 0 0,1 0 0 0 0,-1 0 1 0 0,0-1-1 0 0,1 1 0 0 0,-1 0 0 0 0,0 0 1 0 0,1 0-1 0 0,-1 0 0 0 0,1-1 0 0 0,-1 1 1 0 0,0 0-1 0 0,1 0 0 0 0,-1 0 0 0 0,1 0 1 0 0,-1 0-1 0 0,0 0 0 0 0,1 0 0 0 0,-1 0 1 0 0,1 0-1 0 0,-1 0 0 0 0,0 1 0 0 0,1-1 1 0 0,-1 0-1 0 0,1 0 0 0 0,-1 0 0 0 0,0 0 1 0 0,1 0-1 0 0,-1 1 0 0 0,0-1 0 0 0,1 0 1 0 0,-1 0-1 0 0,1 1 0 0 0,0 0-305 0 0,0 0-1 0 0,0 0 1 0 0,0 0-1 0 0,1 1 0 0 0,-1-1 1 0 0,0 0-1 0 0,-1 0 1 0 0,1 1-1 0 0,0-1 1 0 0,0 0-1 0 0,-1 1 0 0 0,1-1 1 0 0,0 1-1 0 0,-1-1 1 0 0,0 1-1 0 0,1-1 1 0 0,-1 1-1 0 0,0 0 1 0 0,0-1-1 0 0,0 1 0 0 0,0-1 1 0 0,0 1-1 0 0,0 1 1 0 0,0 8-3155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38.8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 10594 0 0,'0'-5'3392'0'0,"0"5"-3323"0"0,21-1-1196 0 0,-19 1 1038 0 0,0 0-1 0 0,0 0 1 0 0,0 0-1 0 0,0 0 1 0 0,0 1-1 0 0,0-1 1 0 0,0 0-1 0 0,0 1 0 0 0,0 0 1 0 0,0-1-1 0 0,0 1 1 0 0,0 0-1 0 0,0 0 1 0 0,-1 0-1 0 0,1 0 1 0 0,0 1-1 0 0,-1-1 1 0 0,1 0-1 0 0,-1 1 1 0 0,1-1-1 0 0,-1 1 1 0 0,2 1-1 0 0,-3 0 79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64 150 3225 0 0,'-8'3'403'0'0,"-27"9"-2222"0"0,34-12 1804 0 0,0 1 0 0 0,0-1-1 0 0,0 0 1 0 0,-1 1 0 0 0,1 0-1 0 0,0-1 1 0 0,0 1 0 0 0,0 0 0 0 0,0 0-1 0 0,0-1 1 0 0,0 1 0 0 0,0 0-1 0 0,1 0 1 0 0,-1 0 0 0 0,0 0-1 0 0,0 0 1 0 0,1 0 0 0 0,-1 0-1 0 0,0 1 1 0 0,1-1 0 0 0,-1 2-1 0 0,1-2 170 0 0,1-1 0 0 0,-1 1 0 0 0,1 0-1 0 0,-1-1 1 0 0,1 1 0 0 0,0 0 0 0 0,-1-1 0 0 0,1 1-1 0 0,0-1 1 0 0,0 1 0 0 0,-1-1 0 0 0,1 1 0 0 0,0-1-1 0 0,0 1 1 0 0,0-1 0 0 0,-1 0 0 0 0,1 0-1 0 0,0 1 1 0 0,0-1 0 0 0,0 0 0 0 0,0 0 0 0 0,0 0-1 0 0,0 0 1 0 0,0 0 0 0 0,-1 0 0 0 0,3 0-1 0 0,24-1 2390 0 0,349-45 4372 0 0,191 22-3304 0 0,62-34-2103 0 0,-123 4-520 0 0,-465 52-1417 0 0,87-8-5676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2 309 11058 0 0,'0'0'46'0'0,"0"0"-1"0"0,0 0 1 0 0,0 0-1 0 0,0 0 1 0 0,0-1-1 0 0,-1 1 1 0 0,1 0-1 0 0,0 0 1 0 0,0 0-1 0 0,0 0 1 0 0,0 0-1 0 0,0 0 1 0 0,0-1-1 0 0,0 1 1 0 0,0 0-1 0 0,0 0 1 0 0,0 0-1 0 0,0 0 1 0 0,0 0-1 0 0,0-1 1 0 0,0 1-1 0 0,0 0 1 0 0,0 0-1 0 0,0 0 1 0 0,0 0-1 0 0,0-1 1 0 0,0 1-1 0 0,0 0 1 0 0,0 0-1 0 0,0 0 1 0 0,0 0-1 0 0,0 0 1 0 0,0-1-1 0 0,0 1 1 0 0,0 0-1 0 0,0 0 1 0 0,1 0-1 0 0,-1 0 1 0 0,0 0-1 0 0,0 0 1 0 0,0 0-1 0 0,0-1 1 0 0,0 1-1 0 0,0 0 1 0 0,0 0-1 0 0,1 0 1 0 0,10-9 457 0 0,14-4-536 0 0,10 4-29 0 0,-1 3-1 0 0,1 0 1 0 0,0 3-1 0 0,68 0 1 0 0,-50 2 991 0 0,221 8 1095 0 0,-161-1-1816 0 0,160-12 1 0 0,-235 0-434 0 0,0-1 0 0 0,42-15 0 0 0,-74 20 102 0 0,11 0-748 0 0,-9 2 100 0 0,-7 4-236 0 0,-6-7 597 0 0,3 2 429 0 0,0 0 1 0 0,0-1-1 0 0,0 0 0 0 0,1 1 0 0 0,-1-1 0 0 0,1 0 1 0 0,-1 0-1 0 0,1 0 0 0 0,-1 0 0 0 0,1 0 1 0 0,0 0-1 0 0,0 0 0 0 0,0 0 0 0 0,0 0 0 0 0,0-1 1 0 0,1 1-1 0 0,-1 0 0 0 0,1 0 0 0 0,-1-1 0 0 0,1 1 1 0 0,0-1-1 0 0,0 1 0 0 0,0 0 0 0 0,0-1 1 0 0,1 1-1 0 0,-1 0 0 0 0,0-1 0 0 0,1 1 0 0 0,0 0 1 0 0,0-1-1 0 0,-1 1 0 0 0,1 0 0 0 0,3-4 1 0 0,0-2 5 0 0,0 1 0 0 0,0 0 0 0 0,1-1 0 0 0,0 2 1 0 0,0-1-1 0 0,1 1 0 0 0,0-1 0 0 0,0 2 0 0 0,0-1 1 0 0,1 1-1 0 0,8-6 0 0 0,-12 9-22 0 0,0 0-1 0 0,0 1 1 0 0,0-1 0 0 0,0 1 0 0 0,0 0 0 0 0,0 0-1 0 0,1 0 1 0 0,-1 0 0 0 0,0 0 0 0 0,1 1-1 0 0,-1 0 1 0 0,0-1 0 0 0,1 1 0 0 0,-1 0-1 0 0,0 1 1 0 0,1-1 0 0 0,-1 1 0 0 0,0-1-1 0 0,1 1 1 0 0,-1 0 0 0 0,0 0 0 0 0,0 0 0 0 0,0 1-1 0 0,0-1 1 0 0,0 1 0 0 0,0 0 0 0 0,0 0-1 0 0,0 0 1 0 0,-1 0 0 0 0,5 4 0 0 0,3 6 314 0 0,-1 0 1 0 0,0 0 0 0 0,0 1 0 0 0,-1 0 0 0 0,-1 1-1 0 0,9 23 1 0 0,21 37 184 0 0,-36-73-472 0 0,-1 0 0 0 0,1 0 0 0 0,0 0 1 0 0,-1 0-1 0 0,1 0 0 0 0,0 0 1 0 0,0 0-1 0 0,0 0 0 0 0,0 0 0 0 0,0 0 1 0 0,0-1-1 0 0,0 1 0 0 0,0 0 1 0 0,0-1-1 0 0,0 1 0 0 0,0-1 0 0 0,0 1 1 0 0,0-1-1 0 0,1 1 0 0 0,-1-1 1 0 0,0 0-1 0 0,0 0 0 0 0,0 1 0 0 0,1-1 1 0 0,0 0-1 0 0,1-1 4 0 0,-1 1 0 0 0,0-1 0 0 0,0 0 0 0 0,0 0 0 0 0,0 0 0 0 0,1 0 1 0 0,-1 0-1 0 0,-1 0 0 0 0,1 0 0 0 0,0-1 0 0 0,0 1 0 0 0,2-4 0 0 0,3-2 0 0 0,-1 0 1 0 0,0-1-1 0 0,0 0 0 0 0,-1 0 1 0 0,6-14-1 0 0,14-44-476 0 0,-19 48 106 0 0,0 0-1 0 0,1 1 0 0 0,1 0 1 0 0,17-28-1 0 0,-24 44 292 0 0,0-1 0 0 0,0 1-1 0 0,0-1 1 0 0,0 1-1 0 0,0 0 1 0 0,1 0-1 0 0,-1-1 1 0 0,0 1 0 0 0,1 0-1 0 0,-1 0 1 0 0,0 0-1 0 0,1 0 1 0 0,-1 0-1 0 0,1 1 1 0 0,0-1 0 0 0,-1 0-1 0 0,1 1 1 0 0,-1-1-1 0 0,1 1 1 0 0,0 0-1 0 0,-1-1 1 0 0,4 1 0 0 0,-3 1 24 0 0,0-1 0 0 0,0 1 1 0 0,1 0-1 0 0,-1 0 1 0 0,0-1-1 0 0,0 1 0 0 0,-1 1 1 0 0,1-1-1 0 0,0 0 1 0 0,0 0-1 0 0,0 1 0 0 0,-1-1 1 0 0,1 1-1 0 0,-1-1 1 0 0,2 3-1 0 0,4 6 70 0 0,0-1 0 0 0,-1 1 1 0 0,-1 0-1 0 0,0 1 0 0 0,6 15 1 0 0,33 114 420 0 0,13 34 562 0 0,-57-172-962 0 0,1 0-1 0 0,0 0 0 0 0,0 0 0 0 0,-1 0 0 0 0,1 0 0 0 0,0 0 0 0 0,1 0 0 0 0,-1 0 1 0 0,0-1-1 0 0,0 1 0 0 0,1 0 0 0 0,-1-1 0 0 0,1 1 0 0 0,-1-1 0 0 0,1 1 0 0 0,0-1 1 0 0,0 0-1 0 0,0 0 0 0 0,-1 0 0 0 0,1 0 0 0 0,0 0 0 0 0,0 0 0 0 0,0 0 0 0 0,0-1 0 0 0,1 1 1 0 0,-1-1-1 0 0,3 1 0 0 0,-1-2-42 0 0,0 1 1 0 0,-1-1-1 0 0,1 0 0 0 0,0-1 1 0 0,-1 1-1 0 0,1 0 1 0 0,-1-1-1 0 0,1 0 0 0 0,-1 0 1 0 0,0 0-1 0 0,0 0 1 0 0,0 0-1 0 0,0-1 1 0 0,0 0-1 0 0,3-2 0 0 0,1-4-176 0 0,1 0 0 0 0,-1 0 0 0 0,-1-1 0 0 0,1 0 0 0 0,-2 0-1 0 0,8-16 1 0 0,21-71-924 0 0,-8 20 546 0 0,-22 67 454 0 0,1-4 49 0 0,1-1 0 0 0,0 1 0 0 0,1 0 0 0 0,0 1 0 0 0,1 0 0 0 0,1 0-1 0 0,0 0 1 0 0,16-16 0 0 0,-24 29 18 0 0,0-1 0 0 0,-1 0-1 0 0,1 0 1 0 0,0 1 0 0 0,1-1-1 0 0,-1 0 1 0 0,0 1-1 0 0,0-1 1 0 0,0 1 0 0 0,0-1-1 0 0,0 1 1 0 0,1 0 0 0 0,-1-1-1 0 0,0 1 1 0 0,0 0-1 0 0,1 0 1 0 0,-1 0 0 0 0,0 0-1 0 0,0 0 1 0 0,0 0 0 0 0,1 0-1 0 0,-1 0 1 0 0,0 1-1 0 0,0-1 1 0 0,1 0 0 0 0,-1 1-1 0 0,0-1 1 0 0,0 1 0 0 0,0 0-1 0 0,0-1 1 0 0,0 1-1 0 0,0 0 1 0 0,0-1 0 0 0,0 1-1 0 0,0 0 1 0 0,0 0 0 0 0,0 0-1 0 0,-1 0 1 0 0,1 0 0 0 0,0 0-1 0 0,0 0 1 0 0,-1 0-1 0 0,1 0 1 0 0,-1 0 0 0 0,1 2-1 0 0,5 8-68 0 0,-2 0-1 0 0,1 0 1 0 0,4 21 0 0 0,-7-22 61 0 0,24 106-134 0 0,-22-86 269 0 0,2 0 0 0 0,1 0-1 0 0,1-1 1 0 0,2 0 0 0 0,23 49-1 0 0,-33-77-69 0 0,1 0-1 0 0,-1 0 0 0 0,1-1 0 0 0,-1 1 1 0 0,1 0-1 0 0,-1 0 0 0 0,1-1 0 0 0,-1 1 0 0 0,1 0 1 0 0,0 0-1 0 0,-1-1 0 0 0,1 1 0 0 0,0-1 1 0 0,-1 1-1 0 0,1-1 0 0 0,0 1 0 0 0,0-1 1 0 0,0 1-1 0 0,0-1 0 0 0,-1 0 0 0 0,1 1 0 0 0,0-1 1 0 0,0 0-1 0 0,0 0 0 0 0,0 0 0 0 0,0 0 1 0 0,1 1-1 0 0,-1-2 11 0 0,1 0 1 0 0,-1 1-1 0 0,1-1 0 0 0,-1 0 1 0 0,0 0-1 0 0,1 1 0 0 0,-1-1 1 0 0,0 0-1 0 0,0 0 1 0 0,0-1-1 0 0,0 1 0 0 0,0 0 1 0 0,0 0-1 0 0,2-3 0 0 0,3-6-100 0 0,-1-1 0 0 0,1 1 0 0 0,3-15 0 0 0,-8 22-93 0 0,22-71-1870 0 0,-9 27-3094 0 0,-5 23 457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39.1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92 0 9218 0 0,'-4'2'290'0'0,"0"-1"0"0"0,0 1 0 0 0,1 0 1 0 0,-1 0-1 0 0,1 0 0 0 0,0 1 0 0 0,-1-1 0 0 0,1 1 0 0 0,0-1 0 0 0,-4 7 0 0 0,3-3-667 0 0,1 0 0 0 0,0 1 0 0 0,0-1-1 0 0,-4 14 1 0 0,4-10-977 0 0,-16 45 1183 0 0,12-39 159 0 0</inkml:trace>
  <inkml:trace contextRef="#ctx0" brushRef="#br0" timeOffset="1">39 584 10594 0 0,'-3'1'472'0'0,"-1"-1"96"0"0,3 2-455 0 0,-1-2-113 0 0,4 2 64 0 0,-2 0-64 0 0,0-1 0 0 0,0 1-385 0 0,-7 26-1303 0 0,1-18 1688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45.2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318 55 6449 0 0,'1'-18'1284'0'0,"0"16"-1081"0"0,-1-1 1 0 0,0 0 0 0 0,0 0-1 0 0,0 0 1 0 0,0 0 0 0 0,0 1-1 0 0,0-1 1 0 0,-1 0 0 0 0,0-3-1 0 0,1 5-163 0 0,-1 1-1 0 0,1-1 0 0 0,0 1 0 0 0,0 0 0 0 0,-1-1 0 0 0,1 1 1 0 0,0 0-1 0 0,-1 0 0 0 0,1-1 0 0 0,0 1 0 0 0,-1 0 1 0 0,1 0-1 0 0,0-1 0 0 0,-1 1 0 0 0,1 0 0 0 0,-1 0 0 0 0,1 0 1 0 0,0 0-1 0 0,-1 0 0 0 0,1 0 0 0 0,-1-1 0 0 0,1 1 0 0 0,0 0 1 0 0,-1 0-1 0 0,1 0 0 0 0,-1 1 0 0 0,-21 7 1274 0 0,9 2-809 0 0,-1 0 0 0 0,1 0 0 0 0,1 1 0 0 0,0 1-1 0 0,0 0 1 0 0,-17 26 0 0 0,-53 90 745 0 0,69-104-913 0 0,6-14-265 0 0,4-5-22 0 0,-1 0-1 0 0,1 1 1 0 0,0-1 0 0 0,1 1 0 0 0,-1-1 0 0 0,1 1 0 0 0,0 0-1 0 0,1 0 1 0 0,-1 0 0 0 0,0 7 0 0 0,3-13-60 0 0,-1 1 0 0 0,0-1 0 0 0,1 1 0 0 0,-1 0 0 0 0,0-1 0 0 0,1 1 0 0 0,-1-1 0 0 0,1 1 0 0 0,-1-1 0 0 0,1 0 0 0 0,-1 1 0 0 0,1-1 0 0 0,-1 0 0 0 0,1 1 0 0 0,-1-1 0 0 0,1 0 0 0 0,-1 1 0 0 0,1-1 0 0 0,0 0 0 0 0,-1 0 0 0 0,1 0 0 0 0,0 0 0 0 0,-1 1 0 0 0,1-1 0 0 0,-1 0 0 0 0,2 0 0 0 0,24 2-525 0 0,-16-1 329 0 0,13 3 174 0 0,0 0 1 0 0,-1 2-1 0 0,0 0 0 0 0,0 2 1 0 0,-1 1-1 0 0,0 0 1 0 0,0 1-1 0 0,-1 2 1 0 0,0 0-1 0 0,-1 1 1 0 0,-1 0-1 0 0,0 2 1 0 0,0 0-1 0 0,20 25 0 0 0,-36-38 40 0 0,-1 0-1 0 0,1 0 0 0 0,-1 1 1 0 0,0-1-1 0 0,0 0 0 0 0,0 0 1 0 0,0 1-1 0 0,0-1 0 0 0,0 1 1 0 0,-1-1-1 0 0,1 1 0 0 0,-1-1 1 0 0,1 1-1 0 0,-1-1 0 0 0,0 1 1 0 0,0 0-1 0 0,-1 2 0 0 0,0 1 54 0 0,0-1-1 0 0,0 0 0 0 0,-1 0 1 0 0,0 0-1 0 0,0 0 0 0 0,0 0 1 0 0,-1-1-1 0 0,-3 6 0 0 0,-1 0 99 0 0,-1 0-1 0 0,0 0 1 0 0,-1 0 0 0 0,0-1-1 0 0,-1 0 1 0 0,-12 9 0 0 0,-7-1 146 0 0,0-2 0 0 0,-1 0 0 0 0,-1-2 0 0 0,0-1 1 0 0,-34 8-1 0 0,-3 2-1831 0 0,3 3-3280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46.0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266 96 5529 0 0,'-4'-13'1117'0'0,"2"4"-562"0"0,-1 1-1 0 0,0-1 1 0 0,0 1 0 0 0,-1 0-1 0 0,0 0 1 0 0,-6-8-1 0 0,9 14-502 0 0,-1 1-1 0 0,1 0 1 0 0,0-1-1 0 0,-1 1 1 0 0,1 0-1 0 0,0 0 0 0 0,-1 0 1 0 0,1 0-1 0 0,-1 0 1 0 0,0 0-1 0 0,1 0 1 0 0,-1 1-1 0 0,0-1 0 0 0,1 1 1 0 0,-1-1-1 0 0,0 1 1 0 0,0 0-1 0 0,0-1 1 0 0,1 1-1 0 0,-1 0 0 0 0,0 0 1 0 0,0 0-1 0 0,0 1 1 0 0,1-1-1 0 0,-1 0 1 0 0,0 1-1 0 0,0-1 0 0 0,1 1 1 0 0,-1-1-1 0 0,0 1 1 0 0,1 0-1 0 0,-1 0 1 0 0,0 0-1 0 0,1 0 0 0 0,-1 0 1 0 0,1 0-1 0 0,-2 1 1 0 0,-5 5 243 0 0,-1 0 0 0 0,1 1 0 0 0,0 0 0 0 0,0 0 1 0 0,1 0-1 0 0,1 1 0 0 0,-1 0 0 0 0,-7 15 1 0 0,-36 84 1048 0 0,41-87-1243 0 0,2-4-52 0 0,1-1 0 0 0,0 1 0 0 0,2 1 1 0 0,0-1-1 0 0,1 1 0 0 0,0-1 0 0 0,2 1 0 0 0,0 0 0 0 0,1 0 0 0 0,3 28 1 0 0,-1-36-29 0 0,0-1 0 0 0,0 1 0 0 0,1 0 0 0 0,0-1 0 0 0,1 0 0 0 0,0 0 0 0 0,0 0 1 0 0,1 0-1 0 0,0-1 0 0 0,1 1 0 0 0,0-1 0 0 0,0-1 0 0 0,1 1 0 0 0,-1-1 0 0 0,2 0 1 0 0,-1-1-1 0 0,1 1 0 0 0,0-2 0 0 0,0 1 0 0 0,14 6 0 0 0,-16-9-2 0 0,0 0 1 0 0,0 0-1 0 0,1-1 1 0 0,-1 0-1 0 0,1 0 0 0 0,-1-1 1 0 0,1 0-1 0 0,-1 0 1 0 0,1-1-1 0 0,0 1 0 0 0,-1-1 1 0 0,1-1-1 0 0,0 1 1 0 0,8-3-1 0 0,-11 2 3 0 0,-1 0 0 0 0,1-1 0 0 0,-1 1 1 0 0,1-1-1 0 0,-1 0 0 0 0,0 0 0 0 0,0 0 0 0 0,0 0 0 0 0,0-1 0 0 0,0 1 0 0 0,0-1 0 0 0,-1 0 1 0 0,1 1-1 0 0,-1-1 0 0 0,0-1 0 0 0,1 1 0 0 0,-2 0 0 0 0,1 0 0 0 0,0-1 0 0 0,-1 1 1 0 0,1-1-1 0 0,-1 1 0 0 0,0-1 0 0 0,0 0 0 0 0,0 0 0 0 0,0-5 0 0 0,-1 2-33 0 0,1 0-1 0 0,-1 1 1 0 0,-1-1-1 0 0,1 1 1 0 0,-1-1-1 0 0,0 0 1 0 0,-1 1-1 0 0,1-1 1 0 0,-1 1 0 0 0,0 0-1 0 0,-1 0 1 0 0,0 0-1 0 0,0 0 1 0 0,0 0-1 0 0,-5-6 1 0 0,6 9-38 0 0,0 1 0 0 0,0-1 1 0 0,0 1-1 0 0,-1 0 0 0 0,1 0 1 0 0,0 0-1 0 0,-1 0 0 0 0,0 0 1 0 0,1 0-1 0 0,-1 1 1 0 0,0-1-1 0 0,0 1 0 0 0,0 0 1 0 0,0 0-1 0 0,0 0 0 0 0,0 0 1 0 0,0 0-1 0 0,0 1 0 0 0,0-1 1 0 0,0 1-1 0 0,-1 0 0 0 0,1 0 1 0 0,0 0-1 0 0,0 1 0 0 0,0-1 1 0 0,0 1-1 0 0,-1-1 0 0 0,1 1 1 0 0,0 0-1 0 0,0 0 1 0 0,0 1-1 0 0,1-1 0 0 0,-4 2 1 0 0,-14 9-945 0 0,0 0 0 0 0,1 1 0 0 0,0 1 0 0 0,1 0 1 0 0,1 2-1 0 0,-20 21 0 0 0,21-17-2700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46.8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37 100 5985 0 0,'-28'-3'1730'0'0,"20"0"502"0"0,18-2-1067 0 0,194-30 3217 0 0,-80 16-3531 0 0,-87 11-1166 0 0,52-19 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49.2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419 61 6913 0 0,'-2'-23'1042'0'0,"2"20"-929"0"0,0 0 0 0 0,0-1 0 0 0,0 1 0 0 0,0 0 0 0 0,-1 0 0 0 0,0 0 0 0 0,1 0 0 0 0,-2-3 0 0 0,1 5-91 0 0,1 1 1 0 0,0-1-1 0 0,0 1 1 0 0,-1 0 0 0 0,1-1-1 0 0,0 1 1 0 0,-1-1 0 0 0,1 1-1 0 0,0 0 1 0 0,-1 0-1 0 0,1-1 1 0 0,-1 1 0 0 0,1 0-1 0 0,0 0 1 0 0,-1-1 0 0 0,1 1-1 0 0,-1 0 1 0 0,1 0 0 0 0,-1 0-1 0 0,1 0 1 0 0,-1 0-1 0 0,1 0 1 0 0,-1 0 0 0 0,-18 6 620 0 0,2 8 110 0 0,1-1-1 0 0,0 2 0 0 0,1 0 1 0 0,1 1-1 0 0,0 1 0 0 0,-19 31 1 0 0,10-17-423 0 0,2-3-66 0 0,-39 55 555 0 0,53-71-606 0 0,0 0 0 0 0,1 0 0 0 0,0 0 0 0 0,1 1 0 0 0,-5 15 0 0 0,10-26-218 0 0,0 0 1 0 0,0 1 0 0 0,0-1-1 0 0,0 0 1 0 0,0 0 0 0 0,0 0-1 0 0,1 0 1 0 0,-1 1-1 0 0,1-1 1 0 0,-1 0 0 0 0,1 0-1 0 0,0 0 1 0 0,0 0-1 0 0,0 0 1 0 0,0 0 0 0 0,0 0-1 0 0,0-1 1 0 0,1 1-1 0 0,-1 0 1 0 0,1 0 0 0 0,-1-1-1 0 0,1 1 1 0 0,-1-1 0 0 0,1 0-1 0 0,0 1 1 0 0,4 1-1 0 0,6 4-219 0 0,0 0 0 0 0,1-1 1 0 0,15 6-1 0 0,-11-5 192 0 0,-4-1 18 0 0,0 0 1 0 0,0 1-1 0 0,0 0 0 0 0,20 17 0 0 0,-31-22 35 0 0,1 0 0 0 0,0 0 0 0 0,-1 1 0 0 0,1 0 0 0 0,-1-1 0 0 0,0 1 0 0 0,0 0 0 0 0,0 0 0 0 0,0 0 0 0 0,-1 0 0 0 0,1 1 0 0 0,-1-1 0 0 0,0 0 0 0 0,0 1 0 0 0,0-1 0 0 0,0 0 1 0 0,0 1-1 0 0,-1-1 0 0 0,0 1 0 0 0,0-1 0 0 0,0 1 0 0 0,0 0 0 0 0,0-1 0 0 0,-1 1 0 0 0,0 3 0 0 0,-4 8 17 0 0,-1 0 1 0 0,0 0 0 0 0,-1 0-1 0 0,0-1 1 0 0,-1 0-1 0 0,-1 0 1 0 0,-1-1 0 0 0,1 0-1 0 0,-2-1 1 0 0,0 0-1 0 0,0-1 1 0 0,-1 0 0 0 0,-1-1-1 0 0,0 0 1 0 0,0-1 0 0 0,-1 0-1 0 0,-18 8 1 0 0,18-10-407 0 0,0-1 1 0 0,-1-1-1 0 0,0 0 1 0 0,-1-1-1 0 0,1 0 1 0 0,-22 1-1 0 0,28-3-818 0 0,2-1-207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49.8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311 0 11979 0 0,'2'3'121'0'0,"1"1"1"0"0,-1-1-1 0 0,0 1 1 0 0,0-1 0 0 0,0 1-1 0 0,0 0 1 0 0,-1-1 0 0 0,1 1-1 0 0,0 7 1 0 0,-1-2-189 0 0,0 0 0 0 0,-1 0 1 0 0,0 0-1 0 0,0 1 0 0 0,-1-1 1 0 0,0 0-1 0 0,-1 0 0 0 0,0 0 1 0 0,-1 0-1 0 0,1 0 0 0 0,-2 0 1 0 0,-4 10-1 0 0,-8 12-72 0 0,-35 53 1 0 0,44-73 445 0 0,-1-2 0 0 0,0 1 0 0 0,0-1 0 0 0,-1 0 0 0 0,0 0 1 0 0,-1-1-1 0 0,-11 7 0 0 0,17-12-312 0 0,0 0 0 0 0,0-1 0 0 0,-1 1 0 0 0,1-1 0 0 0,-1 0 0 0 0,1 0-1 0 0,-1-1 1 0 0,0 0 0 0 0,0 1 0 0 0,0-2 0 0 0,1 1 0 0 0,-1 0 0 0 0,0-1 0 0 0,0 0 0 0 0,0 0 0 0 0,0-1 0 0 0,0 1 0 0 0,0-1 0 0 0,0 0 0 0 0,-8-3 0 0 0,9 2-73 0 0,0-1-1 0 0,0 0 1 0 0,0 0 0 0 0,1 0 0 0 0,-1 0-1 0 0,1 0 1 0 0,0-1 0 0 0,0 0 0 0 0,0 1 0 0 0,1-1-1 0 0,-1 0 1 0 0,1 0 0 0 0,0-1 0 0 0,0 1-1 0 0,0 0 1 0 0,1-1 0 0 0,-1 1 0 0 0,1-1 0 0 0,0 1-1 0 0,0-1 1 0 0,1 0 0 0 0,0-7 0 0 0,-2-8-30 0 0,2-1 0 0 0,1 0 0 0 0,5-35 0 0 0,-5 51 111 0 0,0 0 0 0 0,0 0 1 0 0,1 1-1 0 0,-1-1 0 0 0,1 0 1 0 0,0 1-1 0 0,1 0 0 0 0,-1-1 0 0 0,1 1 1 0 0,0 0-1 0 0,0 0 0 0 0,0 0 1 0 0,0 0-1 0 0,0 1 0 0 0,1 0 1 0 0,0-1-1 0 0,0 1 0 0 0,0 0 1 0 0,0 1-1 0 0,0-1 0 0 0,1 1 1 0 0,-1 0-1 0 0,1 0 0 0 0,-1 0 1 0 0,1 0-1 0 0,0 1 0 0 0,0 0 1 0 0,0 0-1 0 0,0 0 0 0 0,-1 1 0 0 0,7 0 1 0 0,-4-1 48 0 0,0 1 1 0 0,-1 1 0 0 0,1-1-1 0 0,0 1 1 0 0,0 0-1 0 0,-1 1 1 0 0,1 0 0 0 0,-1 0-1 0 0,1 0 1 0 0,-1 1 0 0 0,0 0-1 0 0,0 0 1 0 0,0 0-1 0 0,0 1 1 0 0,-1 0 0 0 0,1 0-1 0 0,-1 0 1 0 0,0 1-1 0 0,0 0 1 0 0,-1 0 0 0 0,1 0-1 0 0,4 8 1 0 0,-2 1 90 0 0,-2 0 1 0 0,1 0-1 0 0,-2 0 1 0 0,0 1-1 0 0,-1 0 1 0 0,0-1 0 0 0,-1 1-1 0 0,-1 0 1 0 0,0 0-1 0 0,-1 0 1 0 0,0 0-1 0 0,-2 0 1 0 0,0 0-1 0 0,-5 21 1 0 0,-3 6-545 0 0,-2-2 0 0 0,-2 0 0 0 0,-36 73 0 0 0,45-106-736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0.2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0 103 9362 0 0,'5'-1'100'0'0,"-1"0"0"0"0,1-1 0 0 0,-1 1 0 0 0,0-1 0 0 0,0 0 0 0 0,1-1 0 0 0,-1 1 0 0 0,-1-1 0 0 0,7-4 0 0 0,7-5-68 0 0,-14 10-27 0 0,18-10-469 0 0,-1 0 0 0 0,2 2-1 0 0,-1 0 1 0 0,31-9 0 0 0,-45 17-2437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0.6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79 8754 0 0,'-11'11'2969'0'0,"42"-31"173"0"0,-18 11-4060 0 0,7 0 17 0 0,1 1 0 0 0,-1 1 0 0 0,1 0-1 0 0,0 2 1 0 0,1 1 0 0 0,-1 0 0 0 0,26 0 0 0 0,17-4 511 0 0,-43 3 379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2.4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87 1 8754 0 0,'-1'0'57'0'0,"1"0"1"0"0,-1 0-1 0 0,1 0 0 0 0,-1 0 1 0 0,0 0-1 0 0,1 0 0 0 0,-1 0 1 0 0,0 0-1 0 0,1 0 0 0 0,-1 1 1 0 0,1-1-1 0 0,-1 0 0 0 0,0 0 1 0 0,1 1-1 0 0,-1-1 1 0 0,1 0-1 0 0,-1 1 0 0 0,1-1 1 0 0,-1 1-1 0 0,1-1 0 0 0,-1 0 1 0 0,1 1-1 0 0,0-1 0 0 0,-1 1 1 0 0,1 0-1 0 0,-1-1 0 0 0,1 2 1 0 0,-13 14 200 0 0,7-4 156 0 0,-1 1-1 0 0,1 0 1 0 0,1 0-1 0 0,1 1 1 0 0,-1 0 0 0 0,-1 15-1 0 0,-10 86 1932 0 0,14-90-1864 0 0,0 1 0 0 0,2-1 0 0 0,2 1 0 0 0,0-1 0 0 0,9 40 0 0 0,-8-52-305 0 0,0 0-1 0 0,1 0 1 0 0,1 0 0 0 0,0 0-1 0 0,1 0 1 0 0,1-1 0 0 0,0 0 0 0 0,0-1-1 0 0,1 0 1 0 0,0 0 0 0 0,20 19-1 0 0,-26-28-213 0 0,0 0-1 0 0,0-1 1 0 0,0 1-1 0 0,1-1 1 0 0,-1 1-1 0 0,0-1 1 0 0,1 0-1 0 0,-1 0 1 0 0,1 0-1 0 0,-1-1 0 0 0,1 1 1 0 0,-1-1-1 0 0,1 1 1 0 0,0-1-1 0 0,-1 0 1 0 0,5 0-1 0 0,-4 0-213 0 0,-1 0-1 0 0,0-1 1 0 0,0 1-1 0 0,1-1 1 0 0,-1 0 0 0 0,0 0-1 0 0,0 0 1 0 0,0 0-1 0 0,0 0 1 0 0,0 0-1 0 0,0 0 1 0 0,2-2 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2.8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23 2761 0 0,'-3'-20'8455'0'0,"3"19"-8126"0"0,10-1 751 0 0,-9 2-1184 0 0,3 7-1999 0 0,-3-4 1940 0 0,0 0-1 0 0,0 0 1 0 0,0-1 0 0 0,0 1 0 0 0,0 0 0 0 0,-1 0-1 0 0,1 0 1 0 0,-1 0 0 0 0,0 0 0 0 0,0 0 0 0 0,0 0-1 0 0,0 0 1 0 0,-1 0 0 0 0,0 5 0 0 0,-2-1 163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61 203 1840 0 0,'-6'4'-998'0'0,"3"-3"1514"0"0,1 1 0 0 0,0 0 0 0 0,-1 0 0 0 0,1-1 0 0 0,-1 0 0 0 0,1 1-1 0 0,-1-1 1 0 0,0 0 0 0 0,1 0 0 0 0,-1-1 0 0 0,0 1 0 0 0,0 0 0 0 0,0-1 0 0 0,0 0 0 0 0,0 1 0 0 0,-4-2 0 0 0,6 1-500 0 0,1 0 1 0 0,0 0 0 0 0,0 0-1 0 0,0 0 1 0 0,-1 0-1 0 0,1-1 1 0 0,0 1 0 0 0,0 0-1 0 0,0 0 1 0 0,-1 0 0 0 0,1-1-1 0 0,0 1 1 0 0,0 0 0 0 0,0 0-1 0 0,0 0 1 0 0,0-1-1 0 0,-1 1 1 0 0,1 0 0 0 0,0 0-1 0 0,0-1 1 0 0,0 1 0 0 0,0 0-1 0 0,0 0 1 0 0,0-1-1 0 0,0 1 1 0 0,0 0 0 0 0,0 0-1 0 0,0-1 1 0 0,0 1 0 0 0,0 0-1 0 0,0 0 1 0 0,0-1-1 0 0,0 1 1 0 0,0 0 0 0 0,0 0-1 0 0,0-1 1 0 0,1 1 0 0 0,-1 0-1 0 0,0 0 1 0 0,10-12 19 0 0,14-6-321 0 0,-12 13 651 0 0,1 0 1 0 0,-1 1-1 0 0,1 0 0 0 0,-1 1 1 0 0,1 1-1 0 0,15-2 0 0 0,84 0 2064 0 0,-35 2-892 0 0,203-27 379 0 0,96-4-1486 0 0,-225 29 273 0 0,292-46-1 0 0,-242 15-5752 0 0,-195 34 3353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4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3 6913 0 0,'-6'-2'2311'0'0,"-3"8"1372"0"0,3 4-3111 0 0,0 0 0 0 0,1 1 0 0 0,0-1 1 0 0,1 1-1 0 0,0 0 0 0 0,1 0 0 0 0,0 1 1 0 0,1-1-1 0 0,-2 22 0 0 0,1 6-304 0 0,3 66-1 0 0,8-42-3296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5.1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12 139 2304 0 0,'5'35'-1080'0'0,"-12"11"1945"0"0,3-25 526 0 0,1 0 0 0 0,1 1 1 0 0,2 33-1 0 0,0-50-1214 0 0,0 0 1 0 0,1 0-1 0 0,0 0 0 0 0,0 0 1 0 0,0 0-1 0 0,1 0 0 0 0,-1-1 1 0 0,1 1-1 0 0,0 0 0 0 0,1-1 1 0 0,-1 0-1 0 0,1 1 1 0 0,0-1-1 0 0,0 0 0 0 0,0-1 1 0 0,0 1-1 0 0,1 0 0 0 0,0-1 1 0 0,-1 0-1 0 0,8 5 0 0 0,-8-7-165 0 0,1 1 0 0 0,-1-1 0 0 0,0 0 0 0 0,1 0 0 0 0,-1-1 0 0 0,1 1 0 0 0,-1-1 0 0 0,1 1 0 0 0,-1-1 0 0 0,1 0 0 0 0,0 0 0 0 0,-1-1 0 0 0,1 1 0 0 0,-1-1 0 0 0,1 0 0 0 0,-1 0 0 0 0,0 0 0 0 0,1 0 0 0 0,-1 0 0 0 0,0-1 0 0 0,0 0 0 0 0,0 0 0 0 0,0 1 0 0 0,4-5 0 0 0,7-4 80 0 0,-1 0 0 0 0,0-2-1 0 0,18-20 1 0 0,-14 14-215 0 0,-1-1 0 0 0,-1-1 1 0 0,-1 0-1 0 0,-1-1 0 0 0,-1-1 0 0 0,19-44 0 0 0,-29 60-2 0 0,-1-1 0 0 0,0 1 0 0 0,0 0 0 0 0,0-1 0 0 0,-1 0-1 0 0,0 1 1 0 0,0-1 0 0 0,-1 1 0 0 0,1-1 0 0 0,-2 1 0 0 0,1 0 0 0 0,-5-13 0 0 0,5 14 55 0 0,-1 0 0 0 0,0 0 0 0 0,-1 1 0 0 0,1-1 0 0 0,-1 1 0 0 0,0-1 0 0 0,0 1 0 0 0,0 0 0 0 0,-1 0 0 0 0,1 0 0 0 0,-1 1 0 0 0,0-1 1 0 0,0 1-1 0 0,-1 0 0 0 0,1 0 0 0 0,-8-3 0 0 0,0 2-322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5.5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9 14283 0 0,'-1'0'-21'0'0,"1"-1"0"0"0,0 1 0 0 0,-1-1 0 0 0,1 1 0 0 0,0-1 0 0 0,-1 1 0 0 0,1-1 0 0 0,-1 1 0 0 0,1-1 0 0 0,0 1 0 0 0,-1 0 0 0 0,1-1 0 0 0,-1 1 0 0 0,1 0 0 0 0,-1-1 0 0 0,0 1 0 0 0,1 0 0 0 0,-1 0 0 0 0,1 0-1 0 0,-1-1 1 0 0,1 1 0 0 0,-1 0 0 0 0,0 0 0 0 0,1 0 0 0 0,-1 0 0 0 0,0 0 0 0 0,1 15-1656 0 0,1 5 2098 0 0,-3 83 1429 0 0,2 74 336 0 0,2-145-1909 0 0,1-1 1 0 0,2 0-1 0 0,13 48 0 0 0,-11-48-179 0 0,-6-24-392 0 0,0 0-1 0 0,1 0 1 0 0,0-1 0 0 0,0 1 0 0 0,0 0-1 0 0,6 9 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6.0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5 262 6913 0 0,'-2'-7'-203'0'0,"1"1"0"0"0,0-1-1 0 0,1 0 1 0 0,0 0 0 0 0,0 1-1 0 0,0-1 1 0 0,1 0 0 0 0,0 0-1 0 0,0 1 1 0 0,1-1-1 0 0,0 1 1 0 0,0-1 0 0 0,0 1-1 0 0,1-1 1 0 0,0 1 0 0 0,7-10-1 0 0,-3 4-114 0 0,0 0 1 0 0,2 1-1 0 0,-1 0 0 0 0,1 1 0 0 0,1 0 0 0 0,0 0 0 0 0,17-12 1 0 0,-20 17 770 0 0,1 0 0 0 0,0 0 1 0 0,0 0-1 0 0,1 1 0 0 0,-1 1 1 0 0,1 0-1 0 0,0 0 0 0 0,0 0 1 0 0,0 1-1 0 0,13-1 0 0 0,-18 2-317 0 0,0 1-1 0 0,-1 1 0 0 0,1-1 1 0 0,0 0-1 0 0,-1 1 0 0 0,1 0 0 0 0,-1 0 1 0 0,1 0-1 0 0,-1 0 0 0 0,1 0 1 0 0,-1 1-1 0 0,0 0 0 0 0,0 0 1 0 0,1-1-1 0 0,-1 2 0 0 0,0-1 1 0 0,-1 0-1 0 0,1 1 0 0 0,0-1 0 0 0,-1 1 1 0 0,0 0-1 0 0,1 0 0 0 0,-1 0 1 0 0,0 0-1 0 0,0 0 0 0 0,-1 0 1 0 0,1 0-1 0 0,-1 1 0 0 0,2 4 0 0 0,0 0-119 0 0,-1 1-1 0 0,0 0 0 0 0,0 0 0 0 0,-1 1 0 0 0,0-1 0 0 0,-1 0 1 0 0,0 0-1 0 0,0 0 0 0 0,-1 1 0 0 0,0-1 0 0 0,-1 0 0 0 0,0 0 1 0 0,0 0-1 0 0,-1 0 0 0 0,0-1 0 0 0,0 1 0 0 0,-7 11 0 0 0,-8 10 888 0 0,-1 0-1 0 0,-1-1 1 0 0,-27 30-1 0 0,39-49-384 0 0,6-8-443 0 0,0 0-1 0 0,1 0 0 0 0,-1 0 1 0 0,1 0-1 0 0,-1 0 0 0 0,1 0 1 0 0,0 1-1 0 0,0-1 0 0 0,0 0 1 0 0,0 1-1 0 0,0-1 0 0 0,1 0 1 0 0,-1 1-1 0 0,1-1 0 0 0,0 1 0 0 0,-1-1 1 0 0,1 1-1 0 0,0-1 0 0 0,0 1 1 0 0,1-1-1 0 0,-1 1 0 0 0,0-1 1 0 0,1 1-1 0 0,0-1 0 0 0,-1 1 1 0 0,1-1-1 0 0,0 0 0 0 0,3 5 1 0 0,-1-3 13 0 0,0 0 1 0 0,1 0-1 0 0,0 0 1 0 0,-1-1-1 0 0,1 1 1 0 0,1-1-1 0 0,-1 0 1 0 0,0 0-1 0 0,1-1 1 0 0,0 1-1 0 0,-1-1 0 0 0,1 0 1 0 0,6 2-1 0 0,2-1 29 0 0,0-1-1 0 0,0 0 1 0 0,1 0-1 0 0,-1-1 1 0 0,0-1-1 0 0,0 0 1 0 0,0-1-1 0 0,1-1 1 0 0,15-3-1 0 0,-5 1-1582 0 0,36-1-1 0 0,-46 5 532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6.3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3225 0 0,'10'28'7341'0'0,"0"1"-5110"0"0,-7-20-2289 0 0,0 1 0 0 0,-1-1 1 0 0,-1 1-1 0 0,1 0 0 0 0,-1 15 1 0 0,-17 164 1420 0 0,0 1 94 0 0,16-172-5134 0 0,0-2-1300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6:56.9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76 5529 0 0,'1'-4'-6'0'0,"0"1"1"0"0,1 0-1 0 0,0 0 0 0 0,0-1 1 0 0,0 1-1 0 0,0 0 0 0 0,0 1 1 0 0,0-1-1 0 0,6-5 0 0 0,13-17 4508 0 0,-23 34-2300 0 0,-9 20-564 0 0,10-26-1692 0 0,-6 16 231 0 0,1 1-1 0 0,1-1 1 0 0,1 1 0 0 0,1 0-1 0 0,0 0 1 0 0,1 37-1 0 0,2-47-131 0 0,1-1 0 0 0,-1 1 0 0 0,2-1 0 0 0,-1 1 0 0 0,1-1 0 0 0,1 0-1 0 0,0 0 1 0 0,0 0 0 0 0,1 0 0 0 0,0-1 0 0 0,0 1 0 0 0,1-1 0 0 0,0 0 0 0 0,1 0 0 0 0,0-1-1 0 0,8 9 1 0 0,-12-14-49 0 0,-1-1-1 0 0,1 1 1 0 0,0-1-1 0 0,-1 0 1 0 0,1 0-1 0 0,0 0 1 0 0,0 0-1 0 0,0 0 1 0 0,0 0-1 0 0,0 0 1 0 0,0-1-1 0 0,0 1 1 0 0,0-1-1 0 0,1 1 1 0 0,-1-1-1 0 0,0 0 1 0 0,0 0-1 0 0,0 0 1 0 0,0 0-1 0 0,1 0 1 0 0,1-1-1 0 0,0 0 51 0 0,0-1 0 0 0,0 1 0 0 0,0-1 0 0 0,0 0 0 0 0,0 0 0 0 0,-1 0 0 0 0,1-1 0 0 0,-1 1 0 0 0,0-1 0 0 0,5-4 0 0 0,-1-1 130 0 0,0 1 0 0 0,-1-1-1 0 0,0-1 1 0 0,0 1 0 0 0,-1-1 0 0 0,0 0-1 0 0,-1 0 1 0 0,6-15 0 0 0,-8 13-34 0 0,0 1 0 0 0,0-1 0 0 0,-1 0 0 0 0,-1 0 0 0 0,0 0 0 0 0,0 0 0 0 0,-1 0 0 0 0,0 1 0 0 0,-1-1 0 0 0,0 0 0 0 0,-1 1 0 0 0,0-1 0 0 0,-8-17 0 0 0,7 20-240 0 0,0 1 0 0 0,0-1 0 0 0,0 1 0 0 0,-1 0 0 0 0,0 0 0 0 0,-1 0 0 0 0,1 1 1 0 0,-1 0-1 0 0,0 0 0 0 0,-1 0 0 0 0,0 1 0 0 0,0 0 0 0 0,0 0 0 0 0,0 1 0 0 0,-1 0 0 0 0,1 0 1 0 0,-1 1-1 0 0,-9-3 0 0 0,-2 2-6392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55 920 0 0,'-3'0'114'0'0,"-1"-1"0"0"0,1 0 1 0 0,0 0-1 0 0,0 0 0 0 0,-1 0 0 0 0,1 0 0 0 0,0-1 0 0 0,0 1 0 0 0,1-1 0 0 0,-1 0 1 0 0,0 0-1 0 0,0 0 0 0 0,1 0 0 0 0,-4-4 0 0 0,3 3-221 0 0,0 1-1 0 0,0-1 1 0 0,0 1 0 0 0,0 0-1 0 0,-1-1 1 0 0,1 2-1 0 0,-1-1 1 0 0,-4-2 0 0 0,-5 3-71 0 0,-7-3 3483 0 0,18 2-2833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8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1 533 3225 0 0,'-1'-11'6760'0'0,"46"10"-5111"0"0,47 6-1 0 0,41 0-631 0 0,41-9 23 0 0,184-11-100 0 0,-332 12-936 0 0,-1 2-1 0 0,1 1 1 0 0,-1 1-1 0 0,32 5 1 0 0,-36 8-47 0 0,-21-14 155 0 0,5 1-279 0 0,-3-1 169 0 0,-1 0-1 0 0,1 0 1 0 0,-1 0-1 0 0,1-1 1 0 0,-1 1-1 0 0,1 0 1 0 0,-1-1-1 0 0,0 1 1 0 0,1 0-1 0 0,-1-1 1 0 0,1 0-1 0 0,-1 1 1 0 0,0-1-1 0 0,1 0 0 0 0,-1 0 1 0 0,0 0-1 0 0,0 0 1 0 0,0 0-1 0 0,0 0 1 0 0,2-1-1 0 0,0-3-38 0 0,0 1 0 0 0,0 0 0 0 0,-1-1 0 0 0,1 0 0 0 0,-1 0 0 0 0,1-5 0 0 0,16-46-361 0 0,18-87-1 0 0,-30 126 539 0 0,-4 31-116 0 0,-1 30-95 0 0,-4 9 188 0 0,5 82 0 0 0,-1-116 65 0 0,1-1 0 0 0,0 1 0 0 0,2-1 0 0 0,0 0-1 0 0,1 0 1 0 0,1-1 0 0 0,17 33 0 0 0,-14-32-145 0 0,-8-13-32 0 0,0 0 0 0 0,1 0-1 0 0,0-1 1 0 0,-1 1 0 0 0,1-1 0 0 0,1 0-1 0 0,-1 0 1 0 0,7 7 0 0 0,-8-14 7 0 0,1 1 1 0 0,-1-1 0 0 0,0 1-1 0 0,0-1 1 0 0,-1 0 0 0 0,1 0-1 0 0,-1 0 1 0 0,1 0 0 0 0,0-4-1 0 0,14-46-67 0 0,-3-2-1 0 0,-2 1 0 0 0,4-61 0 0 0,-10 64-332 0 0,2 0 0 0 0,3 0-1 0 0,31-94 1 0 0,-41 144 358 0 0,0 0-1 0 0,1 0 1 0 0,-1 0-1 0 0,0 0 1 0 0,1 0-1 0 0,-1 0 1 0 0,1 0-1 0 0,0 0 1 0 0,-1 0 0 0 0,1 0-1 0 0,0 0 1 0 0,-1 0-1 0 0,1 0 1 0 0,0 1-1 0 0,0-1 1 0 0,0 0-1 0 0,1-1 1 0 0,-1 2 21 0 0,-1 1-1 0 0,1-1 1 0 0,-1 0-1 0 0,1 0 1 0 0,-1 0-1 0 0,1 0 1 0 0,-1 1 0 0 0,1-1-1 0 0,-1 0 1 0 0,1 0-1 0 0,-1 1 1 0 0,1-1-1 0 0,-1 0 1 0 0,0 1 0 0 0,1-1-1 0 0,-1 0 1 0 0,0 1-1 0 0,1-1 1 0 0,-1 1 0 0 0,0-1-1 0 0,0 1 1 0 0,1-1-1 0 0,-1 1 1 0 0,0-1-1 0 0,0 1 1 0 0,1 0 0 0 0,11 49 101 0 0,-9-37 51 0 0,1 4 21 0 0,44 158 956 0 0,-40-152-1040 0 0,1 0 1 0 0,1-1 0 0 0,1 0 0 0 0,0 0 0 0 0,21 26 0 0 0,-29-43-76 0 0,1 0 1 0 0,0-1 0 0 0,0 0 0 0 0,0 0 0 0 0,0 0 0 0 0,1 0 0 0 0,0 0 0 0 0,9 5 0 0 0,-13-9-4 0 0,-1-1 0 0 0,1 1 0 0 0,-1 0 0 0 0,1 0 0 0 0,-1 0 0 0 0,1-1 0 0 0,-1 1 0 0 0,1 0 0 0 0,-1-1 0 0 0,1 1-1 0 0,-1 0 1 0 0,0-1 0 0 0,1 1 0 0 0,-1-1 0 0 0,0 1 0 0 0,1-1 0 0 0,-1 1 0 0 0,0-1 0 0 0,1 1 0 0 0,-1-1 0 0 0,0 1 0 0 0,0-1 0 0 0,1 1 0 0 0,-1-1 0 0 0,0 1 0 0 0,0-1 0 0 0,0 1 0 0 0,0-1 0 0 0,0 1 0 0 0,0-1 0 0 0,0 0 0 0 0,0 1 0 0 0,0-2 0 0 0,2-26 77 0 0,-2 21-98 0 0,14-97-326 0 0,5 0 1 0 0,46-149 0 0 0,-55 216 262 0 0,-9 35 67 0 0,7-25-83 0 0,-7 26 96 0 0,-1 1 1 0 0,0-1-1 0 0,0 0 1 0 0,0 0-1 0 0,1 1 0 0 0,-1-1 1 0 0,0 0-1 0 0,0 1 1 0 0,1-1-1 0 0,-1 0 0 0 0,1 1 1 0 0,-1-1-1 0 0,1 1 1 0 0,-1-1-1 0 0,1 0 0 0 0,-1 1 1 0 0,1-1-1 0 0,-1 1 0 0 0,1 0 1 0 0,0-1-1 0 0,-1 1 1 0 0,1-1-1 0 0,0 1 0 0 0,-1 0 1 0 0,1-1-1 0 0,1 1 1 0 0,-1 2-25 0 0,0 0 0 0 0,0 0 0 0 0,0 0 0 0 0,0 0 0 0 0,0 0 0 0 0,0 0 0 0 0,-1 1 0 0 0,1-1 1 0 0,-1 0-1 0 0,1 0 0 0 0,-1 1 0 0 0,0-1 0 0 0,0 0 0 0 0,0 5 0 0 0,0-4-15 0 0,2 101 212 0 0,-1-33-185 0 0,12 86-1 0 0,-10-135 167 0 0,1-1-1 0 0,1-1 0 0 0,1 1 1 0 0,1-1-1 0 0,1 0 1 0 0,0 0-1 0 0,1-1 0 0 0,19 28 1 0 0,-28-46-129 0 0,1 0 1 0 0,-1 0-1 0 0,1 0 1 0 0,0-1-1 0 0,-1 1 1 0 0,1 0 0 0 0,-1 0-1 0 0,1 0 1 0 0,0-1-1 0 0,0 1 1 0 0,0 0-1 0 0,-1-1 1 0 0,1 1 0 0 0,0 0-1 0 0,0-1 1 0 0,0 1-1 0 0,0-1 1 0 0,0 0 0 0 0,0 1-1 0 0,0-1 1 0 0,0 0-1 0 0,0 0 1 0 0,0 1-1 0 0,0-1 1 0 0,1 0 0 0 0,-1-1-19 0 0,0 1 1 0 0,1-1-1 0 0,-1 0 1 0 0,0 1-1 0 0,0-1 1 0 0,-1 0 0 0 0,1 0-1 0 0,0 1 1 0 0,0-1-1 0 0,0 0 1 0 0,0 0-1 0 0,-1 0 1 0 0,1 0 0 0 0,0 0-1 0 0,-1 0 1 0 0,1 0-1 0 0,0-3 1 0 0,3-7-135 0 0,-1 0-1 0 0,0 0 1 0 0,3-16 0 0 0,-6 22 49 0 0,12-94-1061 0 0,-11 76 1071 0 0,1 0 0 0 0,1 0 0 0 0,1 1 0 0 0,0-1 0 0 0,2 1 0 0 0,15-36 0 0 0,-21 58 57 0 0,0 0 1 0 0,0-1-1 0 0,0 1 1 0 0,0-1-1 0 0,0 1 1 0 0,0-1-1 0 0,0 1 1 0 0,1-1-1 0 0,-1 1 1 0 0,0 0-1 0 0,0-1 1 0 0,1 1-1 0 0,-1-1 1 0 0,0 1-1 0 0,0 0 0 0 0,1-1 1 0 0,-1 1-1 0 0,0 0 1 0 0,1-1-1 0 0,-1 1 1 0 0,1 0-1 0 0,-1 0 1 0 0,0-1-1 0 0,1 1 1 0 0,-1 0-1 0 0,1 0 1 0 0,-1 0-1 0 0,1 0 1 0 0,-1 0-1 0 0,0-1 1 0 0,1 1-1 0 0,-1 0 1 0 0,1 0-1 0 0,5 15-36 0 0,-3 24 246 0 0,-4-10 31 0 0,0-20-190 0 0,1 1 1 0 0,-1-1-1 0 0,2 1 1 0 0,-1 0 0 0 0,1-1-1 0 0,1 0 1 0 0,0 1-1 0 0,6 17 1 0 0,-8-26-92 0 0,1-1-1 0 0,0 1 1 0 0,-1 0 0 0 0,1 0-1 0 0,0-1 1 0 0,0 1 0 0 0,0 0-1 0 0,-1-1 1 0 0,1 1 0 0 0,0-1-1 0 0,0 1 1 0 0,0-1 0 0 0,0 1-1 0 0,0-1 1 0 0,0 0-1 0 0,0 1 1 0 0,0-1 0 0 0,0 0-1 0 0,1 0 1 0 0,0 0 0 0 0,29 0-1353 0 0,-16-1 4317 0 0,-10 1-2844 0 0,34 0 266 0 0,46-5 0 0 0,24-2 159 0 0,447-3 359 0 0,-2-40 21 0 0,-303 6-443 0 0,-232 43-427 0 0,-16 1 3 0 0,1 0 0 0 0,-1 0 0 0 0,0 0-1 0 0,1 0 1 0 0,-1 0 0 0 0,0-1 0 0 0,0 1-1 0 0,1-1 1 0 0,-1 0 0 0 0,0 0 0 0 0,0-1-1 0 0,4-1 1 0 0,-20 3 48 0 0,5 2-58 0 0,-37 10-635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24 226 2449 0 0,'2'-1'629'0'0,"5"-8"2353"0"0,-1-21-2336 0 0,-6 28-588 0 0,0 1 1 0 0,1 0 0 0 0,-1-1-1 0 0,0 1 1 0 0,0-1 0 0 0,0 1-1 0 0,0-1 1 0 0,-1 1 0 0 0,1 0-1 0 0,0-1 1 0 0,0 1 0 0 0,-1 0-1 0 0,1-1 1 0 0,-1 1 0 0 0,0 0-1 0 0,1-1 1 0 0,-1 1 0 0 0,0 0-1 0 0,0 0 1 0 0,1 0 0 0 0,-1 0-1 0 0,0-1 1 0 0,-2 0 0 0 0,3 2-54 0 0,-1 0-1 0 0,1 0 1 0 0,0 0 0 0 0,-1 0 0 0 0,1-1 0 0 0,0 1-1 0 0,-1 0 1 0 0,1 0 0 0 0,0 0 0 0 0,-1 1 0 0 0,1-1-1 0 0,-1 0 1 0 0,1 0 0 0 0,0 0 0 0 0,-1 0 0 0 0,1 0-1 0 0,0 0 1 0 0,-1 0 0 0 0,1 1 0 0 0,0-1 0 0 0,0 0-1 0 0,-1 0 1 0 0,1 0 0 0 0,0 1 0 0 0,0-1 0 0 0,-1 0-1 0 0,1 0 1 0 0,0 1 0 0 0,0-1 0 0 0,-1 0 0 0 0,1 0-1 0 0,0 1 1 0 0,0 0 0 0 0,-8 17 266 0 0,3 7 95 0 0,3-16-179 0 0,1 0 0 0 0,0 1 1 0 0,0-1-1 0 0,1 0 0 0 0,0 1 1 0 0,1-1-1 0 0,0 0 0 0 0,1 0 0 0 0,0 0 1 0 0,0 0-1 0 0,1 0 0 0 0,4 12 0 0 0,-5-18-108 0 0,-1 0-1 0 0,1 0 0 0 0,0 0 0 0 0,0 0 1 0 0,0 0-1 0 0,0 0 0 0 0,1 0 1 0 0,-1-1-1 0 0,1 1 0 0 0,0-1 0 0 0,0 0 1 0 0,0 0-1 0 0,0 0 0 0 0,0 0 0 0 0,0 0 1 0 0,0 0-1 0 0,0-1 0 0 0,1 0 0 0 0,-1 0 1 0 0,1 0-1 0 0,-1 0 0 0 0,1 0 0 0 0,-1-1 1 0 0,1 1-1 0 0,0-1 0 0 0,-1 0 0 0 0,1 0 1 0 0,-1 0-1 0 0,1-1 0 0 0,0 1 0 0 0,-1-1 1 0 0,6-2-1 0 0,-3 1-50 0 0,1-1 0 0 0,-1 0 0 0 0,0 0 1 0 0,0 0-1 0 0,0-1 0 0 0,0 0 0 0 0,-1 0 0 0 0,0-1 0 0 0,1 1 0 0 0,-2-1 1 0 0,1 0-1 0 0,0-1 0 0 0,-1 1 0 0 0,5-9 0 0 0,-1 1-140 0 0,-1 0 1 0 0,0 0-1 0 0,-1 0 0 0 0,-1-1 1 0 0,7-24-1 0 0,-9 22-180 0 0,0-1 0 0 0,-1 1 1 0 0,1-28-1 0 0,-3 36 106 0 0,-1 0 1 0 0,1 0 0 0 0,-2 0-1 0 0,1 0 1 0 0,-1 0 0 0 0,0 0-1 0 0,0 1 1 0 0,-1-1 0 0 0,-5-11-1 0 0,7 18 163 0 0,0 0-1 0 0,0-1 1 0 0,0 1-1 0 0,0 0 1 0 0,0 0-1 0 0,0-1 0 0 0,-1 1 1 0 0,1 0-1 0 0,0 0 1 0 0,0 0-1 0 0,-1 0 1 0 0,1 1-1 0 0,-1-1 1 0 0,1 0-1 0 0,-1 1 1 0 0,1-1-1 0 0,-1 0 0 0 0,1 1 1 0 0,-1 0-1 0 0,1-1 1 0 0,-1 1-1 0 0,-1 0 1 0 0,-1 0 40 0 0,0 0 0 0 0,0 1 0 0 0,0-1 0 0 0,0 1 0 0 0,0 0 0 0 0,1 0 1 0 0,-1 0-1 0 0,0 1 0 0 0,-3 1 0 0 0,-1 2 12 0 0,0-1-1 0 0,0 1 1 0 0,1 0 0 0 0,0 0 0 0 0,0 1 0 0 0,0 0-1 0 0,-8 11 1 0 0,10-10 22 0 0,1 0-1 0 0,0 1 1 0 0,1 0 0 0 0,0 0-1 0 0,0 0 1 0 0,1 0 0 0 0,0 1-1 0 0,0-1 1 0 0,1 1-1 0 0,0-1 1 0 0,0 11 0 0 0,1 2 106 0 0,1 0-1 0 0,0 0 1 0 0,6 28 0 0 0,-6-44-133 0 0,0-1-1 0 0,0 1 1 0 0,0-1 0 0 0,1 1-1 0 0,0-1 1 0 0,0 1 0 0 0,0-1-1 0 0,0 0 1 0 0,0 0 0 0 0,1 0-1 0 0,4 5 1 0 0,-5-7 9 0 0,0-1 1 0 0,-1 0-1 0 0,1 0 1 0 0,0 0-1 0 0,0 0 0 0 0,0 0 1 0 0,0 0-1 0 0,-1-1 1 0 0,1 1-1 0 0,0-1 0 0 0,0 1 1 0 0,0-1-1 0 0,1 0 1 0 0,-1 1-1 0 0,0-1 0 0 0,0 0 1 0 0,0-1-1 0 0,0 1 1 0 0,0 0-1 0 0,0 0 0 0 0,0-1 1 0 0,0 1-1 0 0,0-1 0 0 0,0 0 1 0 0,0 0-1 0 0,0 0 1 0 0,-1 0-1 0 0,3-1 0 0 0,4-3 32 0 0,1 0-1 0 0,-2 0 1 0 0,1-1 0 0 0,-1 0-1 0 0,0-1 1 0 0,0 1-1 0 0,0-1 1 0 0,-1-1-1 0 0,-1 1 1 0 0,7-10-1 0 0,-6 8-397 0 0,-1-1 0 0 0,0 0 0 0 0,0 0 0 0 0,-1 0 0 0 0,0 0 0 0 0,-1-1 0 0 0,0 1 0 0 0,0-1 0 0 0,-1 0 0 0 0,-1 0-1 0 0,0 0 1 0 0,0 0 0 0 0,-1 0 0 0 0,-2-11 0 0 0,2 21 316 0 0,0-1 0 0 0,0 1 0 0 0,-1 0 0 0 0,1 0 0 0 0,-1 0 0 0 0,1 0 1 0 0,-1 0-1 0 0,1 0 0 0 0,-1 0 0 0 0,1 1 0 0 0,-1-1 0 0 0,0 0 0 0 0,1 0 0 0 0,-1 0 0 0 0,0 1 0 0 0,0-1 0 0 0,0 0 0 0 0,1 1 0 0 0,-1-1 0 0 0,0 0 0 0 0,0 1 0 0 0,0-1 0 0 0,0 1 0 0 0,0 0 0 0 0,0-1 0 0 0,0 1 0 0 0,0 0 0 0 0,-1 0 0 0 0,0-1 1 0 0,-1 1-9 0 0,1 0 0 0 0,-1 0 1 0 0,0 0-1 0 0,1 0 0 0 0,-1 1 1 0 0,1-1-1 0 0,-1 1 1 0 0,1 0-1 0 0,-1-1 0 0 0,1 1 1 0 0,-5 2-1 0 0,-1 2-2781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8754 0 0,'2'5'-4266'0'0,"-1"-3"4371"0"0,-1 0 0 0 0,1-1-1 0 0,0 1 1 0 0,0 0 0 0 0,0 0-1 0 0,1-1 1 0 0,-1 1 0 0 0,0-1-1 0 0,1 1 1 0 0,-1-1 0 0 0,0 0 0 0 0,1 0-1 0 0,0 1 1 0 0,2 1 0 0 0,4-1 728 0 0,-1 0 0 0 0,1 0 1 0 0,0 0-1 0 0,-1-1 0 0 0,12 0 1 0 0,11-1 230 0 0,35-4 1 0 0,-28 1-723 0 0,508-23-1378 0 0,-185 10 1735 0 0,158-10-417 0 0,-506 26-406 0 0,1-1-1 0 0,-1 2 1 0 0,0 0-1 0 0,23 4 1 0 0,-30-3-121 0 0,1 0 0 0 0,-1 0 0 0 0,0 0-1 0 0,1 1 1 0 0,-1 0 0 0 0,0 0 0 0 0,-1 0 0 0 0,1 0 0 0 0,0 1 0 0 0,-1 0-1 0 0,0 0 1 0 0,5 5 0 0 0,-2-1 42 0 0,-5-7 317 0 0,-1 0 0 0 0,0 1-1 0 0,0-1 1 0 0,1 0-1 0 0,-1 1 1 0 0,0-1 0 0 0,0 0-1 0 0,0 1 1 0 0,-1 0-1 0 0,1-1 1 0 0,0 1-1 0 0,0-1 1 0 0,-1 1 0 0 0,1 0-1 0 0,3 5 3010 0 0,-2-11-2794 0 0,106-276 1496 0 0,-106 276-1864 0 0,-1 0-1 0 0,1 1 1 0 0,0 0 0 0 0,0-1 0 0 0,0 1 0 0 0,0 0 0 0 0,1 0 0 0 0,-1 0 0 0 0,4-3 0 0 0,-5 6 29 0 0,-1 0-1 0 0,1-1 1 0 0,-1 1-1 0 0,1 0 0 0 0,-1 0 1 0 0,0-1-1 0 0,1 1 0 0 0,-1 0 1 0 0,1 0-1 0 0,-1 0 0 0 0,1 0 1 0 0,0 0-1 0 0,-1-1 0 0 0,1 1 1 0 0,-1 0-1 0 0,1 0 1 0 0,-1 0-1 0 0,1 0 0 0 0,-1 1 1 0 0,1-1-1 0 0,-1 0 0 0 0,1 0 1 0 0,-1 0-1 0 0,1 0 0 0 0,-1 0 1 0 0,1 1-1 0 0,1 0-1 0 0,-1 0 0 0 0,0 1 0 0 0,0-1-1 0 0,0 0 1 0 0,0 1 0 0 0,0-1 0 0 0,0 0 0 0 0,0 1-1 0 0,-1-1 1 0 0,1 1 0 0 0,0 0 0 0 0,-1-1 0 0 0,1 3-1 0 0,14 67-95 0 0,-12-53 297 0 0,0 0 0 0 0,2 0 0 0 0,11 31 0 0 0,-13-43-56 0 0,0 1 0 0 0,1-1 0 0 0,0 1 0 0 0,0-1 0 0 0,0 0 0 0 0,1 0 0 0 0,0-1 0 0 0,6 6-1 0 0,-10-10-104 0 0,0 0-1 0 0,1 0 0 0 0,-1 0 0 0 0,0 0 0 0 0,1 0 0 0 0,-1 0 0 0 0,1-1 1 0 0,-1 1-1 0 0,1 0 0 0 0,-1-1 0 0 0,1 0 0 0 0,-1 1 0 0 0,1-1 0 0 0,-1 0 1 0 0,1 1-1 0 0,-1-1 0 0 0,1 0 0 0 0,0 0 0 0 0,-1 0 0 0 0,1-1 0 0 0,-1 1 1 0 0,1 0-1 0 0,0-1 0 0 0,-1 1 0 0 0,1-1 0 0 0,-1 1 0 0 0,1-1 0 0 0,-1 0 1 0 0,0 1-1 0 0,1-1 0 0 0,-1 0 0 0 0,0 0 0 0 0,1 0 0 0 0,-1 0 0 0 0,0 0 1 0 0,0 0-1 0 0,0-1 0 0 0,0 1 0 0 0,0 0 0 0 0,0-1 0 0 0,0 1 0 0 0,1-3 1 0 0,13-21-196 0 0,-2-1 1 0 0,0-1-1 0 0,11-37 1 0 0,-12 32 112 0 0,1 1 1 0 0,17-32 0 0 0,-28 60 27 0 0,0 0 0 0 0,-1 0-1 0 0,1 0 1 0 0,0 0-1 0 0,1 0 1 0 0,-1 1-1 0 0,0-1 1 0 0,1 1-1 0 0,-1 0 1 0 0,1 0-1 0 0,0 0 1 0 0,5-3 0 0 0,-7 4 3 0 0,1 1 0 0 0,-1 0 0 0 0,0 0 0 0 0,1 0 0 0 0,-1 0 0 0 0,1 0 0 0 0,-1 0 0 0 0,0 1 0 0 0,1-1 0 0 0,-1 0 0 0 0,0 1 0 0 0,1-1 0 0 0,-1 1 0 0 0,0-1 0 0 0,0 1 1 0 0,0 0-1 0 0,1 0 0 0 0,-1-1 0 0 0,0 1 0 0 0,0 0 0 0 0,0 0 0 0 0,0 0 0 0 0,0 0 0 0 0,0 0 0 0 0,-1 0 0 0 0,1 0 0 0 0,0 1 0 0 0,0-1 0 0 0,-1 0 0 0 0,1 0 0 0 0,-1 1 0 0 0,1 1 1 0 0,8 17 107 0 0,-1 0 0 0 0,-1 0 0 0 0,0 1 0 0 0,3 22 0 0 0,-7-23 83 0 0,2-1 0 0 0,1-1 0 0 0,0 1 0 0 0,1-1-1 0 0,14 26 1 0 0,-18-39-148 0 0,20 30 51 0 0,-21-34-61 0 0,-1 1 0 0 0,0 0 0 0 0,1-1 0 0 0,-1 0 0 0 0,1 1 0 0 0,-1-1 0 0 0,1 0 0 0 0,0 0 1 0 0,-1 1-1 0 0,1-1 0 0 0,0-1 0 0 0,0 1 0 0 0,0 0 0 0 0,0 0 0 0 0,0-1 0 0 0,0 1 0 0 0,2 0 0 0 0,-3-2 6 0 0,0 1-1 0 0,0 0 1 0 0,1-1-1 0 0,-1 1 1 0 0,0-1-1 0 0,0 1 1 0 0,0-1-1 0 0,0 0 1 0 0,0 1-1 0 0,0-1 0 0 0,0 0 1 0 0,0 0-1 0 0,0 0 1 0 0,0 0-1 0 0,0 0 1 0 0,0 0-1 0 0,-1 0 1 0 0,1 0-1 0 0,0 0 1 0 0,-1 0-1 0 0,1-1 1 0 0,13-31 59 0 0,-11 25-57 0 0,23-73-911 0 0,-21 62 346 0 0,0 0 0 0 0,2 1-1 0 0,0-1 1 0 0,0 2 0 0 0,2-1-1 0 0,18-27 1 0 0,-26 43 520 0 0,1-1 0 0 0,0 1-1 0 0,-1 0 1 0 0,1 0 0 0 0,0 0 0 0 0,0 0 0 0 0,1 0 0 0 0,-1 1-1 0 0,0-1 1 0 0,1 1 0 0 0,-1-1 0 0 0,1 1 0 0 0,-1 0-1 0 0,1 0 1 0 0,0 0 0 0 0,-1 0 0 0 0,1 1 0 0 0,0-1 0 0 0,0 1-1 0 0,-1-1 1 0 0,1 1 0 0 0,4 0 0 0 0,-4 1 109 0 0,-1 0-1 0 0,1 0 1 0 0,0 0 0 0 0,-1 0 0 0 0,1 0-1 0 0,0 0 1 0 0,-1 1 0 0 0,0 0 0 0 0,1-1-1 0 0,-1 1 1 0 0,0 0 0 0 0,0 0-1 0 0,0 0 1 0 0,0 0 0 0 0,0 1 0 0 0,0-1-1 0 0,-1 0 1 0 0,1 1 0 0 0,-1 0 0 0 0,1-1-1 0 0,0 5 1 0 0,6 12 552 0 0,-1 1-1 0 0,-1 0 0 0 0,7 41 0 0 0,-6 21-4510 0 0,-7-70-1230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 5065 0 0,'-7'10'194'0'0,"0"1"0"0"0,1 0 0 0 0,0 0 0 0 0,1 0 0 0 0,0 0 0 0 0,1 1 0 0 0,1 0 0 0 0,-1 0 0 0 0,2 0 0 0 0,0 0 1 0 0,0 0-1 0 0,1 1 0 0 0,1-1 0 0 0,0 1 0 0 0,2 17 0 0 0,-2-28-158 0 0,0 1 0 0 0,1-1 1 0 0,-1 0-1 0 0,1 0 0 0 0,-1 0 1 0 0,1 0-1 0 0,0 0 0 0 0,-1-1 1 0 0,1 1-1 0 0,0 0 0 0 0,0 0 1 0 0,1 0-1 0 0,-1-1 0 0 0,0 1 1 0 0,0-1-1 0 0,1 1 0 0 0,-1-1 1 0 0,1 1-1 0 0,0-1 0 0 0,-1 0 1 0 0,1 0-1 0 0,0 1 0 0 0,0-2 1 0 0,-1 1-1 0 0,1 0 0 0 0,0 0 1 0 0,0 0-1 0 0,0-1 0 0 0,0 1 1 0 0,0-1-1 0 0,0 0 0 0 0,4 1 1 0 0,-3-1 86 0 0,0-1 1 0 0,1 0 0 0 0,-1 1 0 0 0,0-1-1 0 0,0 0 1 0 0,0 0 0 0 0,0-1-1 0 0,0 1 1 0 0,0-1 0 0 0,0 1-1 0 0,0-1 1 0 0,0 0 0 0 0,-1 0-1 0 0,1-1 1 0 0,-1 1 0 0 0,1 0-1 0 0,-1-1 1 0 0,0 1 0 0 0,3-5 0 0 0,4-7-54 0 0,-1 0 0 0 0,-1 0 0 0 0,0-1 0 0 0,-1 0 1 0 0,7-25-1 0 0,-11 33-359 0 0,0-1 1 0 0,0 0 0 0 0,-1 0-1 0 0,0 0 1 0 0,-1 0-1 0 0,0 0 1 0 0,0 0-1 0 0,-1 0 1 0 0,0 0 0 0 0,0 0-1 0 0,-1 0 1 0 0,0 1-1 0 0,-4-11 1 0 0,6 17 282 0 0,-1 0 0 0 0,1 0-1 0 0,-1-1 1 0 0,1 1 0 0 0,-1 0 0 0 0,1 0 0 0 0,-1 0 0 0 0,0 0 0 0 0,1 0 0 0 0,-1 0-1 0 0,0 0 1 0 0,0 1 0 0 0,0-1 0 0 0,0 0 0 0 0,0 0 0 0 0,0 1 0 0 0,0-1 0 0 0,0 0 0 0 0,0 1-1 0 0,0-1 1 0 0,0 1 0 0 0,-1 0 0 0 0,1-1 0 0 0,0 1 0 0 0,0 0 0 0 0,-2-1 0 0 0,1 2 27 0 0,0-1 0 0 0,0 1 1 0 0,0-1-1 0 0,0 1 0 0 0,0 0 1 0 0,0 0-1 0 0,0 0 0 0 0,0 0 1 0 0,0 0-1 0 0,0 0 0 0 0,1 0 0 0 0,-1 0 1 0 0,-2 3-1 0 0,-3 3 83 0 0,1 0-1 0 0,0 0 0 0 0,1 0 1 0 0,0 0-1 0 0,0 1 1 0 0,-4 9-1 0 0,4-7 182 0 0,1 1-1 0 0,0 0 1 0 0,-3 22 0 0 0,6-31-193 0 0,0 0 0 0 0,1 1 0 0 0,0-1 0 0 0,-1 0 0 0 0,1 0 0 0 0,0 1 0 0 0,0-1 0 0 0,0 0 0 0 0,0 0 1 0 0,1 1-1 0 0,-1-1 0 0 0,1 0 0 0 0,-1 0 0 0 0,1 0 0 0 0,0 0 0 0 0,0 0 0 0 0,0 1 0 0 0,0-1 0 0 0,0-1 0 0 0,0 1 0 0 0,1 0 1 0 0,-1 0-1 0 0,0 0 0 0 0,1-1 0 0 0,0 1 0 0 0,-1-1 0 0 0,4 3 0 0 0,-4-4-47 0 0,-1 1 0 0 0,1-1 0 0 0,0 0-1 0 0,0 1 1 0 0,0-1 0 0 0,0 0 0 0 0,0 0 0 0 0,0 1-1 0 0,0-1 1 0 0,0 0 0 0 0,0 0 0 0 0,0 0 0 0 0,0 0-1 0 0,0 0 1 0 0,0 0 0 0 0,0-1 0 0 0,0 1 0 0 0,0 0 0 0 0,0-1-1 0 0,0 1 1 0 0,0 0 0 0 0,0-1 0 0 0,0 1 0 0 0,1-2-1 0 0,0 0-34 0 0,0 1-1 0 0,0-1 0 0 0,0 0 1 0 0,0 0-1 0 0,-1-1 0 0 0,1 1 0 0 0,-1 0 1 0 0,0 0-1 0 0,2-5 0 0 0,2-5-391 0 0,-1-1-1 0 0,5-26 0 0 0,-8 34 250 0 0,1-2-8 0 0,-1 0 1 0 0,0 1-1 0 0,-1-1 0 0 0,0 1 1 0 0,0-9-1 0 0,0 14 128 0 0,0 1-1 0 0,0 0 0 0 0,0-1 1 0 0,0 1-1 0 0,0-1 1 0 0,0 1-1 0 0,-1-1 0 0 0,1 1 1 0 0,0-1-1 0 0,0 1 1 0 0,0 0-1 0 0,-1-1 0 0 0,1 1 1 0 0,0-1-1 0 0,0 1 1 0 0,-1 0-1 0 0,1-1 1 0 0,0 1-1 0 0,-1 0 0 0 0,1-1 1 0 0,0 1-1 0 0,-1 0 1 0 0,1 0-1 0 0,0-1 0 0 0,-1 1 1 0 0,1 0-1 0 0,-1 0 1 0 0,1 0-1 0 0,-1-1 0 0 0,0 1 1 0 0,0 0-17 0 0,0 1 1 0 0,-1-1-1 0 0,1 1 0 0 0,-1-1 1 0 0,1 1-1 0 0,0 0 0 0 0,-1-1 1 0 0,1 1-1 0 0,0 0 1 0 0,0 0-1 0 0,-1 0 0 0 0,1 0 1 0 0,0 0-1 0 0,-2 2 0 0 0,-1 2-73 0 0,0 0 0 0 0,0 0 0 0 0,0 0 0 0 0,0 0 0 0 0,1 1 0 0 0,0-1 0 0 0,0 1 0 0 0,0 0 0 0 0,1 0 0 0 0,0 0 0 0 0,0 0 0 0 0,-1 9 0 0 0,1 0-210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5529 0 0,'0'0'31'0'0,"1"1"0"0"0,-1-1 0 0 0,1 0 0 0 0,-1 1-1 0 0,1-1 1 0 0,0 0 0 0 0,-1 1 0 0 0,1-1 0 0 0,-1 0 0 0 0,1 1 0 0 0,0-1-1 0 0,-1 0 1 0 0,1 0 0 0 0,0 0 0 0 0,-1 0 0 0 0,1 0 0 0 0,0 0 0 0 0,-1 0-1 0 0,1 0 1 0 0,0 0 0 0 0,-1 0 0 0 0,1 0 0 0 0,0 0 0 0 0,25-2 162 0 0,-20 1 43 0 0,72-3 2188 0 0,104 7 1 0 0,144 11-113 0 0,-211-11-2014 0 0,28 0-179 0 0,236 18-180 0 0,-350-19 81 0 0,0-1 0 0 0,0-1-1 0 0,51-8 1 0 0,32 0 75 0 0,-108 8-60 0 0,-1 0 0 0 0,1 0 1 0 0,0 0-1 0 0,-1-1 0 0 0,1 1 1 0 0,0-1-1 0 0,-1 0 0 0 0,1 0 1 0 0,0 0-1 0 0,-1 0 0 0 0,0-1 1 0 0,1 1-1 0 0,-1-1 1 0 0,0 0-1 0 0,5-3 0 0 0,-4 4 633 0 0,-34 0 0 0 0,30 0-668 0 0,2-14 57 0 0,0 0-1 0 0,0 1 0 0 0,8-21 0 0 0,2-17 96 0 0,-8 27-138 0 0,-1-1 66 0 0,12-39 0 0 0,-14 59-173 0 0,1 0 0 0 0,1-1 0 0 0,-1 1 0 0 0,1 0-1 0 0,0 0 1 0 0,1 1 0 0 0,-1-1 0 0 0,1 1 0 0 0,0-1 0 0 0,1 1 0 0 0,5-5 0 0 0,-10 9 83 0 0,1 1 1 0 0,-1 0-1 0 0,0 0 1 0 0,0 0 0 0 0,0-1-1 0 0,0 1 1 0 0,1 0-1 0 0,-1 0 1 0 0,0 0-1 0 0,0 0 1 0 0,1-1-1 0 0,-1 1 1 0 0,0 0 0 0 0,0 0-1 0 0,0 0 1 0 0,1 0-1 0 0,-1 0 1 0 0,0 0-1 0 0,0 0 1 0 0,1 0-1 0 0,-1 0 1 0 0,0 0 0 0 0,0 0-1 0 0,1 0 1 0 0,-1 0-1 0 0,0 0 1 0 0,0 0-1 0 0,1 0 1 0 0,-1 0 0 0 0,0 0-1 0 0,0 0 1 0 0,1 0-1 0 0,-1 0 1 0 0,0 0-1 0 0,0 1 1 0 0,1-1-1 0 0,-1 0 1 0 0,0 0 0 0 0,0 0-1 0 0,0 0 1 0 0,1 1-1 0 0,-1-1 1 0 0,0 0-1 0 0,0 0 1 0 0,0 0-1 0 0,0 1 1 0 0,1-1 0 0 0,2 19 21 0 0,-6 29 416 0 0,3-42-414 0 0,-4 37 130 0 0,5 83 0 0 0,0-112-148 0 0,0 0 0 0 0,1-1 0 0 0,1 1 0 0 0,0-1 1 0 0,1 1-1 0 0,0-1 0 0 0,1 0 0 0 0,1-1 0 0 0,0 1 0 0 0,9 13 0 0 0,-14-25 6 0 0,-1 0-1 0 0,1 0 0 0 0,0 1 0 0 0,0-1 1 0 0,0 0-1 0 0,0 0 0 0 0,0 0 0 0 0,0 0 1 0 0,0 0-1 0 0,0 0 0 0 0,1-1 0 0 0,-1 1 0 0 0,0 0 1 0 0,0 0-1 0 0,1-1 0 0 0,-1 1 0 0 0,1-1 1 0 0,-1 1-1 0 0,0-1 0 0 0,1 0 0 0 0,-1 0 1 0 0,1 1-1 0 0,-1-1 0 0 0,1 0 0 0 0,1 0 1 0 0,-1-1-3 0 0,0 0 0 0 0,0 0 0 0 0,1 0 0 0 0,-1 0 0 0 0,0 0 0 0 0,0-1 0 0 0,0 1 0 0 0,0 0 0 0 0,0-1 0 0 0,-1 0 0 0 0,1 1 0 0 0,0-1 0 0 0,2-3 0 0 0,4-8-134 0 0,1 0 1 0 0,-2-1-1 0 0,11-23 1 0 0,-16 32 32 0 0,17-47-689 0 0,21-83 1 0 0,-26 82 592 0 0,33-85 1 0 0,-47 138 205 0 0,0-1 0 0 0,0 1 1 0 0,0 0-1 0 0,0-1 1 0 0,1 1-1 0 0,-1-1 0 0 0,0 1 1 0 0,0 0-1 0 0,0-1 1 0 0,0 1-1 0 0,1 0 1 0 0,-1-1-1 0 0,0 1 0 0 0,0 0 1 0 0,1-1-1 0 0,-1 1 1 0 0,0 0-1 0 0,0 0 0 0 0,1-1 1 0 0,-1 1-1 0 0,0 0 1 0 0,1 0-1 0 0,-1-1 1 0 0,1 1-1 0 0,-1 0 0 0 0,0 0 1 0 0,1 0-1 0 0,-1 0 1 0 0,1 0-1 0 0,-1 0 0 0 0,0 0 1 0 0,1-1-1 0 0,-1 1 1 0 0,1 0-1 0 0,-1 0 1 0 0,0 1-1 0 0,1-1 0 0 0,10 14 355 0 0,2 24 248 0 0,1 64-28 0 0,2 14-336 0 0,-13-102-226 0 0,1 0-1 0 0,0 0 0 0 0,1-1 1 0 0,0 1-1 0 0,14 23 0 0 0,-18-35-16 0 0,0 0-1 0 0,0-1 1 0 0,0 1-1 0 0,1 0 1 0 0,-1 0-1 0 0,0 0 0 0 0,1-1 1 0 0,0 1-1 0 0,-1-1 1 0 0,1 1-1 0 0,0-1 1 0 0,0 0-1 0 0,-1 0 0 0 0,1 0 1 0 0,0 0-1 0 0,0 0 1 0 0,0 0-1 0 0,1 0 1 0 0,2 0-1 0 0,-3-1 6 0 0,0 0 0 0 0,1 0 0 0 0,-1 0 0 0 0,0-1 0 0 0,0 1-1 0 0,0-1 1 0 0,0 0 0 0 0,0 1 0 0 0,0-1 0 0 0,0 0 0 0 0,0 0 0 0 0,0 0 0 0 0,-1 0 0 0 0,1-1 0 0 0,0 1-1 0 0,2-3 1 0 0,3-3 23 0 0,0-1-1 0 0,0-1 1 0 0,-1 1-1 0 0,0-1 1 0 0,0 0-1 0 0,7-18 0 0 0,27-81-113 0 0,-30 77 21 0 0,1 0 0 0 0,2 1 1 0 0,23-42-1 0 0,-35 70 31 0 0,0 0 0 0 0,1 0 0 0 0,-1 0 0 0 0,1 0 0 0 0,-1 0 0 0 0,1 0 1 0 0,-1 1-1 0 0,1-1 0 0 0,0 0 0 0 0,0 1 0 0 0,0 0 0 0 0,0-1 0 0 0,0 1 0 0 0,0 0 0 0 0,0 0 0 0 0,3-1 0 0 0,-4 2 21 0 0,0 0 0 0 0,-1 0-1 0 0,1 0 1 0 0,-1 0-1 0 0,1 0 1 0 0,-1 0 0 0 0,1 1-1 0 0,-1-1 1 0 0,1 0 0 0 0,0 0-1 0 0,-1 0 1 0 0,1 0 0 0 0,-1 1-1 0 0,1-1 1 0 0,-1 0-1 0 0,1 0 1 0 0,-1 1 0 0 0,0-1-1 0 0,1 0 1 0 0,-1 1 0 0 0,1-1-1 0 0,-1 1 1 0 0,0-1 0 0 0,1 1-1 0 0,-1 0 1 0 0,1 0 12 0 0,0 1 0 0 0,0 0 0 0 0,-1 0 0 0 0,1 0 1 0 0,0 0-1 0 0,-1 0 0 0 0,0 0 0 0 0,0 0 0 0 0,1-1 0 0 0,-1 5 1 0 0,-3 90 681 0 0,1 58 107 0 0,3-135-696 0 0,1-1-1 0 0,1 1 1 0 0,1-1 0 0 0,1 0-1 0 0,0 0 1 0 0,10 21 0 0 0,-15-38-72 0 0,0 0 0 0 0,0 0 0 0 0,0-1 0 0 0,1 1 0 0 0,-1 0 1 0 0,1 0-1 0 0,-1 0 0 0 0,0 0 0 0 0,1-1 0 0 0,-1 1 0 0 0,1 0 0 0 0,0-1 1 0 0,-1 1-1 0 0,1 0 0 0 0,0-1 0 0 0,-1 1 0 0 0,1-1 0 0 0,0 1 0 0 0,-1-1 1 0 0,1 1-1 0 0,0-1 0 0 0,0 1 0 0 0,1-1 0 0 0,-1 0-22 0 0,0 0 0 0 0,-1-1 0 0 0,1 1 0 0 0,0-1-1 0 0,0 1 1 0 0,-1-1 0 0 0,1 1 0 0 0,-1-1 0 0 0,1 0 0 0 0,-1 1-1 0 0,1-1 1 0 0,-1 0 0 0 0,1 1 0 0 0,-1-1 0 0 0,1 0 0 0 0,-1 0-1 0 0,0 1 1 0 0,1-1 0 0 0,-1 0 0 0 0,0-1 0 0 0,13-56-662 0 0,-12 47 494 0 0,5-25-527 0 0,-1 1 235 0 0,2 0 0 0 0,1 0 0 0 0,1 1 0 0 0,2 0 0 0 0,19-40 0 0 0,-30 73 437 0 0,0 0 0 0 0,1 0-1 0 0,-1 0 1 0 0,1 0 0 0 0,-1 0 0 0 0,1 1 0 0 0,-1-1 0 0 0,1 0-1 0 0,-1 0 1 0 0,1 0 0 0 0,0 1 0 0 0,0-1 0 0 0,-1 0 0 0 0,1 1-1 0 0,0-1 1 0 0,0 1 0 0 0,0-1 0 0 0,0 1 0 0 0,-1-1 0 0 0,1 1-1 0 0,2-1 1 0 0,-3 1 9 0 0,1 0-1 0 0,0 1 0 0 0,-1-1 1 0 0,1 0-1 0 0,-1 1 0 0 0,1-1 1 0 0,-1 1-1 0 0,1-1 0 0 0,-1 1 0 0 0,1-1 1 0 0,-1 1-1 0 0,1-1 0 0 0,-1 1 1 0 0,0 0-1 0 0,1-1 0 0 0,-1 1 1 0 0,0-1-1 0 0,0 1 0 0 0,1 0 1 0 0,-1-1-1 0 0,0 1 0 0 0,0 1 1 0 0,6 44 290 0 0,-7 3 145 0 0,0-11-1527 0 0,5 40-1 0 0,-3-63-3031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64 150 3225 0 0,'-8'3'403'0'0,"-27"9"-2222"0"0,34-12 1804 0 0,0 1 0 0 0,0-1-1 0 0,0 0 1 0 0,-1 1 0 0 0,1 0-1 0 0,0-1 1 0 0,0 1 0 0 0,0 0 0 0 0,0 0-1 0 0,0-1 1 0 0,0 1 0 0 0,0 0-1 0 0,1 0 1 0 0,-1 0 0 0 0,0 0-1 0 0,0 0 1 0 0,1 0 0 0 0,-1 0-1 0 0,0 1 1 0 0,1-1 0 0 0,-1 2-1 0 0,1-2 170 0 0,1-1 0 0 0,-1 1 0 0 0,1 0-1 0 0,-1-1 1 0 0,1 1 0 0 0,0 0 0 0 0,-1-1 0 0 0,1 1-1 0 0,0-1 1 0 0,0 1 0 0 0,-1-1 0 0 0,1 1 0 0 0,0-1-1 0 0,0 1 1 0 0,0-1 0 0 0,-1 0 0 0 0,1 0-1 0 0,0 1 1 0 0,0-1 0 0 0,0 0 0 0 0,0 0 0 0 0,0 0-1 0 0,0 0 1 0 0,0 0 0 0 0,-1 0 0 0 0,3 0-1 0 0,24-1 2390 0 0,349-45 4372 0 0,191 22-3304 0 0,62-34-2103 0 0,-123 4-520 0 0,-465 52-1417 0 0,87-8-5676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 6449 0 0,'-1'-2'9'0'0,"0"1"1"0"0,0 0-1 0 0,0-1 0 0 0,0 1 0 0 0,-1 0 0 0 0,1 0 0 0 0,0 0 0 0 0,0 0 0 0 0,-1 0 0 0 0,1 0 0 0 0,-1 0 0 0 0,1 0 0 0 0,-1 0 0 0 0,1 1 0 0 0,-1-1 0 0 0,1 1 0 0 0,-1-1 0 0 0,0 1 1 0 0,1-1-1 0 0,-1 1 0 0 0,0 0 0 0 0,1 0 0 0 0,-1 0 0 0 0,0 0 0 0 0,1 0 0 0 0,-1 0 0 0 0,0 1 0 0 0,1-1 0 0 0,-4 1 0 0 0,3 0 80 0 0,1-1-1 0 0,-1 1 1 0 0,0-1-1 0 0,0 1 1 0 0,1-1 0 0 0,-1 1-1 0 0,1 0 1 0 0,-1 0-1 0 0,1 0 1 0 0,-1 0-1 0 0,1 0 1 0 0,0 0-1 0 0,-1 0 1 0 0,1 0-1 0 0,0 1 1 0 0,0-1 0 0 0,0 1-1 0 0,0-1 1 0 0,0 1-1 0 0,0-1 1 0 0,0 1-1 0 0,0-1 1 0 0,1 1-1 0 0,-1 0 1 0 0,0-1 0 0 0,1 1-1 0 0,-1 2 1 0 0,2-1 166 0 0,0 1 1 0 0,1-1 0 0 0,-1 1-1 0 0,1-1 1 0 0,-1 1 0 0 0,1-1-1 0 0,0 0 1 0 0,0 0 0 0 0,1 0 0 0 0,-1 0-1 0 0,1 0 1 0 0,-1 0 0 0 0,1-1-1 0 0,0 1 1 0 0,4 2 0 0 0,19 22 534 0 0,-21-19-706 0 0,-1-1 0 0 0,0 1 0 0 0,-1 0 0 0 0,0 0 0 0 0,0 0 0 0 0,-1 0 0 0 0,0 0 0 0 0,0 1 0 0 0,0 10 0 0 0,0 10 38 0 0,-4 42 0 0 0,0-5 54 0 0,28 273 633 0 0,-7-131-260 0 0,-22 54-189 0 0,0-2 36 0 0,8-215 12 0 0,13 50-1 0 0,-3-19 318 0 0,-15-68-495 0 0,0-8-247 0 0,0-1 0 0 0,0 1 0 0 0,0 0 0 0 0,0 0-1 0 0,0 0 1 0 0,1 0 0 0 0,-1 0 0 0 0,0 0 0 0 0,0 0 0 0 0,0 0 0 0 0,0 0 0 0 0,0 0 0 0 0,0 0 0 0 0,0 0 0 0 0,1 0 0 0 0,-1 0 0 0 0,0 0-1 0 0,0 0 1 0 0,0 0 0 0 0,0 0 0 0 0,0 0 0 0 0,0 0 0 0 0,0 0 0 0 0,0 0 0 0 0,1 0 0 0 0,-1 0 0 0 0,0 0 0 0 0,0 0 0 0 0,0 0 0 0 0,0 0 0 0 0,0 0-1 0 0,0 1 1 0 0,0-1 0 0 0,0 0 0 0 0,1 0 0 0 0,-1 0 0 0 0,0 0 0 0 0,0 0 0 0 0,0 0 0 0 0,0 0 0 0 0,0 0 0 0 0,0 0 0 0 0,0 0 0 0 0,0 1 0 0 0,0-1-1 0 0,0 0 1 0 0,0 0 0 0 0,0 0 0 0 0,0 0 0 0 0,0 0 0 0 0,0 0 0 0 0,0 0 0 0 0,0 1 0 0 0,0-1 0 0 0,0 0 0 0 0,0 0 0 0 0,0 0 0 0 0,0 0 0 0 0,0 0-1 0 0,0 0 1 0 0,0 0 0 0 0,0 1 0 0 0,0-1 0 0 0,0 0 0 0 0,0 0 0 0 0,0 0 0 0 0,0 0 0 0 0,0 0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53 2304 0 0,'-3'-6'396'0'0,"0"1"-1"0"0,0 0 0 0 0,0 0 0 0 0,-1 0 0 0 0,1 0 0 0 0,-1 1 0 0 0,-1-1 0 0 0,-7-6 0 0 0,12 11-364 0 0,-1 0 1 0 0,1 0-1 0 0,0 0 1 0 0,-1-1-1 0 0,1 1 1 0 0,-1 0-1 0 0,1 0 1 0 0,0 0-1 0 0,-1 0 1 0 0,1 0-1 0 0,-1 0 1 0 0,1 0-1 0 0,0 0 1 0 0,-1 0-1 0 0,1 0 1 0 0,0 0-1 0 0,-1 0 1 0 0,1 0-1 0 0,-1 0 1 0 0,1 1-1 0 0,0-1 1 0 0,-1 0-1 0 0,1 0 1 0 0,0 0-1 0 0,-1 0 1 0 0,1 1-1 0 0,0-1 1 0 0,-1 0-1 0 0,1 0 1 0 0,0 1-1 0 0,0-1 1 0 0,-1 0-1 0 0,1 1 0 0 0,0-1 1 0 0,0 0-1 0 0,0 1 1 0 0,-1-1-1 0 0,1 0 1 0 0,0 1-1 0 0,0-1 1 0 0,0 0-1 0 0,0 1 1 0 0,0-1-1 0 0,0 0 1 0 0,-1 1-1 0 0,1-1 1 0 0,0 1-1 0 0,0-1 1 0 0,0 1-1 0 0,0 0 8 0 0,0 0-1 0 0,0 0 0 0 0,0 0 0 0 0,-1 0 0 0 0,1 0 1 0 0,0 0-1 0 0,0 0 0 0 0,0 0 0 0 0,1 0 1 0 0,-1 0-1 0 0,0 0 0 0 0,0 0 0 0 0,0 0 1 0 0,1 0-1 0 0,-1 0 0 0 0,0-1 0 0 0,1 1 1 0 0,-1 0-1 0 0,1 0 0 0 0,-1 0 0 0 0,1 0 1 0 0,0 0-1 0 0,15 9 664 0 0,0-1 1 0 0,0 0 0 0 0,1-2-1 0 0,0 0 1 0 0,22 6-1 0 0,-9-3-222 0 0,2 0-3 0 0,2-1-1 0 0,-1-2 0 0 0,1-2 0 0 0,64 3 0 0 0,-93-8-464 0 0,34 4 277 0 0,-38-4-284 0 0,0 0-1 0 0,0 0 0 0 0,0 0 1 0 0,0 0-1 0 0,0 1 0 0 0,0-1 0 0 0,0 0 1 0 0,0 1-1 0 0,0-1 0 0 0,0 1 1 0 0,0-1-1 0 0,0 1 0 0 0,0-1 0 0 0,0 1 1 0 0,0-1-1 0 0,0 1 0 0 0,0 0 1 0 0,-1 0-1 0 0,1-1 0 0 0,0 1 0 0 0,-1 0 1 0 0,1 0-1 0 0,0 0 0 0 0,-1 0 1 0 0,1 0-1 0 0,-1 0 0 0 0,1 2 0 0 0,-1-2-25 0 0,-1 1 0 0 0,1 0-1 0 0,-1-1 1 0 0,1 1-1 0 0,-1 0 1 0 0,0-1-1 0 0,0 1 1 0 0,1-1 0 0 0,-1 1-1 0 0,0-1 1 0 0,-1 0-1 0 0,1 1 1 0 0,0-1 0 0 0,0 0-1 0 0,-1 0 1 0 0,1 0-1 0 0,-2 2 1 0 0,-30 18-625 0 0,22-14 472 0 0,-46 26 304 0 0,-2-3 1 0 0,-93 35-1 0 0,-12 5-253 0 0,146-61-165 0 0,1 0 1 0 0,1 1 0 0 0,0 1-1 0 0,0 1 1 0 0,-22 21-1 0 0,37-33 288 0 0,0 1 0 0 0,0 0 0 0 0,0-1 0 0 0,1 1-1 0 0,-1 0 1 0 0,0 0 0 0 0,1 0 0 0 0,-1-1-1 0 0,1 1 1 0 0,-1 0 0 0 0,1 0 0 0 0,-1 0-1 0 0,1 0 1 0 0,-1 0 0 0 0,1 0 0 0 0,0 0-1 0 0,0 0 1 0 0,-1 0 0 0 0,1 0 0 0 0,0 0-1 0 0,0 0 1 0 0,0 1 0 0 0,0-1 0 0 0,0 0 0 0 0,0 0-1 0 0,1 1 1 0 0,0 0 4 0 0,0-1-1 0 0,0 1 1 0 0,0-1 0 0 0,0 0 0 0 0,0 0-1 0 0,1 1 1 0 0,-1-1 0 0 0,0 0-1 0 0,1 0 1 0 0,-1 0 0 0 0,1 0 0 0 0,-1-1-1 0 0,1 1 1 0 0,2 1 0 0 0,7 1-88 0 0,0 0 1 0 0,1 0 0 0 0,17 2-1 0 0,103 0 1331 0 0,-17-2-631 0 0,-57-1-553 0 0,-44-3-25 0 0,0 1-1 0 0,0 1 0 0 0,-1 0 1 0 0,1 1-1 0 0,-1 0 0 0 0,20 6 1 0 0,-32-7-41 0 0,-1-1 0 0 0,1 0 0 0 0,0 1 0 0 0,0-1 0 0 0,0 0 0 0 0,-1 1 0 0 0,1-1 0 0 0,0 1 0 0 0,-1-1 0 0 0,1 1 0 0 0,0 0 0 0 0,-1-1 0 0 0,1 1 0 0 0,0 0 0 0 0,-1-1 0 0 0,1 1 0 0 0,-1 0 0 0 0,0 0 0 0 0,1 0 0 0 0,-1-1 0 0 0,0 1 0 0 0,1 0 0 0 0,-1 0 0 0 0,0 0 0 0 0,0 0 0 0 0,0 0 0 0 0,1-1 0 0 0,-1 1 0 0 0,-1 2 0 0 0,1 0-37 0 0,-1 0 0 0 0,0 0-1 0 0,0 0 1 0 0,0 0 0 0 0,0 0 0 0 0,0 0 0 0 0,-1-1 0 0 0,1 1 0 0 0,-3 3 0 0 0,-5 6-148 0 0,0-1 1 0 0,-19 18-1 0 0,-159 136-239 0 0,178-157 684 0 0,4-4-489 0 0,1-1-1 0 0,0 0 1 0 0,0 1 0 0 0,1 0-1 0 0,-1 0 1 0 0,-5 8 0 0 0,9-12 189 0 0,0 1 0 0 0,0-1 1 0 0,0 1-1 0 0,-1-1 0 0 0,1 0 0 0 0,0 1 1 0 0,0-1-1 0 0,0 1 0 0 0,0-1 1 0 0,0 1-1 0 0,0-1 0 0 0,0 1 1 0 0,0-1-1 0 0,0 1 0 0 0,0-1 0 0 0,0 1 1 0 0,0-1-1 0 0,1 1 0 0 0,-1-1 1 0 0,0 0-1 0 0,0 1 0 0 0,0-1 1 0 0,1 1-1 0 0,-1-1 0 0 0,0 0 0 0 0,0 1 1 0 0,1-1-1 0 0,-1 1 0 0 0,1 0 1 0 0,1 0-26 0 0,0 0 1 0 0,0 0-1 0 0,0 0 1 0 0,0 0-1 0 0,0-1 1 0 0,0 1-1 0 0,1 0 1 0 0,-1-1-1 0 0,0 1 1 0 0,4-1 0 0 0,61 6 212 0 0,-48-6-20 0 0,0 1 1 0 0,-1 1 0 0 0,0 1 0 0 0,0 0-1 0 0,0 2 1 0 0,0 0 0 0 0,24 10-1 0 0,-42-15-122 0 0,1 1-1 0 0,0-1 1 0 0,-1 0-1 0 0,1 1 0 0 0,-1-1 1 0 0,1 0-1 0 0,0 1 1 0 0,-1-1-1 0 0,1 1 1 0 0,-1-1-1 0 0,0 1 0 0 0,1-1 1 0 0,-1 1-1 0 0,1-1 1 0 0,-1 1-1 0 0,0-1 0 0 0,1 1 1 0 0,-1 0-1 0 0,0-1 1 0 0,1 1-1 0 0,-1 0 0 0 0,0-1 1 0 0,0 1-1 0 0,0 0 1 0 0,0-1-1 0 0,0 1 0 0 0,0 0 1 0 0,0-1-1 0 0,0 1 1 0 0,0 0-1 0 0,0-1 1 0 0,0 2-1 0 0,-1 1 94 0 0,0-1 1 0 0,0 0-1 0 0,0 1 0 0 0,-1-1 1 0 0,1 0-1 0 0,-1 0 0 0 0,1 0 1 0 0,-1 0-1 0 0,-2 3 0 0 0,-46 33 815 0 0,50-38-931 0 0,-19 13 20 0 0,8-8 11 0 0,2 1-1 0 0,-1 1 1 0 0,0 0 0 0 0,1 0-1 0 0,1 1 1 0 0,-1 0 0 0 0,1 0-1 0 0,1 1 1 0 0,-11 15 0 0 0,17-24-33 0 0,1 1 0 0 0,0 0 0 0 0,-1-1 0 0 0,1 1 0 0 0,0 0 0 0 0,-1 0 0 0 0,1 0 0 0 0,0-1 1 0 0,0 1-1 0 0,-1 0 0 0 0,1 0 0 0 0,0 0 0 0 0,0-1 0 0 0,0 1 0 0 0,0 0 0 0 0,0 0 0 0 0,0 0 0 0 0,1-1 0 0 0,-1 1 0 0 0,0 0 0 0 0,0 0 0 0 0,1 0 1 0 0,-1-1-1 0 0,0 1 0 0 0,1 0 0 0 0,-1 0 0 0 0,1 0 0 0 0,0 0-77 0 0,0 0 0 0 0,1 0 0 0 0,-1 0 0 0 0,0 0 1 0 0,1-1-1 0 0,-1 1 0 0 0,0 0 0 0 0,1-1 0 0 0,-1 1 0 0 0,1-1 0 0 0,-1 0 1 0 0,1 1-1 0 0,1-1 0 0 0,5 1-368 0 0,0-1 1 0 0,0 0-1 0 0,-1 0 1 0 0,12-3 0 0 0,0 2 236 0 0,0 0 0 0 0,0 2 0 0 0,-1 0 0 0 0,1 1 0 0 0,29 6 0 0 0,-45-7 183 0 0,14 2-13 0 0,-11-3 60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2 1840 0 0,'-3'0'210'0'0,"1"-1"0"0"0,0 1-1 0 0,0 0 1 0 0,0 0 0 0 0,-1-1-1 0 0,1 1 1 0 0,0 1 0 0 0,0-1-1 0 0,-1 0 1 0 0,1 0 0 0 0,0 1-1 0 0,0 0 1 0 0,0-1 0 0 0,0 1-1 0 0,0 0 1 0 0,0 0 0 0 0,0 0-1 0 0,0 0 1 0 0,0 0 0 0 0,0 0-1 0 0,0 1 1 0 0,1-1 0 0 0,-1 1-1 0 0,0-1 1 0 0,1 1 0 0 0,-1 0-1 0 0,1 0 1 0 0,0-1-1 0 0,0 1 1 0 0,-1 0 0 0 0,1 0-1 0 0,0 0 1 0 0,-1 4 0 0 0,-1 2 620 0 0,0 1 0 0 0,0-1 0 0 0,0 1 0 0 0,1-1 0 0 0,0 1 0 0 0,1 0 0 0 0,-1 14 0 0 0,-13 159 1549 0 0,-1 2-2080 0 0,35 76 413 0 0,-2-37-43 0 0,-16-196-551 0 0,-2 0 0 0 0,-5 32 0 0 0,5-50-29 0 0,-1 1 1 0 0,0-1-1 0 0,-1 0 1 0 0,1 0-1 0 0,-2 0 1 0 0,1-1-1 0 0,-2 1 1 0 0,1-1-1 0 0,-11 15 0 0 0,14-22-101 0 0,0 1-1 0 0,0-1 0 0 0,0 0 0 0 0,0 0 0 0 0,0 0 0 0 0,0 0 1 0 0,-1 0-1 0 0,1 0 0 0 0,0 0 0 0 0,-1 0 0 0 0,1 0 0 0 0,0-1 0 0 0,-1 1 1 0 0,-1 0-1 0 0,-8-4-3361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6793 0 0,'0'0'507'0'0,"21"-8"1538"0"0,24-1-1222 0 0,0 2-1 0 0,0 2 1 0 0,48 1 0 0 0,146 13 1006 0 0,-25-1-1639 0 0,204 23 1708 0 0,-389-28-1958 0 0,49-3-1 0 0,-57-2 1 0 0,0 2 0 0 0,0 1 0 0 0,0 0 0 0 0,41 9-1 0 0,-52-5-164 0 0,-10-4 207 0 0,0-1 0 0 0,1 1-1 0 0,-1-1 1 0 0,1 1 0 0 0,-1-1-1 0 0,0 0 1 0 0,1 1-1 0 0,-1-1 1 0 0,1 0 0 0 0,-1 0-1 0 0,1 1 1 0 0,-1-1-1 0 0,1 0 1 0 0,-1 0 0 0 0,1 0-1 0 0,-1 1 1 0 0,1-1 0 0 0,-1 0-1 0 0,1 0 1 0 0,-1 0-1 0 0,1 0 1 0 0,0 0 0 0 0,-1 0-1 0 0,1 0 1 0 0,-1 0 0 0 0,1 0-1 0 0,-1-1 1 0 0,1 1-1 0 0,-1 0 1 0 0,1 0 0 0 0,-1 0-1 0 0,1-1 1 0 0,-1 1 0 0 0,1 0-1 0 0,-1 0 1 0 0,1-1-1 0 0,-1 1 1 0 0,1 0 0 0 0,0-1-1 0 0,7-7-208 0 0,0 1 0 0 0,1 0-1 0 0,18-11 1 0 0,-17 12 80 0 0,0 0 0 0 0,-1 0 0 0 0,0-1 0 0 0,-1-1-1 0 0,0 1 1 0 0,8-10 0 0 0,17-29-135 0 0,-2-2 0 0 0,36-77-1 0 0,-61 113 355 0 0,0 2-1 0 0,1-1 0 0 0,12-15 1 0 0,-17 24-51 0 0,1-1 0 0 0,-1 1 0 0 0,1-1 0 0 0,-1 1 0 0 0,1 0 0 0 0,0 0 0 0 0,0 0 0 0 0,4-2 0 0 0,-6 4 2 0 0,1 0 0 0 0,-1-1 0 0 0,0 1 0 0 0,0 0 1 0 0,1-1-1 0 0,-1 1 0 0 0,0 0 0 0 0,0 0 0 0 0,1 0 0 0 0,-1 0 0 0 0,0 0 1 0 0,1 0-1 0 0,-1 1 0 0 0,0-1 0 0 0,0 0 0 0 0,1 1 0 0 0,-1-1 0 0 0,0 1 1 0 0,0-1-1 0 0,0 1 0 0 0,0-1 0 0 0,2 2 0 0 0,-1 0 53 0 0,-1-1-1 0 0,1 1 0 0 0,0 0 1 0 0,-1 0-1 0 0,1 0 0 0 0,-1 0 1 0 0,0 1-1 0 0,0-1 0 0 0,0 0 1 0 0,0 0-1 0 0,0 1 0 0 0,1 4 1 0 0,5 35 641 0 0,-4-23-373 0 0,-1-4-142 0 0,1 1 1 0 0,1-1 0 0 0,1 0-1 0 0,0-1 1 0 0,0 1 0 0 0,1-1 0 0 0,1 0-1 0 0,1 0 1 0 0,0-1 0 0 0,1 0-1 0 0,0 0 1 0 0,0-1 0 0 0,2 0 0 0 0,-1-1-1 0 0,16 12 1 0 0,-24-22-164 0 0,-1 1-1 0 0,1-1 1 0 0,0 0-1 0 0,0 0 1 0 0,-1 0 0 0 0,1-1-1 0 0,0 1 1 0 0,0 0 0 0 0,0-1-1 0 0,0 1 1 0 0,0-1-1 0 0,0 1 1 0 0,0-1 0 0 0,0 0-1 0 0,0 0 1 0 0,0 0-1 0 0,0 0 1 0 0,0 0 0 0 0,0-1-1 0 0,-1 1 1 0 0,4-1 0 0 0,-2-1-32 0 0,0 1 1 0 0,1-1 0 0 0,-1 0-1 0 0,0 0 1 0 0,0 0 0 0 0,0-1-1 0 0,-1 1 1 0 0,1-1 0 0 0,0 1-1 0 0,3-7 1 0 0,5-6-213 0 0,-2-1 0 0 0,0 0-1 0 0,12-30 1 0 0,-17 37 101 0 0,8-20-279 0 0,-3 5 230 0 0,1 0-1 0 0,1 0 1 0 0,1 1-1 0 0,1 0 1 0 0,1 1-1 0 0,27-31 1 0 0,-40 52 148 0 0,0-1 1 0 0,0 1-1 0 0,0 0 1 0 0,0 0 0 0 0,1-1-1 0 0,-1 1 1 0 0,0 0-1 0 0,1 0 1 0 0,-1 0-1 0 0,0 0 1 0 0,1 1 0 0 0,0-1-1 0 0,-1 0 1 0 0,1 1-1 0 0,-1-1 1 0 0,1 1 0 0 0,0-1-1 0 0,-1 1 1 0 0,1 0-1 0 0,0-1 1 0 0,-1 1-1 0 0,1 0 1 0 0,0 0 0 0 0,0 1-1 0 0,-1-1 1 0 0,1 0-1 0 0,0 0 1 0 0,-1 1-1 0 0,1-1 1 0 0,0 1 0 0 0,-1-1-1 0 0,1 1 1 0 0,-1 0-1 0 0,1 0 1 0 0,-1 0 0 0 0,1 0-1 0 0,-1 0 1 0 0,0 0-1 0 0,1 0 1 0 0,-1 0-1 0 0,0 0 1 0 0,0 1 0 0 0,0-1-1 0 0,2 2 1 0 0,4 9 202 0 0,0 0 0 0 0,0 0 0 0 0,-2 0 0 0 0,9 24 1 0 0,-4-11 85 0 0,40 73 33 0 0,7 19-262 0 0,-57-123 11 0 0,0 1 0 0 0,0 0-1 0 0,1-1 1 0 0,-1 1 0 0 0,1 0 0 0 0,0 0 0 0 0,3-6-1 0 0,14-56-1146 0 0,-14 56 1045 0 0,2-11-181 0 0,7-24-99 0 0,2 1 0 0 0,1 1 0 0 0,23-43 0 0 0,-38 85 269 0 0,0 1 1 0 0,0-1-1 0 0,-1 1 1 0 0,1-1 0 0 0,1 1-1 0 0,-1-1 1 0 0,0 1 0 0 0,0-1-1 0 0,0 1 1 0 0,1 0 0 0 0,-1 0-1 0 0,0 0 1 0 0,1-1-1 0 0,0 1 1 0 0,-1 1 0 0 0,1-1-1 0 0,-1 0 1 0 0,1 0 0 0 0,0 1-1 0 0,0-1 1 0 0,-1 1-1 0 0,1-1 1 0 0,0 1 0 0 0,3-1-1 0 0,-3 2 32 0 0,0-1-1 0 0,-1 1 1 0 0,1 0 0 0 0,0-1-1 0 0,-1 1 1 0 0,1 0-1 0 0,-1 0 1 0 0,1 0-1 0 0,-1 0 1 0 0,0 0 0 0 0,1 1-1 0 0,-1-1 1 0 0,0 0-1 0 0,0 1 1 0 0,0-1-1 0 0,0 1 1 0 0,0-1 0 0 0,0 1-1 0 0,0-1 1 0 0,0 1-1 0 0,-1 0 1 0 0,1-1-1 0 0,0 1 1 0 0,-1 0 0 0 0,1 1-1 0 0,61 307 2672 0 0,-52-248-2571 0 0,-8-44-58 0 0,-2-14-22 0 0,0 0 0 0 0,0 0-1 0 0,1 0 1 0 0,0 0-1 0 0,-1 0 1 0 0,3 5 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9674 0 0,'4'-3'240'0'0,"0"0"0"0"0,0 1 0 0 0,0-1 0 0 0,1 1 0 0 0,-1 0 0 0 0,7-2 0 0 0,-7 2-130 0 0,39-16 249 0 0,1 3-1 0 0,86-20 1 0 0,97 2 2383 0 0,61 25 339 0 0,-9 0-1473 0 0,-224 4-1539 0 0,101-13-1386 0 0,-123 12-1539 0 0,34-11 0 0 0,-52 11-2009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2761 0 0,'5'124'7080'0'0,"0"61"-5198"0"0,4 143 350 0 0,-1 37-432 0 0,-11-315-1608 0 0,3 0 0 0 0,2 1 0 0 0,16 97 1 0 0,-13-131-1856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6913 0 0,'-3'2'-119'0'0,"-1"0"0"0"0,1 1-1 0 0,-1-1 1 0 0,1 1 0 0 0,0-1-1 0 0,-1 1 1 0 0,2 0-1 0 0,-1 0 1 0 0,0 1 0 0 0,-4 5-1 0 0,7-8 53 0 0,0 0-1 0 0,-1 0 0 0 0,1-1 1 0 0,-1 1-1 0 0,1 0 1 0 0,0 0-1 0 0,0 0 1 0 0,-1 0-1 0 0,1 0 1 0 0,0 0-1 0 0,0 0 0 0 0,0 0 1 0 0,0 0-1 0 0,0 0 1 0 0,0 0-1 0 0,0 0 1 0 0,1 0-1 0 0,-1 0 1 0 0,1 2-1 0 0,0-2 123 0 0,-1 0 0 0 0,1 0-1 0 0,0 0 1 0 0,1 1 0 0 0,-1-1 0 0 0,0 0-1 0 0,0-1 1 0 0,0 1 0 0 0,1 0 0 0 0,-1 0-1 0 0,0 0 1 0 0,1-1 0 0 0,-1 1-1 0 0,0-1 1 0 0,1 1 0 0 0,-1-1 0 0 0,3 1-1 0 0,16 2 570 0 0,0 0 0 0 0,0-2-1 0 0,0 0 1 0 0,0-1-1 0 0,23-4 1 0 0,7 1 514 0 0,-14 2-202 0 0,-1-1-522 0 0,45 4 1 0 0,-71-2-479 0 0,0 2-1 0 0,0-1 1 0 0,0 1 0 0 0,0 0-1 0 0,-1 1 1 0 0,1 0 0 0 0,-1 0 0 0 0,1 1-1 0 0,-1 0 1 0 0,9 6 0 0 0,-16-9 38 0 0,0 0 0 0 0,1 0 0 0 0,-1 0 0 0 0,0 0 0 0 0,0 0 0 0 0,0 0 0 0 0,1 1 0 0 0,-1-1 0 0 0,0 0 0 0 0,-1 1 0 0 0,1-1 0 0 0,0 1 0 0 0,0-1 0 0 0,-1 1 0 0 0,1 0 0 0 0,-1-1 0 0 0,1 1 0 0 0,-1-1 0 0 0,0 1 0 0 0,1 0 0 0 0,-1 0 0 0 0,0-1 0 0 0,0 4 0 0 0,-1-1 1 0 0,0 0-1 0 0,0-1 0 0 0,0 1 0 0 0,-1-1 1 0 0,1 1-1 0 0,-1-1 0 0 0,0 1 0 0 0,0-1 1 0 0,0 0-1 0 0,-4 4 0 0 0,-5 5 32 0 0,0 0 1 0 0,-2 0-1 0 0,-23 17 0 0 0,-40 20 734 0 0,56-38-539 0 0,1 1 0 0 0,0 0 0 0 0,1 2-1 0 0,0 0 1 0 0,-29 31 0 0 0,46-44-201 0 0,0 0 0 0 0,1-1 1 0 0,-1 1-1 0 0,0-1 0 0 0,1 1 1 0 0,-1 0-1 0 0,1 0 1 0 0,-1-1-1 0 0,1 1 0 0 0,0 0 1 0 0,-1 0-1 0 0,1 0 0 0 0,0 0 1 0 0,-1-1-1 0 0,1 1 1 0 0,0 0-1 0 0,0 0 0 0 0,0 0 1 0 0,0 0-1 0 0,0 0 0 0 0,0 0 1 0 0,0 0-1 0 0,0 0 0 0 0,0-1 1 0 0,0 2-1 0 0,1-1-19 0 0,0 0 0 0 0,0-1 0 0 0,-1 1 0 0 0,1 0 0 0 0,0-1 0 0 0,0 1 0 0 0,0-1 1 0 0,0 1-1 0 0,0-1 0 0 0,0 0 0 0 0,0 1 0 0 0,0-1 0 0 0,0 0 0 0 0,0 0 0 0 0,0 0 0 0 0,0 0 0 0 0,0 0 0 0 0,1 0 0 0 0,10 0-235 0 0,1-1 0 0 0,20-5 0 0 0,-26 5 240 0 0,14-3-105 0 0,-13 2 267 0 0,0 0 1 0 0,0 0-1 0 0,0 1 0 0 0,0 0 0 0 0,0 1 0 0 0,12 0 1 0 0,-20 1-132 0 0,0-1 1 0 0,1 0 0 0 0,-1 0-1 0 0,0 1 1 0 0,0-1 0 0 0,1 0-1 0 0,-1 1 1 0 0,0-1 0 0 0,0 0-1 0 0,0 1 1 0 0,1-1 0 0 0,-1 0-1 0 0,0 1 1 0 0,0-1 0 0 0,0 1-1 0 0,0-1 1 0 0,0 0 0 0 0,0 1 0 0 0,0-1-1 0 0,0 1 1 0 0,0-1 0 0 0,0 0-1 0 0,0 1 1 0 0,0-1 0 0 0,0 1-1 0 0,0-1 1 0 0,0 0 0 0 0,0 1-1 0 0,-1-1 1 0 0,1 0 0 0 0,0 1-1 0 0,0-1 1 0 0,0 0 0 0 0,-1 1-1 0 0,1-1 1 0 0,0 0 0 0 0,0 1-1 0 0,-1-1 1 0 0,1 0 0 0 0,0 0-1 0 0,0 1 1 0 0,-1-1 0 0 0,1 0 0 0 0,0 0-1 0 0,-1 0 1 0 0,0 1 0 0 0,-13 15 235 0 0,-55 40-391 0 0,-18 16-150 0 0,79-64 337 0 0,0 0 0 0 0,0 1-1 0 0,1 0 1 0 0,0 1 0 0 0,0-1-1 0 0,1 1 1 0 0,-5 13 0 0 0,9-20-52 0 0,1-1 1 0 0,0 1-1 0 0,0-1 0 0 0,0 1 1 0 0,0-1-1 0 0,1 1 0 0 0,-1 0 1 0 0,1-1-1 0 0,0 1 1 0 0,0 0-1 0 0,0-1 0 0 0,0 1 1 0 0,0 0-1 0 0,0-1 0 0 0,1 1 1 0 0,-1 0-1 0 0,1-1 1 0 0,0 1-1 0 0,-1 0 0 0 0,1-1 1 0 0,2 4-1 0 0,-1-4-37 0 0,0 0 0 0 0,0 0 0 0 0,0 0-1 0 0,1-1 1 0 0,-1 1 0 0 0,0-1 0 0 0,1 1 0 0 0,-1-1-1 0 0,1 0 1 0 0,-1 0 0 0 0,1 0 0 0 0,0 0 0 0 0,0 0 0 0 0,-1 0-1 0 0,1-1 1 0 0,0 0 0 0 0,0 1 0 0 0,0-1 0 0 0,-1 0-1 0 0,4-1 1 0 0,44 0-276 0 0,-27-1 549 0 0,-1 2-1 0 0,0 0 0 0 0,32 5 0 0 0,-48-4-248 0 0,0 0 1 0 0,0 1-1 0 0,0-1 0 0 0,-1 1 1 0 0,1 1-1 0 0,-1-1 0 0 0,1 1 1 0 0,-1 0-1 0 0,0 0 0 0 0,0 0 1 0 0,0 1-1 0 0,-1 0 0 0 0,1 0 1 0 0,-1 0-1 0 0,0 0 0 0 0,0 1 1 0 0,5 7-1 0 0,-8-11-54 0 0,0 0 1 0 0,-1 1-1 0 0,1-1 1 0 0,0 0-1 0 0,-1 0 1 0 0,1 0-1 0 0,-1 0 1 0 0,1 1-1 0 0,-1-1 1 0 0,0 0-1 0 0,1 0 1 0 0,-1 1-1 0 0,0-1 1 0 0,0 0-1 0 0,0 1 1 0 0,0-1-1 0 0,0 0 1 0 0,0 0-1 0 0,0 1 1 0 0,0-1-1 0 0,-1 0 1 0 0,1 1-1 0 0,-1-1 1 0 0,1 0-1 0 0,-1 0 0 0 0,1 0 1 0 0,-1 1-1 0 0,1-1 1 0 0,-1 0-1 0 0,0 0 1 0 0,0 0-1 0 0,0 0 1 0 0,1 0-1 0 0,-1 0 1 0 0,0 0-1 0 0,0-1 1 0 0,0 1-1 0 0,-3 1 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5985 0 0,'-1'1'76'0'0,"-31"14"228"0"0,30-14-433 0 0,1 0 0 0 0,-1 0 1 0 0,1 0-1 0 0,-1 0 0 0 0,1 0 1 0 0,0 1-1 0 0,-1-1 0 0 0,1 1 1 0 0,0-1-1 0 0,0 1 0 0 0,0-1 0 0 0,0 1 1 0 0,0-1-1 0 0,0 1 0 0 0,0 0 1 0 0,0 2-1 0 0,1-3 112 0 0,1-1 0 0 0,-1 1 1 0 0,0-1-1 0 0,1 1 0 0 0,-1-1 1 0 0,1 1-1 0 0,-1-1 0 0 0,1 1 0 0 0,-1-1 1 0 0,1 1-1 0 0,-1-1 0 0 0,1 1 1 0 0,-1-1-1 0 0,1 0 0 0 0,-1 1 0 0 0,1-1 1 0 0,0 0-1 0 0,-1 0 0 0 0,1 1 1 0 0,0-1-1 0 0,-1 0 0 0 0,1 0 0 0 0,0 0 1 0 0,-1 0-1 0 0,1 0 0 0 0,0 0 1 0 0,-1 0-1 0 0,2 0 0 0 0,23 1 1194 0 0,-25-1-1132 0 0,39-1 3482 0 0,47-8 0 0 0,40-12-217 0 0,2-1-1880 0 0,282-7-91 0 0,-120 14-766 0 0,-88 3 119 0 0,85-9-1224 0 0,-237 12-4965 0 0,-28 6-224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8754 0 0,'0'0'30'0'0,"-1"0"0"0"0,1 0 0 0 0,-1 0 0 0 0,1 0 1 0 0,0 0-1 0 0,-1 0 0 0 0,1 0 0 0 0,0 0 0 0 0,-1 0 0 0 0,1 0 1 0 0,-1 0-1 0 0,1 0 0 0 0,0 0 0 0 0,-1 0 0 0 0,1 0 0 0 0,0 1 0 0 0,-1-1 1 0 0,1 0-1 0 0,0 0 0 0 0,-1 0 0 0 0,1 0 0 0 0,0 1 0 0 0,-1-1 1 0 0,1 0-1 0 0,0 1 0 0 0,0-1 0 0 0,-1 0 0 0 0,1 1 0 0 0,-4 4 129 0 0,6-1 584 0 0,1 9 291 0 0,0-1 0 0 0,0 0 1 0 0,-1 0-1 0 0,0 26 0 0 0,6 284 1221 0 0,7-106-1483 0 0,1 26-407 0 0,-30 233 1408 0 0,13-466-1717 0 0,0-1 1 0 0,-1 1-1 0 0,1-1 1 0 0,-5 13-1 0 0,4-15-44 0 0,0 0-1 0 0,0 0 1 0 0,1 0-1 0 0,-1 1 1 0 0,2-1 0 0 0,-1 1-1 0 0,1-1 1 0 0,0 13 0 0 0,1-18-56 0 0,-1 0 0 0 0,0 1 0 0 0,0-1 0 0 0,1 0 0 0 0,-1 0 1 0 0,1 0-1 0 0,-1 0 0 0 0,1 0 0 0 0,-1 0 0 0 0,1 0 1 0 0,0 0-1 0 0,-1 0 0 0 0,1-1 0 0 0,0 1 0 0 0,0 0 0 0 0,1 1 1 0 0,3 2-1018 0 0,-5-3 1037 0 0,0-1 77 0 0,0 2-48 0 0,1-1-1 0 0,0 1 1 0 0,0-1-1 0 0,-1 1 1 0 0,1-1 0 0 0,0 0-1 0 0,0 1 1 0 0,0-1-1 0 0,0 0 1 0 0,0 0 0 0 0,1 0-1 0 0,0 1 1 0 0,0 0-1 0 0,4 7-78 0 0,-1 0 0 0 0,0 1-1 0 0,-1-1 1 0 0,0 1 0 0 0,0 0-1 0 0,3 15 1 0 0,-3-11 274 0 0,-2-4 37 0 0,1 0-1 0 0,-2 1 0 0 0,1-1 1 0 0,-1 16-1 0 0,-3 9-2404 0 0,-5 37-1 0 0,0-16-725 0 0,6-32 2221 0 0,2-12 102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4 466 7370 0 0,'0'1'25'0'0,"0"-1"1"0"0,0 0 0 0 0,0 0 0 0 0,-1 0 0 0 0,1 0 0 0 0,0 0 0 0 0,0 0 0 0 0,0 0-1 0 0,0 0 1 0 0,0 0 0 0 0,0 0 0 0 0,0 0 0 0 0,-1-1 0 0 0,1 1 0 0 0,0 0 0 0 0,0 0 0 0 0,0 0-1 0 0,0 0 1 0 0,0 0 0 0 0,0 0 0 0 0,0 0 0 0 0,0 0 0 0 0,-1 0 0 0 0,1 0 0 0 0,0 0-1 0 0,0 0 1 0 0,0 0 0 0 0,0-1 0 0 0,0 1 0 0 0,0 0 0 0 0,0 0 0 0 0,0 0 0 0 0,0 0-1 0 0,0 0 1 0 0,0 0 0 0 0,0 0 0 0 0,0 0 0 0 0,0-1 0 0 0,0 1 0 0 0,0 0 0 0 0,0 0-1 0 0,0 0 1 0 0,0 0 0 0 0,0 0 0 0 0,0 0 0 0 0,0 0 0 0 0,0-1 0 0 0,0 1 0 0 0,0 0 0 0 0,0 0-1 0 0,0 0 1 0 0,0 0 0 0 0,0 0 0 0 0,0 0 0 0 0,0 0 0 0 0,0-1 0 0 0,0 1 0 0 0,0 0-1 0 0,0 0 1 0 0,0 0 0 0 0,1 0 0 0 0,14-7-27 0 0,17 3 629 0 0,1 2 1 0 0,0 1 0 0 0,39 3-1 0 0,31 1 1352 0 0,53-9 312 0 0,210 1-274 0 0,-266 7-1736 0 0,0-5-1 0 0,151-24 0 0 0,-240 25-347 0 0,0 0-23 0 0,1 0 1 0 0,0 0-1 0 0,0 1 1 0 0,0 0-1 0 0,0 1 1 0 0,0 0-1 0 0,0 1 1 0 0,20 5-1 0 0,-31-6 31 0 0,-1 0 0 0 0,1 0 0 0 0,-1 0-1 0 0,0 0 1 0 0,1 1 0 0 0,-1-1-1 0 0,1 0 1 0 0,-1 0 0 0 0,1 1-1 0 0,-1-1 1 0 0,0 0 0 0 0,1 1-1 0 0,-1-1 1 0 0,0 0 0 0 0,1 1-1 0 0,-1-1 1 0 0,0 1 0 0 0,1-1-1 0 0,-1 0 1 0 0,0 1 0 0 0,0-1-1 0 0,0 1 1 0 0,1-1 0 0 0,-1 1 0 0 0,0-1-1 0 0,0 1 1 0 0,0-1 0 0 0,0 1-1 0 0,0-1 1 0 0,0 1 0 0 0,0-1-1 0 0,0 1 1 0 0,0-1 0 0 0,0 1-1 0 0,0-1 1 0 0,0 1 0 0 0,-10 16-2727 0 0,10-10 6036 0 0,41-16-2789 0 0,1 2 0 0 0,57-2 0 0 0,88 6 1752 0 0,-130 4-1949 0 0,21 2-337 0 0,-68-6-331 0 0,-17-4-371 0 0,6 7 723 0 0,-1-1-1 0 0,1 0 1 0 0,0 1 0 0 0,0-1 0 0 0,0 0-1 0 0,0 0 1 0 0,1 0 0 0 0,-1 0 0 0 0,0 0-1 0 0,0 0 1 0 0,1 0 0 0 0,-1 0 0 0 0,0 0 0 0 0,1 0-1 0 0,-1 0 1 0 0,0-2 0 0 0,5-53 42 0 0,2 0 1 0 0,3 0 0 0 0,21-72-1 0 0,-30 126 26 0 0,1 0-1 0 0,-1 0 1 0 0,1 0-1 0 0,0 0 0 0 0,-1 0 1 0 0,1 0-1 0 0,0 0 1 0 0,0 1-1 0 0,0-1 0 0 0,0 0 1 0 0,0 0-1 0 0,3-2 1 0 0,-4 4-22 0 0,0 0 1 0 0,1 0-1 0 0,-1 0 1 0 0,0 0-1 0 0,0 0 1 0 0,0 0-1 0 0,1 0 1 0 0,-1 0 0 0 0,0 0-1 0 0,0 0 1 0 0,0 0-1 0 0,1 0 1 0 0,-1 0-1 0 0,0 0 1 0 0,0 0-1 0 0,0 0 1 0 0,1 0 0 0 0,-1 0-1 0 0,0 0 1 0 0,0 0-1 0 0,0 0 1 0 0,0 1-1 0 0,1-1 1 0 0,-1 0-1 0 0,0 0 1 0 0,0 0 0 0 0,0 0-1 0 0,0 0 1 0 0,1 1-1 0 0,-1-1 1 0 0,0 0-1 0 0,0 0 1 0 0,0 0-1 0 0,0 0 1 0 0,0 1 0 0 0,0-1-1 0 0,0 0 1 0 0,6 19-187 0 0,7 128 693 0 0,-10-92-167 0 0,2-1 1 0 0,14 61-1 0 0,-15-99-319 0 0,0-1 0 0 0,1 0 0 0 0,1 0 0 0 0,0 0 0 0 0,12 18 0 0 0,-18-32-13 0 0,0-1-1 0 0,1 0 1 0 0,-1 0-1 0 0,0 1 1 0 0,0-1-1 0 0,0 0 1 0 0,1 0-1 0 0,-1 1 1 0 0,0-1 0 0 0,0 0-1 0 0,1 0 1 0 0,-1 0-1 0 0,0 1 1 0 0,0-1-1 0 0,1 0 1 0 0,-1 0-1 0 0,0 0 1 0 0,0 0-1 0 0,1 0 1 0 0,-1 0-1 0 0,0 0 1 0 0,1 0 0 0 0,-1 0-1 0 0,0 0 1 0 0,1 0-1 0 0,-1 0 1 0 0,0 0-1 0 0,1 0 1 0 0,-1 0-1 0 0,0 0 1 0 0,1 0-1 0 0,-1 0 1 0 0,0 0-1 0 0,0 0 1 0 0,1 0 0 0 0,-1-1-1 0 0,11-11 211 0 0,3-18 154 0 0,-14 29-365 0 0,60-203-513 0 0,-8 18-111 0 0,-45 167 579 0 0,19-49 1 0 0,-23 62-6 0 0,0 0 1 0 0,0 0-1 0 0,0 1 1 0 0,1-1-1 0 0,0 1 1 0 0,0 0-1 0 0,1 0 1 0 0,6-7 0 0 0,-10 12 39 0 0,-1 0-1 0 0,1-1 1 0 0,-1 1 0 0 0,1-1 0 0 0,-1 1 0 0 0,1 0 0 0 0,0-1 0 0 0,-1 1 0 0 0,1 0 0 0 0,0 0 0 0 0,-1 0 0 0 0,1-1 0 0 0,0 1 0 0 0,-1 0 0 0 0,1 0 0 0 0,0 0 0 0 0,-1 0 0 0 0,1 0 0 0 0,0 0 0 0 0,-1 0 0 0 0,1 0 0 0 0,0 0-1 0 0,-1 1 1 0 0,1-1 0 0 0,0 0 0 0 0,-1 0 0 0 0,1 1 0 0 0,0-1 0 0 0,-1 0 0 0 0,1 1 0 0 0,-1-1 0 0 0,1 0 0 0 0,-1 1 0 0 0,1-1 0 0 0,-1 1 0 0 0,1-1 0 0 0,-1 1 0 0 0,1-1 0 0 0,-1 1 0 0 0,0 0 0 0 0,1-1 0 0 0,-1 1 0 0 0,0-1 0 0 0,1 1-1 0 0,-1 0 1 0 0,0-1 0 0 0,0 1 0 0 0,1 1 0 0 0,9 38 457 0 0,-8-32-237 0 0,17 104 363 0 0,14 57 177 0 0,-28-148-745 0 0,-4-14 5 0 0,1 0 1 0 0,-1 0 0 0 0,1 0 0 0 0,0 0 0 0 0,1-1-1 0 0,0 1 1 0 0,0-1 0 0 0,0 0 0 0 0,1 0 0 0 0,-1 0-1 0 0,7 6 1 0 0,-9-11 2 0 0,0-1-1 0 0,1 1 0 0 0,-1-1 0 0 0,0 1 1 0 0,0-1-1 0 0,1 0 0 0 0,-1 0 1 0 0,0 0-1 0 0,1 0 0 0 0,-1 0 1 0 0,0 0-1 0 0,1 0 0 0 0,-1 0 0 0 0,0 0 1 0 0,1-1-1 0 0,-1 1 0 0 0,0 0 1 0 0,0-1-1 0 0,1 1 0 0 0,-1-1 1 0 0,0 0-1 0 0,0 1 0 0 0,0-1 0 0 0,0 0 1 0 0,0 0-1 0 0,0 1 0 0 0,0-1 1 0 0,0 0-1 0 0,0 0 0 0 0,1-2 1 0 0,29-32-920 0 0,-30 33 846 0 0,61-98-1422 0 0,-2 2 1378 0 0,-52 87 128 0 0,0 1 0 0 0,1-1 0 0 0,0 2 0 0 0,1-1 1 0 0,-1 1-1 0 0,15-9 0 0 0,-22 16-25 0 0,0 1 0 0 0,0-1 0 0 0,0 1 0 0 0,0 0 0 0 0,0 0 0 0 0,0 0 0 0 0,0 0 0 0 0,0 0 0 0 0,0 0 0 0 0,0 1 0 0 0,0-1 0 0 0,0 1 0 0 0,1 0 0 0 0,-1-1 1 0 0,0 1-1 0 0,0 0 0 0 0,1 0 0 0 0,-1 0 0 0 0,0 0 0 0 0,0 1 0 0 0,1-1 0 0 0,-1 1 0 0 0,0-1 0 0 0,0 1 0 0 0,0 0 0 0 0,0 0 0 0 0,0 0 0 0 0,0 0 0 0 0,0 0 0 0 0,0 0 0 0 0,0 1 0 0 0,0-1 0 0 0,-1 1 0 0 0,1-1 0 0 0,0 1 0 0 0,-1-1 1 0 0,0 1-1 0 0,3 3 0 0 0,3 8 157 0 0,0 0 1 0 0,0 0-1 0 0,-1 1 1 0 0,-1 0 0 0 0,4 15-1 0 0,5 12 403 0 0,-3-16-345 0 0,1 0 1 0 0,2-1-1 0 0,0 0 1 0 0,34 43-1 0 0,-47-66-227 0 0,0 0-1 0 0,0 0 0 0 0,0 0 1 0 0,0 0-1 0 0,0 0 0 0 0,0-1 0 0 0,0 1 1 0 0,0 0-1 0 0,1-1 0 0 0,-1 1 0 0 0,0 0 1 0 0,0-1-1 0 0,1 1 0 0 0,-1-1 1 0 0,0 0-1 0 0,1 1 0 0 0,-1-1 0 0 0,0 0 1 0 0,1 0-1 0 0,-1 0 0 0 0,0 0 0 0 0,1 0 1 0 0,1 0-1 0 0,0-1-51 0 0,0 0 1 0 0,0 0-1 0 0,-1-1 0 0 0,1 1 1 0 0,-1 0-1 0 0,1-1 0 0 0,-1 0 1 0 0,1 1-1 0 0,-1-1 0 0 0,3-4 1 0 0,4-3-260 0 0,-1-1 0 0 0,0 0 0 0 0,12-23 0 0 0,-11 14-407 0 0,0 0 0 0 0,-2-1 0 0 0,0-1 0 0 0,4-23 0 0 0,-5 21-715 0 0,0 1 0 0 0,19-43 0 0 0,-25 64 1331 0 0,0 1-1 0 0,0-1 1 0 0,1 0 0 0 0,-1 0-1 0 0,0 1 1 0 0,1-1-1 0 0,-1 0 1 0 0,0 1 0 0 0,1-1-1 0 0,-1 0 1 0 0,1 1-1 0 0,-1-1 1 0 0,1 1 0 0 0,0-1-1 0 0,-1 1 1 0 0,1-1-1 0 0,-1 1 1 0 0,1-1 0 0 0,0 1-1 0 0,-1-1 1 0 0,1 1-1 0 0,0 0 1 0 0,0 0-1 0 0,-1-1 1 0 0,1 1 0 0 0,0 0-1 0 0,1 0 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0,'273'4'7026'0'0,"63"7"-3330"0"0,-170 3-3018 0 0,-65-4-332 0 0,144-3 0 0 0,-202-9-214 0 0,-8 2-198 0 0,0-3 1 0 0,0 0 0 0 0,61-15 0 0 0,-86 14-1629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7 202 2761 0 0,'-1'-2'182'0'0,"0"0"1"0"0,0-1-1 0 0,0 1 1 0 0,1-1-1 0 0,-1 1 1 0 0,1-1-1 0 0,-1 1 1 0 0,1-1-1 0 0,0 1 1 0 0,0-1-1 0 0,0 1 1 0 0,0-1-1 0 0,0 0 1 0 0,1 1-1 0 0,-1-1 1 0 0,1 1-1 0 0,1-4 1 0 0,20-46 1568 0 0,-16 39-1114 0 0,5-19 356 0 0,-10 26-585 0 0,1 0 1 0 0,0 0-1 0 0,0 0 1 0 0,1 0-1 0 0,-1 1 0 0 0,1-1 1 0 0,0 1-1 0 0,5-6 1 0 0,-9 36 692 0 0,-1 56 148 0 0,16 149-1 0 0,-1-52-607 0 0,-8-44-448 0 0,-2 7 217 0 0,35 227 1 0 0,18-147 375 0 0,-7-29 475 0 0,-21-38-1428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6913 0 0,'-2'1'10'0'0,"-1"-1"0"0"0,1 0-1 0 0,0 1 1 0 0,0 0-1 0 0,-1 0 1 0 0,1-1-1 0 0,0 1 1 0 0,0 1-1 0 0,0-1 1 0 0,0 0-1 0 0,0 0 1 0 0,0 1-1 0 0,0-1 1 0 0,1 1-1 0 0,-1 0 1 0 0,1-1-1 0 0,-1 1 1 0 0,1 0-1 0 0,-1 0 1 0 0,-1 4 0 0 0,3-6 1 0 0,1 1 0 0 0,-1-1 0 0 0,0 1 0 0 0,1-1 0 0 0,-1 1 0 0 0,0-1 0 0 0,1 0 0 0 0,-1 1 0 0 0,1-1 0 0 0,-1 1 0 0 0,1-1 0 0 0,-1 0 0 0 0,1 0 0 0 0,-1 1 0 0 0,1-1 0 0 0,-1 0 0 0 0,1 0 0 0 0,-1 1 0 0 0,1-1 0 0 0,0 0 0 0 0,-1 0 0 0 0,1 0 0 0 0,-1 0 0 0 0,1 0 0 0 0,-1 0 0 0 0,1 0 0 0 0,1 0 0 0 0,21 0 550 0 0,-19 0-417 0 0,48-1 2250 0 0,78 3-314 0 0,-113-1-2081 0 0,-1 1 1 0 0,0 1 0 0 0,-1 1 0 0 0,1 0 0 0 0,27 11 0 0 0,-42-15 7 0 0,0 0-1 0 0,0 0 1 0 0,-1 0-1 0 0,1 1 1 0 0,0-1-1 0 0,-1 0 1 0 0,1 0-1 0 0,0 1 1 0 0,-1-1 0 0 0,1 0-1 0 0,0 1 1 0 0,-1-1-1 0 0,1 1 1 0 0,0-1-1 0 0,-1 1 1 0 0,1-1-1 0 0,-1 1 1 0 0,1-1 0 0 0,-1 1-1 0 0,1 0 1 0 0,-1-1-1 0 0,0 1 1 0 0,1 0-1 0 0,-1-1 1 0 0,0 1-1 0 0,1 0 1 0 0,-1-1-1 0 0,0 1 1 0 0,0 0 0 0 0,0 0-1 0 0,0-1 1 0 0,0 1-1 0 0,0 0 1 0 0,0 0-1 0 0,0-1 1 0 0,0 1-1 0 0,0 0 1 0 0,0 0 0 0 0,0-1-1 0 0,0 1 1 0 0,-1 0-1 0 0,1-1 1 0 0,0 1-1 0 0,0 0 1 0 0,-1-1-1 0 0,1 1 1 0 0,-1 0 0 0 0,1-1-1 0 0,0 1 1 0 0,-1 0-1 0 0,1-1 1 0 0,-1 1-1 0 0,0-1 1 0 0,1 1-1 0 0,-2 0 1 0 0,-5 4-73 0 0,0 1 0 0 0,0-2-1 0 0,0 1 1 0 0,-9 3 0 0 0,5-2-7 0 0,-371 226 1765 0 0,379-230-1716 0 0,-25 17 127 0 0,22-9-268 0 0,6-10 145 0 0,0 1-1 0 0,0-1 1 0 0,1 0 0 0 0,-1 1 0 0 0,0-1 0 0 0,1 0 0 0 0,-1 1 0 0 0,0-1 0 0 0,1 0 0 0 0,-1 0 0 0 0,0 0-1 0 0,1 1 1 0 0,-1-1 0 0 0,0 0 0 0 0,1 0 0 0 0,-1 0 0 0 0,1 0 0 0 0,-1 1 0 0 0,0-1 0 0 0,1 0 0 0 0,-1 0-1 0 0,1 0 1 0 0,-1 0 0 0 0,0 0 0 0 0,1 0 0 0 0,-1 0 0 0 0,1 0 0 0 0,-1-1 0 0 0,1 1 0 0 0,231-16 1534 0 0,0 1 818 0 0,-232 15-2328 0 0,34 2 267 0 0,-32-2-260 0 0,0 0 0 0 0,-1 0 0 0 0,1 0 0 0 0,0 0-1 0 0,-1 1 1 0 0,1-1 0 0 0,-1 1 0 0 0,1-1 0 0 0,-1 1 0 0 0,1 0 0 0 0,-1-1 0 0 0,1 1 0 0 0,-1 0 0 0 0,0 0 0 0 0,1 0 0 0 0,-1 0 0 0 0,2 2 0 0 0,-3-2-8 0 0,0 0 1 0 0,0 0 0 0 0,0 0-1 0 0,-1 0 1 0 0,1 0 0 0 0,0 0-1 0 0,0 0 1 0 0,0 0 0 0 0,-1 0-1 0 0,1 0 1 0 0,-1 0 0 0 0,1 0-1 0 0,0-1 1 0 0,-1 1 0 0 0,0 0-1 0 0,1 0 1 0 0,-1 0 0 0 0,1 0-1 0 0,-1-1 1 0 0,0 1 0 0 0,0 0-1 0 0,1-1 1 0 0,-1 1 0 0 0,-1 0-1 0 0,-23 18 86 0 0,23-18-92 0 0,-173 99-516 0 0,-2 1 21 0 0,177-101 501 0 0,-1 0 0 0 0,1 0 1 0 0,-1 0-1 0 0,0 1 1 0 0,1-1-1 0 0,-1 0 1 0 0,1 1-1 0 0,-1-1 0 0 0,1 0 1 0 0,-1 1-1 0 0,1-1 1 0 0,0 1-1 0 0,-1-1 0 0 0,1 1 1 0 0,-1-1-1 0 0,1 1 1 0 0,0-1-1 0 0,0 1 1 0 0,-1-1-1 0 0,1 1 0 0 0,0 0 1 0 0,0-1-1 0 0,-1 1 1 0 0,1-1-1 0 0,0 1 0 0 0,0 0 1 0 0,0-1-1 0 0,0 1 1 0 0,0-1-1 0 0,0 1 0 0 0,0 0 1 0 0,1 0 13 0 0,0 0 0 0 0,0 0 0 0 0,0 0 0 0 0,0 0 0 0 0,-1 0 0 0 0,1-1 0 0 0,0 1 0 0 0,1 0 0 0 0,-1-1 0 0 0,0 1 0 0 0,0-1 0 0 0,0 1 0 0 0,0-1 0 0 0,2 1 0 0 0,54 8 495 0 0,-50-8-468 0 0,355 30 1616 0 0,-361-31-1652 0 0,0 0-1 0 0,1 0 1 0 0,-1 0-1 0 0,1 0 1 0 0,-1 0-1 0 0,1 0 1 0 0,-1 1 0 0 0,0-1-1 0 0,1 0 1 0 0,-1 1-1 0 0,0-1 1 0 0,1 1-1 0 0,-1-1 1 0 0,0 1-1 0 0,1 0 1 0 0,-1 0-1 0 0,0-1 1 0 0,0 1 0 0 0,0 0-1 0 0,0 0 1 0 0,0 0-1 0 0,0 0 1 0 0,1 2-1 0 0,-2-2-20 0 0,0 0 0 0 0,0 1-1 0 0,0-1 1 0 0,-1 1-1 0 0,1-1 1 0 0,0 0 0 0 0,-1 1-1 0 0,1-1 1 0 0,-1 0-1 0 0,1 1 1 0 0,-1-1 0 0 0,0 0-1 0 0,1 0 1 0 0,-1 0 0 0 0,0 1-1 0 0,0-1 1 0 0,0 0-1 0 0,0 0 1 0 0,0 0 0 0 0,0 0-1 0 0,0-1 1 0 0,0 1 0 0 0,-2 1-1 0 0,-24 17-183 0 0,0-1 0 0 0,-1-1 1 0 0,-1-1-1 0 0,-37 15 0 0 0,23-12-522 0 0,-42 27 0 0 0,71-38 451 0 0,-57 40-1171 0 0,64-42 1208 0 0,1-1 0 0 0,-1 1 1 0 0,1 0-1 0 0,1 0 0 0 0,-1 1 0 0 0,1-1 0 0 0,-8 14 0 0 0,13-20 224 0 0,0 1-1 0 0,0-1 1 0 0,0 0 0 0 0,0 0-1 0 0,0 0 1 0 0,0 0-1 0 0,0 0 1 0 0,0 0 0 0 0,0 1-1 0 0,0-1 1 0 0,0 0 0 0 0,-1 0-1 0 0,1 0 1 0 0,0 0-1 0 0,0 0 1 0 0,0 1 0 0 0,0-1-1 0 0,0 0 1 0 0,1 0-1 0 0,-1 0 1 0 0,0 0 0 0 0,0 0-1 0 0,0 1 1 0 0,0-1 0 0 0,0 0-1 0 0,0 0 1 0 0,0 0-1 0 0,0 0 1 0 0,0 0 0 0 0,0 1-1 0 0,0-1 1 0 0,0 0-1 0 0,0 0 1 0 0,1 0 0 0 0,-1 0-1 0 0,0 0 1 0 0,0 0-1 0 0,0 0 1 0 0,0 0 0 0 0,0 0-1 0 0,0 1 1 0 0,1-1 0 0 0,-1 0-1 0 0,0 0 1 0 0,0 0-1 0 0,0 0 1 0 0,0 0 0 0 0,0 0-1 0 0,1 0 1 0 0,-1 0-1 0 0,13-1 75 0 0,12-5 608 0 0,-24 6-641 0 0,14-5 148 0 0,0 1-1 0 0,0 0 1 0 0,1 1 0 0 0,19-1-1 0 0,-31 4-150 0 0,0 0 1 0 0,0 0-1 0 0,0 0 0 0 0,-1 0 0 0 0,1 1 0 0 0,0 0 0 0 0,0-1 1 0 0,-1 1-1 0 0,1 1 0 0 0,0-1 0 0 0,-1 0 0 0 0,1 1 0 0 0,-1 0 1 0 0,0 0-1 0 0,1 0 0 0 0,-1 0 0 0 0,0 0 0 0 0,0 1 0 0 0,-1 0 1 0 0,1-1-1 0 0,0 1 0 0 0,-1 0 0 0 0,3 4 0 0 0,-4-6 5 0 0,-1 0-1 0 0,0 0 0 0 0,1-1 0 0 0,-1 1 0 0 0,0 0 1 0 0,1 0-1 0 0,-1 0 0 0 0,0 0 0 0 0,0 0 1 0 0,0 0-1 0 0,0-1 0 0 0,0 1 0 0 0,0 0 0 0 0,0 0 1 0 0,0 0-1 0 0,0 0 0 0 0,-1 0 0 0 0,1 0 0 0 0,0 0 1 0 0,0-1-1 0 0,-1 1 0 0 0,1 0 0 0 0,-1 0 1 0 0,1 0-1 0 0,-1-1 0 0 0,1 1 0 0 0,-1 0 0 0 0,1-1 1 0 0,-1 1-1 0 0,0 0 0 0 0,1-1 0 0 0,-1 1 1 0 0,0-1-1 0 0,0 1 0 0 0,-34 19 2041 0 0,16-10-1424 0 0,17-8-613 0 0,-1 0 1 0 0,0 0-1 0 0,1 0 0 0 0,0 0 1 0 0,-1 1-1 0 0,1-1 0 0 0,0 0 1 0 0,0 1-1 0 0,0 0 0 0 0,0 0 1 0 0,1-1-1 0 0,-1 1 0 0 0,1 0 1 0 0,0 0-1 0 0,-2 5 0 0 0,3-1 142 0 0,-1 0 0 0 0,1 0-1 0 0,0 0 1 0 0,1 0 0 0 0,0 0-1 0 0,2 8 1 0 0,1 22-36 0 0,0-1 1 0 0,-4 64-1 0 0,-15 76-165 0 0,1-4 23 0 0,11-3 350 0 0,25 213 0 0 0,-8-206-218 0 0,5 48 117 0 0,-19-222-263 0 0,1 1 0 0 0,-1-1-1 0 0,0 1 1 0 0,0-1 0 0 0,0 1 0 0 0,0-1 0 0 0,-1 1-1 0 0,1-1 1 0 0,-1 3 0 0 0,0-4-126 0 0,1-1 0 0 0,0 1 0 0 0,-1-1 0 0 0,1 1 0 0 0,0-1 0 0 0,-1 1 0 0 0,1-1 1 0 0,-1 0-1 0 0,1 1 0 0 0,-1-1 0 0 0,1 0 0 0 0,-1 0 0 0 0,1 1 0 0 0,-1-1 0 0 0,1 0 0 0 0,-1 0 1 0 0,1 1-1 0 0,-1-1 0 0 0,1 0 0 0 0,-1 0 0 0 0,0 0 0 0 0,1 0 0 0 0,-1 0 0 0 0,1 0 0 0 0,-1 0 0 0 0,1 0 1 0 0,-1 0-1 0 0,0 0 0 0 0,1-1 0 0 0,-1 1 0 0 0,1 0 0 0 0,-1 0 0 0 0,1 0 0 0 0,-1-1 0 0 0,1 1 0 0 0,-1 0 1 0 0,1-1-1 0 0,-1 1 0 0 0,1 0 0 0 0,-1-1 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4609 0 0,'-9'10'9026'0'0,"4"-8"-8809"0"0,-2 1 82 0 0,0 0 0 0 0,-1-1 0 0 0,1 0 0 0 0,-9 1 0 0 0,9 7 2303 0 0,2 13-2796 0 0,5-23 307 0 0,-9 42 52 0 0,3 0 1 0 0,-4 81 0 0 0,16 83-32 0 0,0-33 131 0 0,-6-140-231 0 0,14 491 583 0 0,0-104 524 0 0,-14-390-805 0 0,-7 52 0 0 0,5-71-285 0 0,0 0 0 0 0,-1 0 0 0 0,0 0 0 0 0,-1 0 0 0 0,0 0 1 0 0,-1-1-1 0 0,-11 18 0 0 0,13-26-358 0 0,3-10 10 0 0,3-11-5324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7802 0 0,'-1'0'75'0'0,"0"0"0"0"0,0 0 1 0 0,0 0-1 0 0,0 1 1 0 0,0-1-1 0 0,0 0 0 0 0,0 0 1 0 0,0 1-1 0 0,0-1 0 0 0,1 0 1 0 0,-1 1-1 0 0,0-1 1 0 0,0 1-1 0 0,0-1 0 0 0,1 1 1 0 0,-1-1-1 0 0,0 1 0 0 0,1-1 1 0 0,-2 2-1 0 0,13 6 751 0 0,37 4-374 0 0,-41-11-437 0 0,24 6 1267 0 0,52 17-1 0 0,-72-19-1003 0 0,1 0 0 0 0,-1 0 0 0 0,0 1 1 0 0,0 0-1 0 0,-1 1 0 0 0,0 0 0 0 0,15 15 0 0 0,-24-21-322 0 0,0 0 1 0 0,0 0-1 0 0,-1 1 1 0 0,1-1-1 0 0,0 0 1 0 0,-1 1-1 0 0,1-1 1 0 0,-1 0-1 0 0,1 1 1 0 0,-1-1-1 0 0,0 0 1 0 0,1 1-1 0 0,-1-1 0 0 0,0 1 1 0 0,0-1-1 0 0,0 1 1 0 0,0-1-1 0 0,0 1 1 0 0,-1-1-1 0 0,1 0 1 0 0,0 1-1 0 0,-1-1 1 0 0,1 1-1 0 0,0-1 1 0 0,-1 0-1 0 0,0 1 1 0 0,1-1-1 0 0,-1 0 0 0 0,0 0 1 0 0,0 1-1 0 0,0-1 1 0 0,0 0-1 0 0,0 0 1 0 0,0 0-1 0 0,0 0 1 0 0,-1 1-1 0 0,-8 7-140 0 0,0 0 1 0 0,0 0-1 0 0,-13 7 0 0 0,9-5 341 0 0,-32 21-95 0 0,0-2-1 0 0,-64 30 0 0 0,19-11 224 0 0,91-49-282 0 0,0 1 0 0 0,0-1 1 0 0,0 0-1 0 0,0 0 0 0 0,0 0 1 0 0,1 0-1 0 0,-1 0 1 0 0,0 0-1 0 0,0 0 0 0 0,0 0 1 0 0,0 1-1 0 0,0-1 1 0 0,0 0-1 0 0,0 0 0 0 0,0 0 1 0 0,0 0-1 0 0,0 0 0 0 0,0 0 1 0 0,0 1-1 0 0,0-1 1 0 0,0 0-1 0 0,0 0 0 0 0,1 0 1 0 0,-1 0-1 0 0,-1 0 0 0 0,1 1 1 0 0,0-1-1 0 0,0 0 1 0 0,0 0-1 0 0,0 0 0 0 0,0 0 1 0 0,0 0-1 0 0,0 1 0 0 0,0-1 1 0 0,0 0-1 0 0,0 0 1 0 0,0 0-1 0 0,0 0 0 0 0,0 0 1 0 0,0 0-1 0 0,0 1 1 0 0,0-1-1 0 0,-1 0 0 0 0,1 0 1 0 0,0 0-1 0 0,0 0 0 0 0,0 0 1 0 0,0 0-1 0 0,0 0 1 0 0,0 0-1 0 0,-1 0 0 0 0,1 0 1 0 0,0 0-1 0 0,0 0 0 0 0,0 1 1 0 0,0-1-1 0 0,0 0 1 0 0,-1 0-1 0 0,1 0 0 0 0,0 0 1 0 0,0 0-1 0 0,20 0 118 0 0,24-6 58 0 0,286-33 2515 0 0,-324 38-2626 0 0,-3 1-45 0 0,0-1 0 0 0,-1 1-1 0 0,1 0 1 0 0,0 0 0 0 0,0 0 0 0 0,0 0 0 0 0,0 0 0 0 0,-1 1 0 0 0,1-1-1 0 0,0 1 1 0 0,0 0 0 0 0,-1 0 0 0 0,1 0 0 0 0,4 2 0 0 0,-8 0-38 0 0,0-1 1 0 0,0 1 0 0 0,-1-1-1 0 0,1 1 1 0 0,-1-1-1 0 0,1 0 1 0 0,-1 0 0 0 0,0 0-1 0 0,0 0 1 0 0,-3 3 0 0 0,4-5-15 0 0,-73 68-1874 0 0,-24 25-583 0 0,-6 13 1571 0 0,103-106 902 0 0,1 0-1 0 0,0 1 0 0 0,-1-1 1 0 0,1 0-1 0 0,0 1 1 0 0,-1-1-1 0 0,1 0 0 0 0,0 1 1 0 0,-1-1-1 0 0,1 0 1 0 0,0 1-1 0 0,0-1 0 0 0,0 1 1 0 0,-1-1-1 0 0,1 0 1 0 0,0 1-1 0 0,0-1 0 0 0,0 1 1 0 0,0-1-1 0 0,0 0 1 0 0,0 1-1 0 0,0-1 0 0 0,0 1 1 0 0,0-1-1 0 0,0 1 1 0 0,0-1-1 0 0,0 1 0 0 0,0-1 1 0 0,0 0-1 0 0,0 1 1 0 0,0-1-1 0 0,0 1 0 0 0,1-1 1 0 0,-1 1-1 0 0,0-1 1 0 0,1 1-1 0 0,17 8-532 0 0,26-4 114 0 0,-25-6 469 0 0,2 1 147 0 0,0 0-1 0 0,0 2 1 0 0,23 3 0 0 0,-40-4-146 0 0,1 0 0 0 0,-1 0 0 0 0,0 0 0 0 0,1 1 0 0 0,-1-1 0 0 0,0 1 0 0 0,0 0 0 0 0,0 0 0 0 0,0 1 0 0 0,0-1 0 0 0,0 1 0 0 0,0 0 0 0 0,-1 0 0 0 0,0 0 0 0 0,1 0 0 0 0,-1 1 0 0 0,-1-1 0 0 0,1 1 0 0 0,0 0 0 0 0,2 4 1 0 0,-5-6-24 0 0,1 0 1 0 0,-1 0-1 0 0,0 1 1 0 0,0-1-1 0 0,0 0 1 0 0,0 0-1 0 0,0 0 1 0 0,0 0-1 0 0,-1 1 1 0 0,1-1-1 0 0,-1 0 1 0 0,1 0-1 0 0,-1 0 1 0 0,0 0 0 0 0,0 0-1 0 0,0 0 1 0 0,0 0-1 0 0,0 0 1 0 0,0-1-1 0 0,0 1 1 0 0,-1 0-1 0 0,1-1 1 0 0,-1 1-1 0 0,1-1 1 0 0,-4 3-1 0 0,-3 3-12 0 0,1 0-1 0 0,-2-1 1 0 0,1 0-1 0 0,-10 4 1 0 0,-21 13 84 0 0,23-13-198 0 0,-1-1-1 0 0,0 0 0 0 0,0-1 1 0 0,-23 7-1 0 0,58-34-5047 0 0,23 9 7736 0 0,-39 9-2323 0 0,-1 1-1 0 0,1 0 0 0 0,-1-1 1 0 0,1 1-1 0 0,-1 0 1 0 0,1 0-1 0 0,0 0 1 0 0,-1 0-1 0 0,1 0 1 0 0,-1 1-1 0 0,1-1 0 0 0,-1 0 1 0 0,1 1-1 0 0,-1-1 1 0 0,1 1-1 0 0,-1-1 1 0 0,0 1-1 0 0,1 0 0 0 0,-1-1 1 0 0,0 1-1 0 0,1 0 1 0 0,-1 0-1 0 0,0 0 1 0 0,2 2-1 0 0,-3 1-46 0 0,0-1 0 0 0,0 1-1 0 0,0 0 1 0 0,0 0 0 0 0,-1 0 0 0 0,1 0 0 0 0,-1 0-1 0 0,0 0 1 0 0,0 0 0 0 0,0-1 0 0 0,-4 7 0 0 0,-1 10 341 0 0,3 3-274 0 0,1 0 0 0 0,1 1-1 0 0,1 0 1 0 0,1-1 0 0 0,6 34 0 0 0,0 8-141 0 0,-14 443 1277 0 0,-38-82-198 0 0,33-327-945 0 0,8-73-481 0 0,1-5-132 0 0,0-1 1 0 0,1 1 0 0 0,1 0 0 0 0,1-1-1 0 0,5 37 1 0 0,1-43-1739 0 0,-1-9 1013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75 2761 0 0,'1'-11'-127'0'0,"-3"-28"-944"0"0,-9 14 9938 0 0,6 33-6841 0 0,-3 14-1678 0 0,7-20-204 0 0,-1 9 121 0 0,1-1-1 0 0,0 0 1 0 0,1 0-1 0 0,1 15 1 0 0,0 11 1121 0 0,-21 233 82 0 0,-3 129-1429 0 0,32-193 482 0 0,-3-113-110 0 0,-5 104 1 0 0,-4-173-378 0 0,2 0 1 0 0,0 1-1 0 0,2-1 0 0 0,0 1 0 0 0,2-1 1 0 0,10 43-1 0 0,-14-64-79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4609 0 0,'-69'32'1434'0'0,"44"-22"-402"0"0,0 1 0 0 0,1 1 0 0 0,1 1 0 0 0,-38 28-1 0 0,61-41-1014 0 0,0 0 0 0 0,0 0 0 0 0,-1 0 0 0 0,1 0 0 0 0,0 0 1 0 0,-1 1-1 0 0,1-1 0 0 0,0 0 0 0 0,0 0 0 0 0,-1 0 0 0 0,1 1 0 0 0,0-1 0 0 0,0 0 0 0 0,-1 0 0 0 0,1 1 0 0 0,0-1 0 0 0,0 0 0 0 0,0 0 0 0 0,0 1 0 0 0,-1-1 0 0 0,1 0 0 0 0,0 1 0 0 0,0-1 0 0 0,0 0 0 0 0,0 1 0 0 0,0-1 0 0 0,0 0 0 0 0,0 1 0 0 0,0-1 0 0 0,0 0 0 0 0,0 0 0 0 0,0 1 0 0 0,0-1 0 0 0,0 0 0 0 0,0 1 0 0 0,0-1 0 0 0,0 0 0 0 0,0 1 0 0 0,1-1 0 0 0,-1 0 0 0 0,0 1 0 0 0,17 2 263 0 0,37-7-338 0 0,-42 3 44 0 0,65-8 155 0 0,-41 4 553 0 0,1 2 0 0 0,0 1 1 0 0,62 5-1 0 0,-96-3-597 0 0,1 0-1 0 0,-1 1 1 0 0,0 0-1 0 0,1 0 1 0 0,-1 0-1 0 0,0 0 1 0 0,0 0-1 0 0,0 0 1 0 0,6 4-1 0 0,-9-4-99 0 0,1-1-1 0 0,-1 1 0 0 0,1-1 1 0 0,-1 0-1 0 0,0 1 0 0 0,1-1 1 0 0,-1 1-1 0 0,0-1 0 0 0,1 1 1 0 0,-1-1-1 0 0,0 1 1 0 0,0 0-1 0 0,1-1 0 0 0,-1 1 1 0 0,0-1-1 0 0,0 1 0 0 0,0-1 1 0 0,0 1-1 0 0,0 0 0 0 0,0-1 1 0 0,0 1-1 0 0,0 0 0 0 0,-1 1-51 0 0,1-1 0 0 0,-1 1-1 0 0,1-1 1 0 0,-1 1-1 0 0,0-1 1 0 0,0 1-1 0 0,0-1 1 0 0,1 0 0 0 0,-1 1-1 0 0,-1-1 1 0 0,-1 2-1 0 0,-70 59-1235 0 0,52-46 1236 0 0,1 1 0 0 0,1 1-1 0 0,-18 20 1 0 0,35-36 57 0 0,0 0 1 0 0,1 0-1 0 0,-1 0 1 0 0,1 0-1 0 0,0 0 1 0 0,-1 0-1 0 0,1 0 1 0 0,0 1-1 0 0,0-1 1 0 0,1 0-1 0 0,-1 1 1 0 0,0-1-1 0 0,0 5 1 0 0,1-7-10 0 0,0 1 1 0 0,0 0-1 0 0,1-1 0 0 0,-1 1 1 0 0,0-1-1 0 0,0 1 1 0 0,0-1-1 0 0,1 1 0 0 0,-1 0 1 0 0,0-1-1 0 0,1 1 1 0 0,-1-1-1 0 0,0 1 0 0 0,1-1 1 0 0,-1 0-1 0 0,0 1 1 0 0,1-1-1 0 0,-1 1 0 0 0,1-1 1 0 0,-1 0-1 0 0,2 1 1 0 0,21 3 124 0 0,15-5-350 0 0,43-9 0 0 0,-43 5-160 0 0,43-1 0 0 0,-80 6 409 0 0,-1 0-1 0 0,0 0 1 0 0,1 0 0 0 0,-1 0 0 0 0,0 0 0 0 0,1 0 0 0 0,-1 0-1 0 0,0 0 1 0 0,1 0 0 0 0,-1 0 0 0 0,0 0 0 0 0,1 0 0 0 0,-1 0-1 0 0,0 0 1 0 0,0 0 0 0 0,1 0 0 0 0,-1 1 0 0 0,0-1 0 0 0,1 0-1 0 0,-1 0 1 0 0,0 0 0 0 0,0 0 0 0 0,1 1 0 0 0,-1-1 0 0 0,0 0-1 0 0,0 0 1 0 0,1 1 0 0 0,-1-1 0 0 0,0 0 0 0 0,0 0 0 0 0,0 1-1 0 0,1-1 1 0 0,-1 0 0 0 0,0 0 0 0 0,0 1 0 0 0,0-1 0 0 0,0 0-1 0 0,0 1 1 0 0,-7 13 364 0 0,-20 12-68 0 0,25-24-287 0 0,-159 120 286 0 0,108-86-288 0 0,-92 84 0 0 0,142-116-25 0 0,-1-1-1 0 0,1 1 1 0 0,0 0 0 0 0,0 0 0 0 0,1 0-1 0 0,-1 0 1 0 0,1 0 0 0 0,0 0-1 0 0,-2 7 1 0 0,3-10 9 0 0,1 0-1 0 0,0 0 0 0 0,0 0 1 0 0,0 0-1 0 0,0 0 0 0 0,0 0 1 0 0,0 0-1 0 0,0 0 0 0 0,0 0 1 0 0,0 0-1 0 0,0 0 0 0 0,0 0 1 0 0,1 0-1 0 0,-1 0 0 0 0,0 0 1 0 0,1 0-1 0 0,-1-1 1 0 0,1 1-1 0 0,0 1 0 0 0,0-1 25 0 0,0 1 1 0 0,1-1-1 0 0,-1 0 0 0 0,0 0 0 0 0,1-1 0 0 0,-1 1 1 0 0,1 0-1 0 0,-1 0 0 0 0,1-1 0 0 0,-1 1 1 0 0,1-1-1 0 0,0 1 0 0 0,-1-1 0 0 0,1 0 0 0 0,2 1 1 0 0,20 0 405 0 0,-1-1 0 0 0,1 0 0 0 0,-1-2 0 0 0,46-9 0 0 0,-35 5-142 0 0,41-2-1 0 0,-48 6-200 0 0,26-1 22 0 0,-49 3-103 0 0,-1 0 0 0 0,1 0 0 0 0,0 0 0 0 0,-1 1 0 0 0,1 0 0 0 0,-1 0 0 0 0,1 0 0 0 0,-1 0 0 0 0,1 0 0 0 0,4 3 0 0 0,-8-4-25 0 0,1 1-1 0 0,0 0 1 0 0,-1-1 0 0 0,1 1-1 0 0,-1 0 1 0 0,1 0 0 0 0,-1-1 0 0 0,1 1-1 0 0,-1 0 1 0 0,0 0 0 0 0,1 0-1 0 0,-1 0 1 0 0,0-1 0 0 0,0 1 0 0 0,1 0-1 0 0,-1 0 1 0 0,0 0 0 0 0,0 0-1 0 0,0 0 1 0 0,0 0 0 0 0,0 0 0 0 0,0-1-1 0 0,-1 1 1 0 0,1 0 0 0 0,0 0 0 0 0,0 0-1 0 0,-1 0 1 0 0,1 0 0 0 0,0-1-1 0 0,-1 1 1 0 0,1 0 0 0 0,-1 0 0 0 0,1-1-1 0 0,-1 1 1 0 0,1 0 0 0 0,-2 1-1 0 0,-24 29-545 0 0,21-26 496 0 0,-33 35-642 0 0,-2-1 1 0 0,-1-2-1 0 0,-78 53 1 0 0,98-79 667 0 0,21-11-110 0 0,-1 0-1 0 0,1 1 0 0 0,-1-1 1 0 0,1 0-1 0 0,-1 0 1 0 0,1 1-1 0 0,-1-1 1 0 0,1 0-1 0 0,-1 0 1 0 0,0 0-1 0 0,1 0 1 0 0,-1 0-1 0 0,1 0 1 0 0,-1 0-1 0 0,1 0 1 0 0,-1 0-1 0 0,0 0 1 0 0,1 0-1 0 0,-1 0 1 0 0,1 0-1 0 0,-1-1 1 0 0,1 1-1 0 0,-1 0 1 0 0,1 0-1 0 0,-1 0 1 0 0,1-1-1 0 0,-1 1 1 0 0,1 0-1 0 0,-1-1 1 0 0,1 1-1 0 0,0 0 1 0 0,-1-1-1 0 0,1 1 1 0 0,-1-1-1 0 0,1 1 1 0 0,-1-1-1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1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0,'12'-4'3890'0'0,"-12"4"-3898"0"0,0 0 1 0 0,0 0-1 0 0,0-1 1 0 0,1 1-1 0 0,-1 0 0 0 0,0 0 1 0 0,0 0-1 0 0,1 0 1 0 0,-1 0-1 0 0,0 0 0 0 0,0 0 1 0 0,1 0-1 0 0,-1-1 1 0 0,0 1-1 0 0,0 0 0 0 0,1 0 1 0 0,-1 0-1 0 0,0 0 1 0 0,1 1-1 0 0,-1-1 0 0 0,0 0 1 0 0,0 0-1 0 0,1 0 1 0 0,-1 0-1 0 0,0 0 0 0 0,0 0 1 0 0,1 0-1 0 0,-1 0 1 0 0,0 0-1 0 0,0 1 0 0 0,1-1 1 0 0,-1 0-1 0 0,0 0 1 0 0,0 0-1 0 0,0 0 0 0 0,0 1 1 0 0,1-1-1 0 0,-1 0 1 0 0,0 0-1 0 0,0 1 0 0 0,0-1 1 0 0,0 0-1 0 0,0 0 1 0 0,1 1-1 0 0,-1-1 0 0 0,0 0 1 0 0,0 1-1 0 0,-9 37 2050 0 0,-19 53 0 0 0,14-53-861 0 0,-15 75 0 0 0,21-48-1036 0 0,2 0-1 0 0,3 0 1 0 0,3 1 0 0 0,3-1 0 0 0,3 0 0 0 0,2 0 0 0 0,4-1 0 0 0,26 86 0 0 0,-19-75 100 0 0,-3 0 0 0 0,10 113 0 0 0,-13 157 1260 0 0,-15-311-1369 0 0,-2 0 0 0 0,-1 0 0 0 0,-2-1 0 0 0,-1 1 1 0 0,-16 38-1 0 0,22-69-1260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6913 0 0,'0'0'529'0'0,"31"-2"4074"0"0,-26 2-4473 0 0,-1-1 0 0 0,1 1 0 0 0,0 0 0 0 0,0 0 0 0 0,-1 0 0 0 0,1 1 0 0 0,0-1 0 0 0,-1 1 0 0 0,1 0 0 0 0,-1 1 0 0 0,1-1 0 0 0,-1 1 0 0 0,0 0 0 0 0,1 0 0 0 0,-1 0 0 0 0,0 1 0 0 0,0-1 0 0 0,-1 1 0 0 0,1 0 0 0 0,0 0 0 0 0,-1 0 0 0 0,0 1 0 0 0,0-1 0 0 0,0 1 0 0 0,0 0 0 0 0,0 0 0 0 0,-1 0 0 0 0,1 0 0 0 0,-1 0 0 0 0,-1 0 0 0 0,1 1 0 0 0,0-1 0 0 0,-1 1 0 0 0,0-1 0 0 0,1 6 0 0 0,2 60 1043 0 0,-6 98 0 0 0,0-17-992 0 0,3 16-173 0 0,3 88-27 0 0,1-180 89 0 0,20 104-1 0 0,-15-132-28 0 0,-2-1 0 0 0,-2 2 0 0 0,-2-1 0 0 0,-2 1 0 0 0,-5 50 0 0 0,0-47-434 0 0,1 0 1 0 0,3 0-1 0 0,9 61 1 0 0,-10-111 321 0 0,0-1 0 0 0,0 1 1 0 0,0 0-1 0 0,0 0 0 0 0,0 0 0 0 0,1 0 1 0 0,-1-1-1 0 0,0 1 0 0 0,0 0 1 0 0,1 0-1 0 0,-1 0 0 0 0,1-1 0 0 0,-1 1 1 0 0,1 0-1 0 0,-1-1 0 0 0,1 1 0 0 0,-1 0 1 0 0,1-1-1 0 0,0 1 0 0 0,-1-1 1 0 0,1 1-1 0 0,0-1 0 0 0,-1 1 0 0 0,1-1 1 0 0,0 1-1 0 0,0-1 0 0 0,-1 0 0 0 0,2 1 1 0 0,3-2-740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2 309 11058 0 0,'0'0'46'0'0,"0"0"-1"0"0,0 0 1 0 0,0 0-1 0 0,0 0 1 0 0,0-1-1 0 0,-1 1 1 0 0,1 0-1 0 0,0 0 1 0 0,0 0-1 0 0,0 0 1 0 0,0 0-1 0 0,0 0 1 0 0,0-1-1 0 0,0 1 1 0 0,0 0-1 0 0,0 0 1 0 0,0 0-1 0 0,0 0 1 0 0,0 0-1 0 0,0-1 1 0 0,0 1-1 0 0,0 0 1 0 0,0 0-1 0 0,0 0 1 0 0,0 0-1 0 0,0-1 1 0 0,0 1-1 0 0,0 0 1 0 0,0 0-1 0 0,0 0 1 0 0,0 0-1 0 0,0 0 1 0 0,0-1-1 0 0,0 1 1 0 0,0 0-1 0 0,0 0 1 0 0,1 0-1 0 0,-1 0 1 0 0,0 0-1 0 0,0 0 1 0 0,0 0-1 0 0,0-1 1 0 0,0 1-1 0 0,0 0 1 0 0,0 0-1 0 0,1 0 1 0 0,10-9 457 0 0,14-4-536 0 0,10 4-29 0 0,-1 3-1 0 0,1 0 1 0 0,0 3-1 0 0,68 0 1 0 0,-50 2 991 0 0,221 8 1095 0 0,-161-1-1816 0 0,160-12 1 0 0,-235 0-434 0 0,0-1 0 0 0,42-15 0 0 0,-74 20 102 0 0,11 0-748 0 0,-9 2 100 0 0,-7 4-236 0 0,-6-7 597 0 0,3 2 429 0 0,0 0 1 0 0,0-1-1 0 0,0 0 0 0 0,1 1 0 0 0,-1-1 0 0 0,1 0 1 0 0,-1 0-1 0 0,1 0 0 0 0,-1 0 0 0 0,1 0 1 0 0,0 0-1 0 0,0 0 0 0 0,0 0 0 0 0,0 0 0 0 0,0-1 1 0 0,1 1-1 0 0,-1 0 0 0 0,1 0 0 0 0,-1-1 0 0 0,1 1 1 0 0,0-1-1 0 0,0 1 0 0 0,0 0 0 0 0,0-1 1 0 0,1 1-1 0 0,-1 0 0 0 0,0-1 0 0 0,1 1 0 0 0,0 0 1 0 0,0-1-1 0 0,-1 1 0 0 0,1 0 0 0 0,3-4 1 0 0,0-2 5 0 0,0 1 0 0 0,0 0 0 0 0,1-1 0 0 0,0 2 1 0 0,0-1-1 0 0,1 1 0 0 0,0-1 0 0 0,0 2 0 0 0,0-1 1 0 0,1 1-1 0 0,8-6 0 0 0,-12 9-22 0 0,0 0-1 0 0,0 1 1 0 0,0-1 0 0 0,0 1 0 0 0,0 0 0 0 0,0 0-1 0 0,1 0 1 0 0,-1 0 0 0 0,0 0 0 0 0,1 1-1 0 0,-1 0 1 0 0,0-1 0 0 0,1 1 0 0 0,-1 0-1 0 0,0 1 1 0 0,1-1 0 0 0,-1 1 0 0 0,0-1-1 0 0,1 1 1 0 0,-1 0 0 0 0,0 0 0 0 0,0 0 0 0 0,0 1-1 0 0,0-1 1 0 0,0 1 0 0 0,0 0 0 0 0,0 0-1 0 0,0 0 1 0 0,-1 0 0 0 0,5 4 0 0 0,3 6 314 0 0,-1 0 1 0 0,0 0 0 0 0,0 1 0 0 0,-1 0 0 0 0,-1 1-1 0 0,9 23 1 0 0,21 37 184 0 0,-36-73-472 0 0,-1 0 0 0 0,1 0 0 0 0,0 0 1 0 0,-1 0-1 0 0,1 0 0 0 0,0 0 1 0 0,0 0-1 0 0,0 0 0 0 0,0 0 0 0 0,0 0 1 0 0,0-1-1 0 0,0 1 0 0 0,0 0 1 0 0,0-1-1 0 0,0 1 0 0 0,0-1 0 0 0,0 1 1 0 0,0-1-1 0 0,1 1 0 0 0,-1-1 1 0 0,0 0-1 0 0,0 0 0 0 0,0 1 0 0 0,1-1 1 0 0,0 0-1 0 0,1-1 4 0 0,-1 1 0 0 0,0-1 0 0 0,0 0 0 0 0,0 0 0 0 0,0 0 0 0 0,1 0 1 0 0,-1 0-1 0 0,-1 0 0 0 0,1 0 0 0 0,0-1 0 0 0,0 1 0 0 0,2-4 0 0 0,3-2 0 0 0,-1 0 1 0 0,0-1-1 0 0,0 0 0 0 0,-1 0 1 0 0,6-14-1 0 0,14-44-476 0 0,-19 48 106 0 0,0 0-1 0 0,1 1 0 0 0,1 0 1 0 0,17-28-1 0 0,-24 44 292 0 0,0-1 0 0 0,0 1-1 0 0,0-1 1 0 0,0 1-1 0 0,0 0 1 0 0,1 0-1 0 0,-1-1 1 0 0,0 1 0 0 0,1 0-1 0 0,-1 0 1 0 0,0 0-1 0 0,1 0 1 0 0,-1 0-1 0 0,1 1 1 0 0,0-1 0 0 0,-1 0-1 0 0,1 1 1 0 0,-1-1-1 0 0,1 1 1 0 0,0 0-1 0 0,-1-1 1 0 0,4 1 0 0 0,-3 1 24 0 0,0-1 0 0 0,0 1 1 0 0,1 0-1 0 0,-1 0 1 0 0,0-1-1 0 0,0 1 0 0 0,-1 1 1 0 0,1-1-1 0 0,0 0 1 0 0,0 0-1 0 0,0 1 0 0 0,-1-1 1 0 0,1 1-1 0 0,-1-1 1 0 0,2 3-1 0 0,4 6 70 0 0,0-1 0 0 0,-1 1 1 0 0,-1 0-1 0 0,0 1 0 0 0,6 15 1 0 0,33 114 420 0 0,13 34 562 0 0,-57-172-962 0 0,1 0-1 0 0,0 0 0 0 0,0 0 0 0 0,-1 0 0 0 0,1 0 0 0 0,0 0 0 0 0,1 0 0 0 0,-1 0 1 0 0,0-1-1 0 0,0 1 0 0 0,1 0 0 0 0,-1-1 0 0 0,1 1 0 0 0,-1-1 0 0 0,1 1 0 0 0,0-1 1 0 0,0 0-1 0 0,0 0 0 0 0,-1 0 0 0 0,1 0 0 0 0,0 0 0 0 0,0 0 0 0 0,0 0 0 0 0,0-1 0 0 0,1 1 1 0 0,-1-1-1 0 0,3 1 0 0 0,-1-2-42 0 0,0 1 1 0 0,-1-1-1 0 0,1 0 0 0 0,0-1 1 0 0,-1 1-1 0 0,1 0 1 0 0,-1-1-1 0 0,1 0 0 0 0,-1 0 1 0 0,0 0-1 0 0,0 0 1 0 0,0 0-1 0 0,0-1 1 0 0,0 0-1 0 0,3-2 0 0 0,1-4-176 0 0,1 0 0 0 0,-1 0 0 0 0,-1-1 0 0 0,1 0 0 0 0,-2 0-1 0 0,8-16 1 0 0,21-71-924 0 0,-8 20 546 0 0,-22 67 454 0 0,1-4 49 0 0,1-1 0 0 0,0 1 0 0 0,1 0 0 0 0,0 1 0 0 0,1 0 0 0 0,1 0-1 0 0,0 0 1 0 0,16-16 0 0 0,-24 29 18 0 0,0-1 0 0 0,-1 0-1 0 0,1 0 1 0 0,0 1 0 0 0,1-1-1 0 0,-1 0 1 0 0,0 1-1 0 0,0-1 1 0 0,0 1 0 0 0,0-1-1 0 0,0 1 1 0 0,1 0 0 0 0,-1-1-1 0 0,0 1 1 0 0,0 0-1 0 0,1 0 1 0 0,-1 0 0 0 0,0 0-1 0 0,0 0 1 0 0,0 0 0 0 0,1 0-1 0 0,-1 0 1 0 0,0 1-1 0 0,0-1 1 0 0,1 0 0 0 0,-1 1-1 0 0,0-1 1 0 0,0 1 0 0 0,0 0-1 0 0,0-1 1 0 0,0 1-1 0 0,0 0 1 0 0,0-1 0 0 0,0 1-1 0 0,0 0 1 0 0,0 0 0 0 0,0 0-1 0 0,-1 0 1 0 0,1 0 0 0 0,0 0-1 0 0,0 0 1 0 0,-1 0-1 0 0,1 0 1 0 0,-1 0 0 0 0,1 2-1 0 0,5 8-68 0 0,-2 0-1 0 0,1 0 1 0 0,4 21 0 0 0,-7-22 61 0 0,24 106-134 0 0,-22-86 269 0 0,2 0 0 0 0,1 0-1 0 0,1-1 1 0 0,2 0 0 0 0,23 49-1 0 0,-33-77-69 0 0,1 0-1 0 0,-1 0 0 0 0,1-1 0 0 0,-1 1 1 0 0,1 0-1 0 0,-1 0 0 0 0,1-1 0 0 0,-1 1 0 0 0,1 0 1 0 0,0 0-1 0 0,-1-1 0 0 0,1 1 0 0 0,0-1 1 0 0,-1 1-1 0 0,1-1 0 0 0,0 1 0 0 0,0-1 1 0 0,0 1-1 0 0,0-1 0 0 0,-1 0 0 0 0,1 1 0 0 0,0-1 1 0 0,0 0-1 0 0,0 0 0 0 0,0 0 0 0 0,0 0 1 0 0,1 1-1 0 0,-1-2 11 0 0,1 0 1 0 0,-1 1-1 0 0,1-1 0 0 0,-1 0 1 0 0,0 0-1 0 0,1 1 0 0 0,-1-1 1 0 0,0 0-1 0 0,0 0 1 0 0,0-1-1 0 0,0 1 0 0 0,0 0 1 0 0,0 0-1 0 0,2-3 0 0 0,3-6-100 0 0,-1-1 0 0 0,1 1 0 0 0,3-15 0 0 0,-8 22-93 0 0,22-71-1870 0 0,-9 27-3094 0 0,-5 23 457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61 203 1840 0 0,'-6'4'-998'0'0,"3"-3"1514"0"0,1 1 0 0 0,0 0 0 0 0,-1 0 0 0 0,1-1 0 0 0,-1 0 0 0 0,1 1-1 0 0,-1-1 1 0 0,0 0 0 0 0,1 0 0 0 0,-1-1 0 0 0,0 1 0 0 0,0 0 0 0 0,0-1 0 0 0,0 0 0 0 0,0 1 0 0 0,-4-2 0 0 0,6 1-500 0 0,1 0 1 0 0,0 0 0 0 0,0 0-1 0 0,0 0 1 0 0,-1 0-1 0 0,1-1 1 0 0,0 1 0 0 0,0 0-1 0 0,0 0 1 0 0,-1 0 0 0 0,1-1-1 0 0,0 1 1 0 0,0 0 0 0 0,0 0-1 0 0,0 0 1 0 0,0-1-1 0 0,-1 1 1 0 0,1 0 0 0 0,0 0-1 0 0,0-1 1 0 0,0 1 0 0 0,0 0-1 0 0,0 0 1 0 0,0-1-1 0 0,0 1 1 0 0,0 0 0 0 0,0 0-1 0 0,0-1 1 0 0,0 1 0 0 0,0 0-1 0 0,0 0 1 0 0,0-1-1 0 0,0 1 1 0 0,0 0 0 0 0,0 0-1 0 0,0-1 1 0 0,1 1 0 0 0,-1 0-1 0 0,0 0 1 0 0,10-12 19 0 0,14-6-321 0 0,-12 13 651 0 0,1 0 1 0 0,-1 1-1 0 0,1 0 0 0 0,-1 1 1 0 0,1 1-1 0 0,15-2 0 0 0,84 0 2064 0 0,-35 2-892 0 0,203-27 379 0 0,96-4-1486 0 0,-225 29 273 0 0,292-46-1 0 0,-242 15-5752 0 0,-195 34 3353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8754 0 0,'2'5'-4266'0'0,"-1"-3"4371"0"0,-1 0 0 0 0,1-1-1 0 0,0 1 1 0 0,0 0 0 0 0,0 0-1 0 0,1-1 1 0 0,-1 1 0 0 0,0-1-1 0 0,1 1 1 0 0,-1-1 0 0 0,0 0 0 0 0,1 0-1 0 0,0 1 1 0 0,2 1 0 0 0,4-1 728 0 0,-1 0 0 0 0,1 0 1 0 0,0 0-1 0 0,-1-1 0 0 0,12 0 1 0 0,11-1 230 0 0,35-4 1 0 0,-28 1-723 0 0,508-23-1378 0 0,-185 10 1735 0 0,158-10-417 0 0,-506 26-406 0 0,1-1-1 0 0,-1 2 1 0 0,0 0-1 0 0,23 4 1 0 0,-30-3-121 0 0,1 0 0 0 0,-1 0 0 0 0,0 0-1 0 0,1 1 1 0 0,-1 0 0 0 0,0 0 0 0 0,-1 0 0 0 0,1 0 0 0 0,0 1 0 0 0,-1 0-1 0 0,0 0 1 0 0,5 5 0 0 0,-2-1 42 0 0,-5-7 317 0 0,-1 0 0 0 0,0 1-1 0 0,0-1 1 0 0,1 0-1 0 0,-1 1 1 0 0,0-1 0 0 0,0 0-1 0 0,0 1 1 0 0,-1 0-1 0 0,1-1 1 0 0,0 1-1 0 0,0-1 1 0 0,-1 1 0 0 0,1 0-1 0 0,3 5 3010 0 0,-2-11-2794 0 0,106-276 1496 0 0,-106 276-1864 0 0,-1 0-1 0 0,1 1 1 0 0,0 0 0 0 0,0-1 0 0 0,0 1 0 0 0,0 0 0 0 0,1 0 0 0 0,-1 0 0 0 0,4-3 0 0 0,-5 6 29 0 0,-1 0-1 0 0,1-1 1 0 0,-1 1-1 0 0,1 0 0 0 0,-1 0 1 0 0,0-1-1 0 0,1 1 0 0 0,-1 0 1 0 0,1 0-1 0 0,-1 0 0 0 0,1 0 1 0 0,0 0-1 0 0,-1-1 0 0 0,1 1 1 0 0,-1 0-1 0 0,1 0 1 0 0,-1 0-1 0 0,1 0 0 0 0,-1 1 1 0 0,1-1-1 0 0,-1 0 0 0 0,1 0 1 0 0,-1 0-1 0 0,1 0 0 0 0,-1 0 1 0 0,1 1-1 0 0,1 0-1 0 0,-1 0 0 0 0,0 1 0 0 0,0-1-1 0 0,0 0 1 0 0,0 1 0 0 0,0-1 0 0 0,0 0 0 0 0,0 1-1 0 0,-1-1 1 0 0,1 1 0 0 0,0 0 0 0 0,-1-1 0 0 0,1 3-1 0 0,14 67-95 0 0,-12-53 297 0 0,0 0 0 0 0,2 0 0 0 0,11 31 0 0 0,-13-43-56 0 0,0 1 0 0 0,1-1 0 0 0,0 1 0 0 0,0-1 0 0 0,0 0 0 0 0,1 0 0 0 0,0-1 0 0 0,6 6-1 0 0,-10-10-104 0 0,0 0-1 0 0,1 0 0 0 0,-1 0 0 0 0,0 0 0 0 0,1 0 0 0 0,-1 0 0 0 0,1-1 1 0 0,-1 1-1 0 0,1 0 0 0 0,-1-1 0 0 0,1 0 0 0 0,-1 1 0 0 0,1-1 0 0 0,-1 0 1 0 0,1 1-1 0 0,-1-1 0 0 0,1 0 0 0 0,0 0 0 0 0,-1 0 0 0 0,1-1 0 0 0,-1 1 1 0 0,1 0-1 0 0,0-1 0 0 0,-1 1 0 0 0,1-1 0 0 0,-1 1 0 0 0,1-1 0 0 0,-1 0 1 0 0,0 1-1 0 0,1-1 0 0 0,-1 0 0 0 0,0 0 0 0 0,1 0 0 0 0,-1 0 0 0 0,0 0 1 0 0,0 0-1 0 0,0-1 0 0 0,0 1 0 0 0,0 0 0 0 0,0-1 0 0 0,0 1 0 0 0,1-3 1 0 0,13-21-196 0 0,-2-1 1 0 0,0-1-1 0 0,11-37 1 0 0,-12 32 112 0 0,1 1 1 0 0,17-32 0 0 0,-28 60 27 0 0,0 0 0 0 0,-1 0-1 0 0,1 0 1 0 0,0 0-1 0 0,1 0 1 0 0,-1 1-1 0 0,0-1 1 0 0,1 1-1 0 0,-1 0 1 0 0,1 0-1 0 0,0 0 1 0 0,5-3 0 0 0,-7 4 3 0 0,1 1 0 0 0,-1 0 0 0 0,0 0 0 0 0,1 0 0 0 0,-1 0 0 0 0,1 0 0 0 0,-1 0 0 0 0,0 1 0 0 0,1-1 0 0 0,-1 0 0 0 0,0 1 0 0 0,1-1 0 0 0,-1 1 0 0 0,0-1 0 0 0,0 1 1 0 0,0 0-1 0 0,1 0 0 0 0,-1-1 0 0 0,0 1 0 0 0,0 0 0 0 0,0 0 0 0 0,0 0 0 0 0,0 0 0 0 0,0 0 0 0 0,-1 0 0 0 0,1 0 0 0 0,0 1 0 0 0,0-1 0 0 0,-1 0 0 0 0,1 0 0 0 0,-1 1 0 0 0,1 1 1 0 0,8 17 107 0 0,-1 0 0 0 0,-1 0 0 0 0,0 1 0 0 0,3 22 0 0 0,-7-23 83 0 0,2-1 0 0 0,1-1 0 0 0,0 1 0 0 0,1-1-1 0 0,14 26 1 0 0,-18-39-148 0 0,20 30 51 0 0,-21-34-61 0 0,-1 1 0 0 0,0 0 0 0 0,1-1 0 0 0,-1 0 0 0 0,1 1 0 0 0,-1-1 0 0 0,1 0 0 0 0,0 0 1 0 0,-1 1-1 0 0,1-1 0 0 0,0-1 0 0 0,0 1 0 0 0,0 0 0 0 0,0 0 0 0 0,0-1 0 0 0,0 1 0 0 0,2 0 0 0 0,-3-2 6 0 0,0 1-1 0 0,0 0 1 0 0,1-1-1 0 0,-1 1 1 0 0,0-1-1 0 0,0 1 1 0 0,0-1-1 0 0,0 0 1 0 0,0 1-1 0 0,0-1 0 0 0,0 0 1 0 0,0 0-1 0 0,0 0 1 0 0,0 0-1 0 0,0 0 1 0 0,0 0-1 0 0,-1 0 1 0 0,1 0-1 0 0,0 0 1 0 0,-1 0-1 0 0,1-1 1 0 0,13-31 59 0 0,-11 25-57 0 0,23-73-911 0 0,-21 62 346 0 0,0 0 0 0 0,2 1-1 0 0,0-1 1 0 0,0 2 0 0 0,2-1-1 0 0,18-27 1 0 0,-26 43 520 0 0,1-1 0 0 0,0 1-1 0 0,-1 0 1 0 0,1 0 0 0 0,0 0 0 0 0,0 0 0 0 0,1 0 0 0 0,-1 1-1 0 0,0-1 1 0 0,1 1 0 0 0,-1-1 0 0 0,1 1 0 0 0,-1 0-1 0 0,1 0 1 0 0,0 0 0 0 0,-1 0 0 0 0,1 1 0 0 0,0-1 0 0 0,0 1-1 0 0,-1-1 1 0 0,1 1 0 0 0,4 0 0 0 0,-4 1 109 0 0,-1 0-1 0 0,1 0 1 0 0,0 0 0 0 0,-1 0 0 0 0,1 0-1 0 0,0 0 1 0 0,-1 1 0 0 0,0 0 0 0 0,1-1-1 0 0,-1 1 1 0 0,0 0 0 0 0,0 0-1 0 0,0 0 1 0 0,0 0 0 0 0,0 1 0 0 0,0-1-1 0 0,-1 0 1 0 0,1 1 0 0 0,-1 0 0 0 0,1-1-1 0 0,0 5 1 0 0,6 12 552 0 0,-1 1-1 0 0,-1 0 0 0 0,7 41 0 0 0,-6 21-4510 0 0,-7-70-1230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5985 0 0,'-1'1'76'0'0,"-31"14"228"0"0,30-14-433 0 0,1 0 0 0 0,-1 0 1 0 0,1 0-1 0 0,-1 0 0 0 0,1 0 1 0 0,0 1-1 0 0,-1-1 0 0 0,1 1 1 0 0,0-1-1 0 0,0 1 0 0 0,0-1 0 0 0,0 1 1 0 0,0-1-1 0 0,0 1 0 0 0,0 0 1 0 0,0 2-1 0 0,1-3 112 0 0,1-1 0 0 0,-1 1 1 0 0,0-1-1 0 0,1 1 0 0 0,-1-1 1 0 0,1 1-1 0 0,-1-1 0 0 0,1 1 0 0 0,-1-1 1 0 0,1 1-1 0 0,-1-1 0 0 0,1 1 1 0 0,-1-1-1 0 0,1 0 0 0 0,-1 1 0 0 0,1-1 1 0 0,0 0-1 0 0,-1 0 0 0 0,1 1 1 0 0,0-1-1 0 0,-1 0 0 0 0,1 0 0 0 0,0 0 1 0 0,-1 0-1 0 0,1 0 0 0 0,0 0 1 0 0,-1 0-1 0 0,2 0 0 0 0,23 1 1194 0 0,-25-1-1132 0 0,39-1 3482 0 0,47-8 0 0 0,40-12-217 0 0,2-1-1880 0 0,282-7-91 0 0,-120 14-766 0 0,-88 3 119 0 0,85-9-1224 0 0,-237 12-4965 0 0,-28 6-224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6913 0 0,'0'0'529'0'0,"31"-2"4074"0"0,-26 2-4473 0 0,-1-1 0 0 0,1 1 0 0 0,0 0 0 0 0,0 0 0 0 0,-1 0 0 0 0,1 1 0 0 0,0-1 0 0 0,-1 1 0 0 0,1 0 0 0 0,-1 1 0 0 0,1-1 0 0 0,-1 1 0 0 0,0 0 0 0 0,1 0 0 0 0,-1 0 0 0 0,0 1 0 0 0,0-1 0 0 0,-1 1 0 0 0,1 0 0 0 0,0 0 0 0 0,-1 0 0 0 0,0 1 0 0 0,0-1 0 0 0,0 1 0 0 0,0 0 0 0 0,0 0 0 0 0,-1 0 0 0 0,1 0 0 0 0,-1 0 0 0 0,-1 0 0 0 0,1 1 0 0 0,0-1 0 0 0,-1 1 0 0 0,0-1 0 0 0,1 6 0 0 0,2 60 1043 0 0,-6 98 0 0 0,0-17-992 0 0,3 16-173 0 0,3 88-27 0 0,1-180 89 0 0,20 104-1 0 0,-15-132-28 0 0,-2-1 0 0 0,-2 2 0 0 0,-2-1 0 0 0,-2 1 0 0 0,-5 50 0 0 0,0-47-434 0 0,1 0 1 0 0,3 0-1 0 0,9 61 1 0 0,-10-111 321 0 0,0-1 0 0 0,0 1 1 0 0,0 0-1 0 0,0 0 0 0 0,0 0 0 0 0,1 0 1 0 0,-1-1-1 0 0,0 1 0 0 0,0 0 1 0 0,1 0-1 0 0,-1 0 0 0 0,1-1 0 0 0,-1 1 1 0 0,1 0-1 0 0,-1-1 0 0 0,1 1 0 0 0,-1 0 1 0 0,1-1-1 0 0,0 1 0 0 0,-1-1 1 0 0,1 1-1 0 0,0-1 0 0 0,-1 1 0 0 0,1-1 1 0 0,0 1-1 0 0,0-1 0 0 0,-1 0 0 0 0,2 1 1 0 0,3-2-740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7370 0 0,'4'-1'373'0'0,"0"0"-1"0"0,0 0 1 0 0,1 1 0 0 0,-1-1 0 0 0,0 1 0 0 0,1 0 0 0 0,-1 0 0 0 0,5 1 0 0 0,3-1-437 0 0,26-1-1359 0 0,-1 1 0 0 0,40 5 0 0 0,-15 7 3153 0 0,-61-12-1670 0 0,1 0-1 0 0,0 0 1 0 0,-1 0 0 0 0,1 1-1 0 0,0-1 1 0 0,-1 1 0 0 0,1-1-1 0 0,-1 1 1 0 0,1 0-1 0 0,-1 0 1 0 0,1 0 0 0 0,-1-1-1 0 0,0 1 1 0 0,1 1 0 0 0,-1-1-1 0 0,0 0 1 0 0,0 0-1 0 0,0 0 1 0 0,1 1 0 0 0,-2-1-1 0 0,1 0 1 0 0,0 1 0 0 0,0-1-1 0 0,0 1 1 0 0,0-1 0 0 0,-1 1-1 0 0,1 0 1 0 0,-1-1-1 0 0,1 1 1 0 0,-1-1 0 0 0,0 4-1 0 0,0-1-97 0 0,-1 0 0 0 0,0-1 1 0 0,-1 1-1 0 0,1 0 0 0 0,-1 0 0 0 0,1-1 0 0 0,-1 1 0 0 0,0-1 0 0 0,0 1 0 0 0,-1-1 0 0 0,1 0 0 0 0,-5 5 0 0 0,-28 28-531 0 0,-43 35 1 0 0,-3 3 2097 0 0,79-72-1425 0 0,0 0 0 0 0,0 0-1 0 0,0 0 1 0 0,1 0 0 0 0,-1 0 0 0 0,1 0 0 0 0,0 1-1 0 0,-2 4 1 0 0,2-7-61 0 0,1 1 1 0 0,0 0-1 0 0,0 0 0 0 0,0-1 1 0 0,0 1-1 0 0,-1 0 0 0 0,1 0 1 0 0,1 0-1 0 0,-1-1 0 0 0,0 1 0 0 0,0 0 1 0 0,0 0-1 0 0,0-1 0 0 0,0 1 1 0 0,1 0-1 0 0,-1 0 0 0 0,0-1 1 0 0,1 1-1 0 0,-1 0 0 0 0,1 1 1 0 0,1-1-9 0 0,0 1 1 0 0,0 0-1 0 0,1-1 1 0 0,-1 0-1 0 0,0 1 0 0 0,1-1 1 0 0,-1 0-1 0 0,1 0 1 0 0,-1 0-1 0 0,1-1 1 0 0,0 1-1 0 0,-1-1 1 0 0,1 1-1 0 0,-1-1 1 0 0,6 0-1 0 0,13 0 641 0 0,38-4 0 0 0,-40 1-82 0 0,-1 2 0 0 0,35 1 0 0 0,-52 0-579 0 0,0 0-1 0 0,0 0 0 0 0,0 0 1 0 0,0 0-1 0 0,0 0 0 0 0,1 0 1 0 0,-1 1-1 0 0,0-1 1 0 0,0 0-1 0 0,0 1 0 0 0,0-1 1 0 0,0 1-1 0 0,0-1 0 0 0,0 1 1 0 0,0-1-1 0 0,0 1 0 0 0,0 0 1 0 0,0 0-1 0 0,-1-1 1 0 0,1 1-1 0 0,0 0 0 0 0,1 2 1 0 0,-2-2-22 0 0,0 0 0 0 0,0 0 0 0 0,0 0 0 0 0,0 0 0 0 0,0 0 1 0 0,0 0-1 0 0,0 0 0 0 0,0 0 0 0 0,0 0 0 0 0,-1 1 0 0 0,1-1 0 0 0,0 0 1 0 0,-1 0-1 0 0,1 0 0 0 0,-1 0 0 0 0,1 0 0 0 0,-1 0 0 0 0,-1 1 0 0 0,-5 7-44 0 0,0 0-1 0 0,-1-1 1 0 0,-14 12-1 0 0,14-13 270 0 0,-1 1-138 0 0,-1 0 188 0 0,1 1-1 0 0,0 1 1 0 0,-14 17 0 0 0,22-25-242 0 0,-1 0 0 0 0,1 0 1 0 0,0-1-1 0 0,0 1 0 0 0,0 0 1 0 0,0 0-1 0 0,0 0 0 0 0,0 0 1 0 0,1 0-1 0 0,-1 1 0 0 0,1-1 1 0 0,-1 0-1 0 0,1 0 0 0 0,0 0 1 0 0,0 0-1 0 0,0 1 0 0 0,0-1 1 0 0,0 0-1 0 0,0 0 0 0 0,0 0 1 0 0,1 0-1 0 0,0 1 0 0 0,-1-1 1 0 0,1 0-1 0 0,0 0 0 0 0,0 0 1 0 0,0 0-1 0 0,0 0 0 0 0,2 2 1 0 0,1 0-43 0 0,0 0 0 0 0,1-1 0 0 0,0 0 0 0 0,-1 0 0 0 0,1 0 0 0 0,0-1 0 0 0,1 1 0 0 0,-1-1 0 0 0,0 0 0 0 0,1-1 0 0 0,-1 1 0 0 0,1-1 0 0 0,-1 0 0 0 0,1-1-1 0 0,-1 1 1 0 0,8-1 0 0 0,-6 0 0 0 0,0 1 1 0 0,0 0-1 0 0,1 0 0 0 0,-1 0 0 0 0,0 1 0 0 0,0 0 0 0 0,0 1 0 0 0,12 6 0 0 0,-18-9 10 0 0,-1 1-1 0 0,0-1 1 0 0,0 1 0 0 0,0-1 0 0 0,1 1 0 0 0,-1-1 0 0 0,0 1 0 0 0,0-1-1 0 0,0 1 1 0 0,0-1 0 0 0,0 1 0 0 0,0-1 0 0 0,0 1 0 0 0,0-1-1 0 0,0 1 1 0 0,0-1 0 0 0,0 1 0 0 0,-1-1 0 0 0,1 1 0 0 0,0-1 0 0 0,0 0-1 0 0,0 1 1 0 0,-1-1 0 0 0,1 1 0 0 0,0-1 0 0 0,0 1 0 0 0,-1-1 0 0 0,1 0-1 0 0,0 1 1 0 0,-1-1 0 0 0,1 0 0 0 0,-1 1 0 0 0,1-1 0 0 0,0 0 0 0 0,-1 1-1 0 0,1-1 1 0 0,-1 0 0 0 0,1 0 0 0 0,-1 1 0 0 0,-25 18-444 0 0,17-13 353 0 0,8-5 60 0 0,0 0-1 0 0,0-1 0 0 0,0 1 0 0 0,0 0 0 0 0,0 1 0 0 0,0-1 0 0 0,0 0 1 0 0,0 0-1 0 0,0 0 0 0 0,0 0 0 0 0,1 1 0 0 0,-1-1 0 0 0,1 0 0 0 0,-1 1 0 0 0,0 1 1 0 0,1-2-20 0 0,0 0 0 0 0,0-1 0 0 0,0 1 1 0 0,0 0-1 0 0,1-1 0 0 0,-1 1 1 0 0,0-1-1 0 0,0 1 0 0 0,1 0 0 0 0,-1-1 1 0 0,0 1-1 0 0,1-1 0 0 0,-1 1 0 0 0,0-1 1 0 0,1 1-1 0 0,-1-1 0 0 0,1 1 1 0 0,-1-1-1 0 0,1 1 0 0 0,-1-1 0 0 0,1 1 1 0 0,-1-1-1 0 0,2 1 0 0 0,4 2-318 0 0,0-1 0 0 0,0 0-1 0 0,0 0 1 0 0,0 0 0 0 0,10 1-1 0 0,-12-2 347 0 0,16 3 340 0 0,-13-2 265 0 0,1 0-1 0 0,0 0 1 0 0,0-1 0 0 0,-1 0 0 0 0,1-1-1 0 0,0 0 1 0 0,0 0 0 0 0,13-2 0 0 0,-11-4-40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11522 0 0,'-1'0'382'0'0,"0"0"-1"0"0,0 0 1 0 0,0 1-1 0 0,0-1 1 0 0,0 0-1 0 0,-7 5 3053 0 0,7-3-3053 0 0,-21 28-3063 0 0,12-16 997 0 0,0 2 2825 0 0,0 0 0 0 0,1 0 0 0 0,1 1 0 0 0,0 0 0 0 0,-6 24 1 0 0,4-14-1149 0 0,4-10 56 0 0,1-1 0 0 0,1 1 0 0 0,1 0 0 0 0,-2 32 0 0 0,4 74 720 0 0,2-68-519 0 0,20 266-223 0 0,26-2 180 0 0,-29-207-158 0 0,-10-39 4 0 0,-4 143 0 0 0,1 11 4 0 0,0-177-897 0 0,4 50-4996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1006 3225 0 0,'3'-19'1347'0'0,"-2"18"-1196"0"0,-1-1 1 0 0,1 1 0 0 0,-1-1-1 0 0,0 1 1 0 0,1 0-1 0 0,-1-1 1 0 0,0 1 0 0 0,0-1-1 0 0,0 1 1 0 0,0-1 0 0 0,0 1-1 0 0,-1-3 1 0 0,0 3-41 0 0,0 1 0 0 0,0-1 1 0 0,1 0-1 0 0,-1 1 0 0 0,0-1 0 0 0,0 1 0 0 0,0 0 1 0 0,0-1-1 0 0,0 1 0 0 0,0 0 0 0 0,0-1 0 0 0,0 1 1 0 0,0 0-1 0 0,0 0 0 0 0,0 0 0 0 0,0 0 0 0 0,0 0 0 0 0,0 0 1 0 0,0 0-1 0 0,0 0 0 0 0,0 0 0 0 0,0 1 0 0 0,0-1 1 0 0,1 0-1 0 0,-3 1 0 0 0,0 0 200 0 0,1-1 0 0 0,-1 1 0 0 0,1-1 0 0 0,-1 0 0 0 0,0 0 0 0 0,1 0 0 0 0,-1-1 0 0 0,1 1 0 0 0,-1-1 0 0 0,1 1 0 0 0,-1-1 0 0 0,1 0 0 0 0,-1 0 0 0 0,1 0 0 0 0,0 0 0 0 0,-1 0 1 0 0,1-1-1 0 0,-3-1 0 0 0,-2-4 521 0 0,0 1 1 0 0,1-1 0 0 0,-11-14 0 0 0,12 14-689 0 0,-1 0 0 0 0,1 0 1 0 0,-1 1-1 0 0,0 0 0 0 0,-9-6 0 0 0,-26-18 86 0 0,0-2 0 0 0,2-2 1 0 0,2-1-1 0 0,1-3 0 0 0,2 0 0 0 0,-48-70 0 0 0,5 0 138 0 0,-5 4-1 0 0,-4 4 0 0 0,-122-111 1 0 0,172 185-3177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1845 10 10594 0 0,'0'-1'17'0'0,"0"1"0"0"0,-1-1 0 0 0,1 1 0 0 0,0-1 0 0 0,0 1 1 0 0,0-1-1 0 0,-1 1 0 0 0,1-1 0 0 0,0 1 0 0 0,-1 0 0 0 0,1-1 0 0 0,-1 1 0 0 0,1-1 0 0 0,0 1 0 0 0,-1 0 0 0 0,1-1 0 0 0,-1 1 0 0 0,1 0 0 0 0,-1-1 0 0 0,1 1 0 0 0,-1 0 0 0 0,1 0 0 0 0,-1 0 0 0 0,1 0 0 0 0,-1-1 0 0 0,1 1 0 0 0,-1 0 0 0 0,0 0 0 0 0,1 0 0 0 0,-1 0 1 0 0,1 0-1 0 0,-1 0 0 0 0,1 0 0 0 0,-1 0 0 0 0,1 0 0 0 0,-1 1 0 0 0,1-1 0 0 0,-2 0 0 0 0,-20 6-95 0 0,7 1 71 0 0,1 1 0 0 0,0 1 0 0 0,0 0-1 0 0,1 1 1 0 0,0 0 0 0 0,1 1 0 0 0,-15 17 0 0 0,-72 95 1525 0 0,77-93-1373 0 0,-512 604 1572 0 0,498-593-1714 0 0,-344 342 313 0 0,212-222 348 0 0,-36 22 454 0 0,159-147-1210 0 0,-2-3 0 0 0,-89 47 0 0 0,125-74-1232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77 210 920 0 0,'1'-1'26'0'0,"0"1"0"0"0,-1 0 0 0 0,1-1-1 0 0,0 1 1 0 0,0 0 0 0 0,0-1 0 0 0,-1 1 0 0 0,1-1-1 0 0,0 1 1 0 0,-1-1 0 0 0,1 1 0 0 0,0-1 0 0 0,-1 0-1 0 0,1 1 1 0 0,-1-1 0 0 0,1 0 0 0 0,-1 1-1 0 0,1-1 1 0 0,-1 0 0 0 0,1 0 0 0 0,-1 0 0 0 0,0 1-1 0 0,1-2 1 0 0,-1 1 46 0 0,-1 0-1 0 0,1 0 0 0 0,0 1 1 0 0,-1-1-1 0 0,1 0 1 0 0,0 1-1 0 0,-1-1 0 0 0,1 1 1 0 0,-1-1-1 0 0,1 1 0 0 0,-1-1 1 0 0,1 1-1 0 0,-1-1 1 0 0,0 1-1 0 0,1-1 0 0 0,-1 1 1 0 0,1-1-1 0 0,-1 1 1 0 0,0 0-1 0 0,-1-1 0 0 0,-2-1 252 0 0,0 1 1 0 0,-1 0-1 0 0,1 0 0 0 0,0 0 0 0 0,-1 0 0 0 0,1 0 1 0 0,-9 1-1 0 0,11 0-305 0 0,0 1 0 0 0,0-1 0 0 0,1 0 0 0 0,-1 0 0 0 0,0 0 0 0 0,0 0 0 0 0,1 0 0 0 0,-1 0 0 0 0,0-1 0 0 0,0 1 0 0 0,1-1 0 0 0,-1 1 0 0 0,0-1 0 0 0,1 0 0 0 0,-3 0 0 0 0,3 0 16 0 0,1 1 1 0 0,-1-1-1 0 0,1 1 0 0 0,-1-1 1 0 0,1 0-1 0 0,-1 1 1 0 0,1-1-1 0 0,0 0 0 0 0,-1 1 1 0 0,1-1-1 0 0,0 0 1 0 0,-1 0-1 0 0,1 1 0 0 0,0-1 1 0 0,0 0-1 0 0,0 0 1 0 0,0 0-1 0 0,0 1 0 0 0,0-1 1 0 0,0 0-1 0 0,0 0 1 0 0,0 1-1 0 0,0-3 0 0 0,1 0 165 0 0,0-1-1 0 0,1 1 0 0 0,-1-1 0 0 0,1 1 0 0 0,0-1 1 0 0,0 1-1 0 0,0 0 0 0 0,0 0 0 0 0,0 0 0 0 0,1 0 1 0 0,-1 0-1 0 0,5-3 0 0 0,7-5 74 0 0,0 2 1 0 0,0 0-1 0 0,1 0 1 0 0,0 1-1 0 0,0 1 1 0 0,1 1-1 0 0,18-6 1 0 0,3 2-111 0 0,0 2 1 0 0,42-5-1 0 0,-63 11-18 0 0,0 0-1 0 0,0 2 0 0 0,0-1 0 0 0,0 2 1 0 0,23 3-1 0 0,-35-3-110 0 0,-1 0 1 0 0,1-1-1 0 0,-1 1 0 0 0,1 1 1 0 0,-1-1-1 0 0,0 0 0 0 0,0 1 0 0 0,0-1 1 0 0,0 1-1 0 0,0 0 0 0 0,0 0 1 0 0,0 0-1 0 0,-1 1 0 0 0,1-1 1 0 0,-1 1-1 0 0,1-1 0 0 0,-1 1 1 0 0,0 0-1 0 0,0 0 0 0 0,0 0 1 0 0,0 0-1 0 0,-1 0 0 0 0,1 0 0 0 0,-1 0 1 0 0,0 1-1 0 0,0-1 0 0 0,0 1 1 0 0,0-1-1 0 0,-1 1 0 0 0,0-1 1 0 0,1 5-1 0 0,-2 9 23 0 0,0 0 0 0 0,-1 0-1 0 0,0 0 1 0 0,-2 0 0 0 0,0 0 0 0 0,-1-1 0 0 0,0 1 0 0 0,-1-1-1 0 0,-1-1 1 0 0,-17 30 0 0 0,8-21 35 0 0,0 0 0 0 0,-2-1 0 0 0,0 0 0 0 0,-2-2 0 0 0,-36 33 0 0 0,38-42-88 0 0,16-12-6 0 0,11-8-9 0 0,3-2-216 0 0,1 1 0 0 0,0 1 0 0 0,1 0 1 0 0,0 1-1 0 0,0 0 0 0 0,0 2 0 0 0,1-1 0 0 0,0 2 0 0 0,0 0 0 0 0,27-4 0 0 0,-16 5 183 0 0,1 0-1 0 0,-1 2 1 0 0,1 2 0 0 0,-1 0-1 0 0,42 7 1 0 0,-44-3 231 0 0,1 1 1 0 0,41 16-1 0 0,-60-20-114 0 0,0 0 0 0 0,0 1-1 0 0,0 0 1 0 0,0 1 0 0 0,0-1-1 0 0,-1 1 1 0 0,1 0-1 0 0,-1 0 1 0 0,0 1 0 0 0,0 0-1 0 0,-1-1 1 0 0,1 2 0 0 0,-1-1-1 0 0,0 0 1 0 0,5 11 0 0 0,-8-12 1 0 0,0-1 1 0 0,0 1 0 0 0,0-1-1 0 0,0 1 1 0 0,-1-1 0 0 0,1 1 0 0 0,-1 0-1 0 0,0-1 1 0 0,0 1 0 0 0,-1 0-1 0 0,1-1 1 0 0,-1 1 0 0 0,0-1-1 0 0,-1 7 1 0 0,-1-3 52 0 0,-1 0 0 0 0,1 0-1 0 0,-1 0 1 0 0,0-1 0 0 0,0 1 0 0 0,-9 8 0 0 0,-3 2 33 0 0,-1-1 1 0 0,-1-1 0 0 0,-31 21-1 0 0,-12 2-920 0 0,18-22-2907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7370 0 0,'4'-1'373'0'0,"0"0"-1"0"0,0 0 1 0 0,1 1 0 0 0,-1-1 0 0 0,0 1 0 0 0,1 0 0 0 0,-1 0 0 0 0,5 1 0 0 0,3-1-437 0 0,26-1-1359 0 0,-1 1 0 0 0,40 5 0 0 0,-15 7 3153 0 0,-61-12-1670 0 0,1 0-1 0 0,0 0 1 0 0,-1 0 0 0 0,1 1-1 0 0,0-1 1 0 0,-1 1 0 0 0,1-1-1 0 0,-1 1 1 0 0,1 0-1 0 0,-1 0 1 0 0,1 0 0 0 0,-1-1-1 0 0,0 1 1 0 0,1 1 0 0 0,-1-1-1 0 0,0 0 1 0 0,0 0-1 0 0,0 0 1 0 0,1 1 0 0 0,-2-1-1 0 0,1 0 1 0 0,0 1 0 0 0,0-1-1 0 0,0 1 1 0 0,0-1 0 0 0,-1 1-1 0 0,1 0 1 0 0,-1-1-1 0 0,1 1 1 0 0,-1-1 0 0 0,0 4-1 0 0,0-1-97 0 0,-1 0 0 0 0,0-1 1 0 0,-1 1-1 0 0,1 0 0 0 0,-1 0 0 0 0,1-1 0 0 0,-1 1 0 0 0,0-1 0 0 0,0 1 0 0 0,-1-1 0 0 0,1 0 0 0 0,-5 5 0 0 0,-28 28-531 0 0,-43 35 1 0 0,-3 3 2097 0 0,79-72-1425 0 0,0 0 0 0 0,0 0-1 0 0,0 0 1 0 0,1 0 0 0 0,-1 0 0 0 0,1 0 0 0 0,0 1-1 0 0,-2 4 1 0 0,2-7-61 0 0,1 1 1 0 0,0 0-1 0 0,0 0 0 0 0,0-1 1 0 0,0 1-1 0 0,-1 0 0 0 0,1 0 1 0 0,1 0-1 0 0,-1-1 0 0 0,0 1 0 0 0,0 0 1 0 0,0 0-1 0 0,0-1 0 0 0,0 1 1 0 0,1 0-1 0 0,-1 0 0 0 0,0-1 1 0 0,1 1-1 0 0,-1 0 0 0 0,1 1 1 0 0,1-1-9 0 0,0 1 1 0 0,0 0-1 0 0,1-1 1 0 0,-1 0-1 0 0,0 1 0 0 0,1-1 1 0 0,-1 0-1 0 0,1 0 1 0 0,-1 0-1 0 0,1-1 1 0 0,0 1-1 0 0,-1-1 1 0 0,1 1-1 0 0,-1-1 1 0 0,6 0-1 0 0,13 0 641 0 0,38-4 0 0 0,-40 1-82 0 0,-1 2 0 0 0,35 1 0 0 0,-52 0-579 0 0,0 0-1 0 0,0 0 0 0 0,0 0 1 0 0,0 0-1 0 0,0 0 0 0 0,1 0 1 0 0,-1 1-1 0 0,0-1 1 0 0,0 0-1 0 0,0 1 0 0 0,0-1 1 0 0,0 1-1 0 0,0-1 0 0 0,0 1 1 0 0,0-1-1 0 0,0 1 0 0 0,0 0 1 0 0,0 0-1 0 0,-1-1 1 0 0,1 1-1 0 0,0 0 0 0 0,1 2 1 0 0,-2-2-22 0 0,0 0 0 0 0,0 0 0 0 0,0 0 0 0 0,0 0 0 0 0,0 0 1 0 0,0 0-1 0 0,0 0 0 0 0,0 0 0 0 0,0 0 0 0 0,-1 1 0 0 0,1-1 0 0 0,0 0 1 0 0,-1 0-1 0 0,1 0 0 0 0,-1 0 0 0 0,1 0 0 0 0,-1 0 0 0 0,-1 1 0 0 0,-5 7-44 0 0,0 0-1 0 0,-1-1 1 0 0,-14 12-1 0 0,14-13 270 0 0,-1 1-138 0 0,-1 0 188 0 0,1 1-1 0 0,0 1 1 0 0,-14 17 0 0 0,22-25-242 0 0,-1 0 0 0 0,1 0 1 0 0,0-1-1 0 0,0 1 0 0 0,0 0 1 0 0,0 0-1 0 0,0 0 0 0 0,0 0 1 0 0,1 0-1 0 0,-1 1 0 0 0,1-1 1 0 0,-1 0-1 0 0,1 0 0 0 0,0 0 1 0 0,0 0-1 0 0,0 1 0 0 0,0-1 1 0 0,0 0-1 0 0,0 0 0 0 0,0 0 1 0 0,1 0-1 0 0,0 1 0 0 0,-1-1 1 0 0,1 0-1 0 0,0 0 0 0 0,0 0 1 0 0,0 0-1 0 0,0 0 0 0 0,2 2 1 0 0,1 0-43 0 0,0 0 0 0 0,1-1 0 0 0,0 0 0 0 0,-1 0 0 0 0,1 0 0 0 0,0-1 0 0 0,1 1 0 0 0,-1-1 0 0 0,0 0 0 0 0,1-1 0 0 0,-1 1 0 0 0,1-1 0 0 0,-1 0 0 0 0,1-1-1 0 0,-1 1 1 0 0,8-1 0 0 0,-6 0 0 0 0,0 1 1 0 0,0 0-1 0 0,1 0 0 0 0,-1 0 0 0 0,0 1 0 0 0,0 0 0 0 0,0 1 0 0 0,12 6 0 0 0,-18-9 10 0 0,-1 1-1 0 0,0-1 1 0 0,0 1 0 0 0,0-1 0 0 0,1 1 0 0 0,-1-1 0 0 0,0 1 0 0 0,0-1-1 0 0,0 1 1 0 0,0-1 0 0 0,0 1 0 0 0,0-1 0 0 0,0 1 0 0 0,0-1-1 0 0,0 1 1 0 0,0-1 0 0 0,0 1 0 0 0,-1-1 0 0 0,1 1 0 0 0,0-1 0 0 0,0 0-1 0 0,0 1 1 0 0,-1-1 0 0 0,1 1 0 0 0,0-1 0 0 0,0 1 0 0 0,-1-1 0 0 0,1 0-1 0 0,0 1 1 0 0,-1-1 0 0 0,1 0 0 0 0,-1 1 0 0 0,1-1 0 0 0,0 0 0 0 0,-1 1-1 0 0,1-1 1 0 0,-1 0 0 0 0,1 0 0 0 0,-1 1 0 0 0,-25 18-444 0 0,17-13 353 0 0,8-5 60 0 0,0 0-1 0 0,0-1 0 0 0,0 1 0 0 0,0 0 0 0 0,0 1 0 0 0,0-1 0 0 0,0 0 1 0 0,0 0-1 0 0,0 0 0 0 0,0 0 0 0 0,1 1 0 0 0,-1-1 0 0 0,1 0 0 0 0,-1 1 0 0 0,0 1 1 0 0,1-2-20 0 0,0 0 0 0 0,0-1 0 0 0,0 1 1 0 0,0 0-1 0 0,1-1 0 0 0,-1 1 1 0 0,0-1-1 0 0,0 1 0 0 0,1 0 0 0 0,-1-1 1 0 0,0 1-1 0 0,1-1 0 0 0,-1 1 0 0 0,0-1 1 0 0,1 1-1 0 0,-1-1 0 0 0,1 1 1 0 0,-1-1-1 0 0,1 1 0 0 0,-1-1 0 0 0,1 1 1 0 0,-1-1-1 0 0,2 1 0 0 0,4 2-318 0 0,0-1 0 0 0,0 0-1 0 0,0 0 1 0 0,0 0 0 0 0,10 1-1 0 0,-12-2 347 0 0,16 3 340 0 0,-13-2 265 0 0,1 0-1 0 0,0 0 1 0 0,0-1 0 0 0,-1 0 0 0 0,1-1-1 0 0,0 0 1 0 0,0 0 0 0 0,13-2 0 0 0,-11-4-40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 13827 0 0,'-1'0'9'0'0,"1"-1"1"0"0,-1 1-1 0 0,0 0 0 0 0,0 0 1 0 0,1 0-1 0 0,-1 0 0 0 0,0 0 1 0 0,0 0-1 0 0,1 0 0 0 0,-1 0 1 0 0,0 0-1 0 0,0 0 0 0 0,1 0 1 0 0,-1 1-1 0 0,0-1 0 0 0,0 0 1 0 0,1 0-1 0 0,-1 1 0 0 0,0-1 1 0 0,1 0-1 0 0,-1 1 0 0 0,0-1 1 0 0,1 1-1 0 0,-1-1 0 0 0,1 1 1 0 0,-1-1-1 0 0,1 1 0 0 0,-1-1 1 0 0,1 1-1 0 0,-1 0 0 0 0,1-1 1 0 0,-1 1-1 0 0,1 0 0 0 0,-1 0 1 0 0,-23 33-313 0 0,15-21 815 0 0,4-6-643 0 0,-20 28-1498 0 0,24-35 1546 0 0,1 1 1 0 0,-1 0-1 0 0,0-1 0 0 0,1 1 0 0 0,0 0 1 0 0,-1-1-1 0 0,1 1 0 0 0,-1 0 0 0 0,1 0 1 0 0,0-1-1 0 0,-1 1 0 0 0,1 0 1 0 0,0 0-1 0 0,0 0 0 0 0,0 0 0 0 0,0-1 1 0 0,0 1-1 0 0,0 0 0 0 0,0 0 0 0 0,0 0 1 0 0,0 0-1 0 0,0-1 0 0 0,0 1 1 0 0,0 0-1 0 0,1 0 0 0 0,-1 0 0 0 0,0 0 1 0 0,0-1-1 0 0,1 1 0 0 0,-1 0 0 0 0,1 0 1 0 0,-1-1-1 0 0,1 1 0 0 0,-1 0 0 0 0,1-1 1 0 0,0 2-1 0 0,5-3 74 0 0,-1-6 62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22 163 2761 0 0,'-2'-1'182'0'0,"1"0"1"0"0,-1 0-1 0 0,1 0 0 0 0,-1 1 1 0 0,0-1-1 0 0,1-1 1 0 0,0 1-1 0 0,-1 0 1 0 0,1 0-1 0 0,0 0 1 0 0,-1-1-1 0 0,0-1 1 0 0,1 2-155 0 0,1-1 1 0 0,0 1 0 0 0,0 0 0 0 0,0 0-1 0 0,0-1 1 0 0,0 1 0 0 0,0 0-1 0 0,0 0 1 0 0,0-1 0 0 0,0 1 0 0 0,0 0-1 0 0,1 0 1 0 0,-1-1 0 0 0,0 1 0 0 0,1 0-1 0 0,-1 0 1 0 0,1 0 0 0 0,-1 0-1 0 0,1 0 1 0 0,1-2 0 0 0,2-2 91 0 0,0-1 0 0 0,0 0 1 0 0,1 1-1 0 0,0 0 0 0 0,0 0 0 0 0,1 1 1 0 0,-1 0-1 0 0,1-1 0 0 0,12-5 0 0 0,1 0 893 0 0,40-15-1 0 0,-36 17-51 0 0,36-8-1 0 0,-52 14-852 0 0,1 1-1 0 0,0 0 1 0 0,0 0-1 0 0,-1 1 1 0 0,1 0-1 0 0,0 0 1 0 0,0 1-1 0 0,15 3 1 0 0,-22-4-94 0 0,1 1 0 0 0,-1 0 0 0 0,0-1-1 0 0,1 1 1 0 0,-1 0 0 0 0,1 0 0 0 0,-1-1 0 0 0,0 1 0 0 0,0 0 0 0 0,0 0 0 0 0,1 1 0 0 0,-1-1 0 0 0,0 0-1 0 0,0 0 1 0 0,0 0 0 0 0,-1 1 0 0 0,1-1 0 0 0,0 1 0 0 0,0-1 0 0 0,0 2 0 0 0,0 1 7 0 0,0 0 1 0 0,0 0 0 0 0,-1 0 0 0 0,1 0-1 0 0,-1 0 1 0 0,0 0 0 0 0,0-1-1 0 0,-1 6 1 0 0,-2 6 49 0 0,0 0 0 0 0,-1 0 1 0 0,-6 15-1 0 0,10-29-66 0 0,-33 70 479 0 0,25-57-426 0 0,1 1-1 0 0,0 1 1 0 0,1-1 0 0 0,0 1-1 0 0,-4 22 1 0 0,10-38-63 0 0,0 1 0 0 0,0-1 0 0 0,1 1 0 0 0,-1-1 1 0 0,0 1-1 0 0,0-1 0 0 0,0 1 0 0 0,0-1 0 0 0,1 1 0 0 0,-1-1 0 0 0,0 0 1 0 0,0 1-1 0 0,1-1 0 0 0,-1 1 0 0 0,0-1 0 0 0,0 0 0 0 0,1 1 0 0 0,-1-1 0 0 0,1 0 1 0 0,-1 1-1 0 0,0-1 0 0 0,1 0 0 0 0,-1 0 0 0 0,1 1 0 0 0,-1-1 0 0 0,0 0 1 0 0,1 0-1 0 0,-1 0 0 0 0,1 0 0 0 0,-1 0 0 0 0,1 0 0 0 0,-1 1 0 0 0,1-1 1 0 0,-1 0-1 0 0,1 0 0 0 0,-1 0 0 0 0,1 0 0 0 0,-1-1 0 0 0,1 1 0 0 0,-1 0 0 0 0,1 0 1 0 0,0 0-1 0 0,27-5-551 0 0,-23 3 393 0 0,1 1 95 0 0,0 0 1 0 0,0 0-1 0 0,0 1 1 0 0,0-1-1 0 0,0 1 1 0 0,0 0-1 0 0,0 1 1 0 0,0-1-1 0 0,0 1 1 0 0,0 1-1 0 0,7 2 1 0 0,-11-3 75 0 0,1 0-1 0 0,-1 0 1 0 0,0 1 0 0 0,0-1 0 0 0,0 1 0 0 0,0 0-1 0 0,0-1 1 0 0,0 1 0 0 0,0 0 0 0 0,-1 0-1 0 0,1 0 1 0 0,-1 1 0 0 0,1-1 0 0 0,-1 0 0 0 0,0 1-1 0 0,0-1 1 0 0,0 0 0 0 0,0 1 0 0 0,0-1 0 0 0,0 1-1 0 0,-1-1 1 0 0,1 1 0 0 0,-1 0 0 0 0,0-1-1 0 0,0 1 1 0 0,0 0 0 0 0,0-1 0 0 0,-1 4 0 0 0,0 5 87 0 0,-1-1 0 0 0,0 1 0 0 0,0-1 1 0 0,-1 0-1 0 0,-1 0 0 0 0,0 0 1 0 0,0 0-1 0 0,-1 0 0 0 0,0-1 0 0 0,0 0 1 0 0,-1 0-1 0 0,-1 0 0 0 0,1-1 0 0 0,-1 0 1 0 0,-1 0-1 0 0,0 0 0 0 0,-14 10 1 0 0,7-10-2142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10138 0 0,'37'13'399'0'0,"19"21"-486"0"0,-10-4 1100 0 0,1-3 0 0 0,2-1 0 0 0,1-2 0 0 0,65 21 0 0 0,-113-44-980 0 0,0-1-1 0 0,0 1 0 0 0,0 0 1 0 0,1-1-1 0 0,-1 1 0 0 0,0-1 1 0 0,0 0-1 0 0,1 0 1 0 0,-1 0-1 0 0,0 0 0 0 0,1 0 1 0 0,-1 0-1 0 0,0 0 0 0 0,0-1 1 0 0,1 1-1 0 0,-1-1 0 0 0,0 0 1 0 0,0 0-1 0 0,0 0 1 0 0,0 0-1 0 0,0 0 0 0 0,0 0 1 0 0,0 0-1 0 0,0-1 0 0 0,0 1 1 0 0,0-1-1 0 0,-1 1 0 0 0,1-1 1 0 0,-1 0-1 0 0,1 0 0 0 0,-1 1 1 0 0,1-1-1 0 0,-1 0 1 0 0,0 0-1 0 0,0 0 0 0 0,0-1 1 0 0,0 1-1 0 0,-1 0 0 0 0,1 0 1 0 0,-1 0-1 0 0,1-4 0 0 0,2-11 182 0 0,-1 1 0 0 0,-1-1 0 0 0,-1 0 0 0 0,-3-29-1 0 0,2 25 104 0 0,-26-187 1503 0 0,22 181-1677 0 0,2 12-313 0 0,1 0 1 0 0,0 0-1 0 0,1 1 1 0 0,0-2-1 0 0,2 1 1 0 0,-1 0-1 0 0,2 1 1 0 0,5-24-1 0 0,0 23-669 0 0,3 5-7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0,'0'1'18'0'0,"0"-1"1"0"0,0 1-1 0 0,0-1 1 0 0,0 1 0 0 0,0-1-1 0 0,0 1 1 0 0,0-1-1 0 0,0 0 1 0 0,0 1-1 0 0,0-1 1 0 0,0 1-1 0 0,0-1 1 0 0,0 1-1 0 0,1-1 1 0 0,-1 1 0 0 0,0-1-1 0 0,0 1 1 0 0,1-1-1 0 0,-1 0 1 0 0,0 1-1 0 0,1-1 1 0 0,-1 1-1 0 0,0-1 1 0 0,1 0-1 0 0,-1 1 1 0 0,0-1 0 0 0,1 0-1 0 0,-1 0 1 0 0,1 1-1 0 0,-1-1 1 0 0,1 0-1 0 0,-1 0 1 0 0,0 0-1 0 0,1 1 1 0 0,0-1-1 0 0,19 10-1319 0 0,6 0 729 0 0,1-2-1 0 0,52 10 0 0 0,12 3 364 0 0,173 70 2850 0 0,-209-67-1713 0 0,-1 2 0 0 0,84 54 0 0 0,92 94 29 0 0,3 1-1087 0 0,-192-148-116 0 0,1-2 0 0 0,75 32 0 0 0,-90-46 62 0 0,1-2-1 0 0,0 0 1 0 0,0-2 0 0 0,0-1-1 0 0,54 4 1 0 0,-64-10-1538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879 0 11979 0 0,'-2'1'118'0'0,"0"-1"0"0"0,1 1 0 0 0,-1-1 0 0 0,0 1 0 0 0,1 0 0 0 0,-1 0 0 0 0,0 0 0 0 0,1 0 0 0 0,-1 0 0 0 0,1 0 0 0 0,0 0 0 0 0,-1 0 0 0 0,1 0 0 0 0,0 1 0 0 0,0-1 0 0 0,0 1 0 0 0,0-1 0 0 0,-2 3 0 0 0,-20 36-957 0 0,15-24 864 0 0,-152 227-993 0 0,55-90 1783 0 0,-166 280 2870 0 0,13 8-4549 0 0,250-425 868 0 0,-9 12-666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25 2761 0 0,'-42'-18'249'0'0,"30"12"-221"0"0,11 6-60 0 0,15 28 4974 0 0,29 57 701 0 0,-28-52-5269 0 0,2-2 0 0 0,1 1 0 0 0,1-2 0 0 0,30 35 0 0 0,-11-27-162 0 0,2-1 1 0 0,2-2 0 0 0,1-2-1 0 0,1-2 1 0 0,88 46 0 0 0,-113-71-569 0 0,-15-6 347 0 0,-13-4 10 0 0,4 2-71 0 0,-1 1 0 0 0,0 0 1 0 0,1 0-1 0 0,-1 1 0 0 0,0-1 1 0 0,0 1-1 0 0,1 0 0 0 0,-1 1 0 0 0,0-1 1 0 0,1 1-1 0 0,-10 3 0 0 0,-64 23-923 0 0,62-21 933 0 0,-550 226 4422 0 0,494-202-3668 0 0,-27 11-1342 0 0,35-7-3349 0 0,46-23-1559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73 2761 0 0,'-8'-32'2167'0'0,"8"29"-2020"0"0,0 0-1 0 0,0 0 1 0 0,-1 0-1 0 0,1 0 1 0 0,-1 0 0 0 0,0 0-1 0 0,0 0 1 0 0,0 0-1 0 0,-1 0 1 0 0,1 0-1 0 0,-3-4 1 0 0,3 7-73 0 0,0 0 0 0 0,-1 0 0 0 0,1-1 1 0 0,0 1-1 0 0,0 0 0 0 0,-1 0 0 0 0,1 0 0 0 0,0 0 0 0 0,-1 0 1 0 0,1 0-1 0 0,0 1 0 0 0,0-1 0 0 0,0 0 0 0 0,-1 1 1 0 0,1-1-1 0 0,0 1 0 0 0,0-1 0 0 0,-2 2 0 0 0,-26 13 2054 0 0,27-14-1883 0 0,-12 8 42 0 0,-1 1 1 0 0,2 0-1 0 0,-1 1 0 0 0,2 1 1 0 0,-1 0-1 0 0,2 1 1 0 0,-14 17-1 0 0,-64 106 303 0 0,77-115-272 0 0,-7 9-49 0 0,-11 19 621 0 0,-44 95 0 0 0,68-130-766 0 0,1 0 0 0 0,0 0 1 0 0,1 0-1 0 0,1 1 0 0 0,0-1 0 0 0,1 1 0 0 0,0 0 0 0 0,2 0 0 0 0,-1-1 0 0 0,2 1 0 0 0,0 0 0 0 0,4 20 0 0 0,-2-26-108 0 0,0 0-1 0 0,0 0 1 0 0,1 0-1 0 0,1-1 1 0 0,0 1-1 0 0,0-1 0 0 0,0 0 1 0 0,1-1-1 0 0,0 1 1 0 0,0-1-1 0 0,1 0 1 0 0,0-1-1 0 0,0 1 0 0 0,1-1 1 0 0,0-1-1 0 0,0 0 1 0 0,0 0-1 0 0,1 0 1 0 0,10 3-1 0 0,-11-4-31 0 0,1-1 0 0 0,0 0 0 0 0,1 0 0 0 0,-1-1 0 0 0,0 0-1 0 0,1-1 1 0 0,-1 0 0 0 0,1-1 0 0 0,-1 0 0 0 0,1 0 0 0 0,-1-1 0 0 0,1 0 0 0 0,-1-1 0 0 0,1 0 0 0 0,-1 0-1 0 0,0-1 1 0 0,0 0 0 0 0,0 0 0 0 0,11-8 0 0 0,-13 7-252 0 0,-1-1-1 0 0,0 0 1 0 0,0 0-1 0 0,0-1 1 0 0,-1 1-1 0 0,1-1 1 0 0,-2-1 0 0 0,1 1-1 0 0,-1-1 1 0 0,0 1-1 0 0,0-1 1 0 0,0-1-1 0 0,-1 1 1 0 0,0 0-1 0 0,-1-1 1 0 0,0 1 0 0 0,2-11-1 0 0,-3 13 86 0 0,0-1-1 0 0,-1 1 1 0 0,0 0 0 0 0,1 0-1 0 0,-2 0 1 0 0,1 0 0 0 0,-1 0-1 0 0,1 0 1 0 0,-1 0 0 0 0,-1 0-1 0 0,1 0 1 0 0,-1 0-1 0 0,0 0 1 0 0,0 1 0 0 0,0-1-1 0 0,-1 1 1 0 0,1-1 0 0 0,-1 1-1 0 0,0 0 1 0 0,0 0-1 0 0,-1 0 1 0 0,1 0 0 0 0,-1 1-1 0 0,0-1 1 0 0,0 1 0 0 0,0 0-1 0 0,-7-3 1 0 0,7 3 161 0 0,-1 1 0 0 0,1 0 0 0 0,0-1 1 0 0,0 0-1 0 0,0 0 0 0 0,0 0 0 0 0,-5-6 0 0 0,9 8 23 0 0,-1 0-1 0 0,1 1 0 0 0,-1-1 1 0 0,1 0-1 0 0,0 0 1 0 0,-1 0-1 0 0,1 1 0 0 0,0-1 1 0 0,0 0-1 0 0,-1 0 1 0 0,1 0-1 0 0,0 0 0 0 0,0 0 1 0 0,0 1-1 0 0,0-1 1 0 0,0 0-1 0 0,0 0 0 0 0,0 0 1 0 0,1-1-1 0 0,-1 1-2 0 0,1-1 0 0 0,0 0-1 0 0,0 1 1 0 0,0-1 0 0 0,0 1-1 0 0,0 0 1 0 0,0-1 0 0 0,0 1 0 0 0,1 0-1 0 0,-1 0 1 0 0,0-1 0 0 0,1 1-1 0 0,1-1 1 0 0,10-6-202 0 0,0 1 1 0 0,1 0-1 0 0,-1 1 0 0 0,2 0 1 0 0,-1 1-1 0 0,1 1 0 0 0,-1 0 1 0 0,22-2-1 0 0,-15 3 272 0 0,0 1 1 0 0,0 1-1 0 0,0 1 0 0 0,1 1 1 0 0,30 6-1 0 0,-48-7 165 0 0,0 1 0 0 0,-1 0 0 0 0,1 1-1 0 0,0-1 1 0 0,-1 1 0 0 0,1-1 0 0 0,-1 1 0 0 0,1 0-1 0 0,-1 1 1 0 0,0-1 0 0 0,0 0 0 0 0,0 1-1 0 0,0 0 1 0 0,0 0 0 0 0,-1-1 0 0 0,1 2 0 0 0,-1-1-1 0 0,0 0 1 0 0,0 0 0 0 0,0 1 0 0 0,0-1 0 0 0,-1 1-1 0 0,1 0 1 0 0,-1-1 0 0 0,0 1 0 0 0,1 6 0 0 0,1 9 584 0 0,-1 1 0 0 0,0-1 1 0 0,-2 1-1 0 0,-2 24 1 0 0,1-2-496 0 0,1-38-299 0 0,0 29 405 0 0,4 34 0 0 0,-2-57-439 0 0,-1-1 0 0 0,1 1 0 0 0,1-1-1 0 0,-1 0 1 0 0,2 1 0 0 0,-1-2 0 0 0,1 1 0 0 0,7 11-1 0 0,-10-19-110 0 0,-1 0 0 0 0,1-1 1 0 0,-1 1-1 0 0,0-1 0 0 0,1 1 0 0 0,-1-1 0 0 0,1 1 0 0 0,-1-1 0 0 0,1 1 0 0 0,-1-1 0 0 0,1 1 0 0 0,0-1 0 0 0,-1 0 0 0 0,1 1 0 0 0,0-1 0 0 0,-1 0 1 0 0,1 1-1 0 0,0-1 0 0 0,-1 0 0 0 0,1 0 0 0 0,0 0 0 0 0,-1 0 0 0 0,1 0 0 0 0,0 0 0 0 0,-1 0 0 0 0,1 0 0 0 0,1 0 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16067 0 0,'-1'1'15'0'0,"-1"-1"1"0"0,1 1-1 0 0,0 0 0 0 0,-1 0 0 0 0,1-1 0 0 0,0 1 0 0 0,-1 0 0 0 0,1 0 0 0 0,0 0 0 0 0,0 0 0 0 0,0 0 0 0 0,0 1 0 0 0,0-1 0 0 0,0 0 0 0 0,0 0 0 0 0,0 1 0 0 0,1-1 0 0 0,-1 1 0 0 0,0-1 0 0 0,1 0 0 0 0,-1 1 0 0 0,1-1 0 0 0,0 1 0 0 0,-1 0 0 0 0,1 1 0 0 0,-10 49-2944 0 0,9-45 3028 0 0,-4 40-328 0 0,1 59 0 0 0,7-34 2605 0 0,3 0 1 0 0,30 139-1 0 0,-35-207-2518 0 0,-1 0-189 0 0,1 1-1 0 0,0-1 1 0 0,0 1 0 0 0,1-1-1 0 0,-1 0 1 0 0,1 0 0 0 0,0 1-1 0 0,0-1 1 0 0,5 7 0 0 0,-3-10-1118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17972 0 0,'3'3'1185'0'0,"12"8"-4914"0"0,1 0 222 0 0,-6-1 2600 0 0,-1 1-1 0 0,0 0 0 0 0,0 1 1 0 0,-1 0-1 0 0,12 23 1 0 0,22 31 1184 0 0,-20-41 672 0 0,1 0 0 0 0,2-2-1 0 0,0-1 1 0 0,2 0-1 0 0,0-2 1 0 0,1-1-1 0 0,1-2 1 0 0,1 0 0 0 0,0-2-1 0 0,35 11 1 0 0,-57-23-936 0 0,-1-1 0 0 0,1 0 0 0 0,0-1 0 0 0,-1 0 0 0 0,1 0 1 0 0,0 0-1 0 0,0-1 0 0 0,0 0 0 0 0,-1-1 0 0 0,1 0 0 0 0,0 0 1 0 0,0-1-1 0 0,-1 0 0 0 0,1 0 0 0 0,-1 0 0 0 0,0-1 0 0 0,0-1 0 0 0,0 1 1 0 0,0-1-1 0 0,12-9 0 0 0,-11 7-50 0 0,-1 0 1 0 0,0-1-1 0 0,0 0 1 0 0,0-1-1 0 0,-1 1 1 0 0,-1-1-1 0 0,1-1 0 0 0,-1 1 1 0 0,0-1-1 0 0,-1 0 1 0 0,0 0-1 0 0,0 0 1 0 0,-1 0-1 0 0,0-1 0 0 0,-1 1 1 0 0,1-11-1 0 0,1-15 23 0 0,-3 0 0 0 0,-1 0 0 0 0,-1 0 1 0 0,-2 0-1 0 0,-13-61 0 0 0,8 65-2603 0 0,-18-47 0 0 0,18 58-2347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6449 0 0,'-2'0'31'0'0,"0"0"-1"0"0,0 0 0 0 0,0 0 0 0 0,0 0 0 0 0,0 0 0 0 0,0 0 1 0 0,0 0-1 0 0,0 1 0 0 0,0-1 0 0 0,0 1 0 0 0,1 0 0 0 0,-1-1 1 0 0,0 1-1 0 0,0 0 0 0 0,1 0 0 0 0,-1 0 0 0 0,0 0 0 0 0,1 1 1 0 0,-1-1-1 0 0,1 0 0 0 0,-1 1 0 0 0,1-1 0 0 0,0 1 1 0 0,0-1-1 0 0,-1 1 0 0 0,1-1 0 0 0,0 1 0 0 0,1 0 0 0 0,-1 0 1 0 0,0 0-1 0 0,-1 3 0 0 0,7 135 4545 0 0,0-74-3456 0 0,3 0-1 0 0,32 124 1 0 0,-31-154-1315 0 0,-6-21-569 0 0,1-1-1 0 0,0 0 0 0 0,1 0 0 0 0,7 15 0 0 0,-7-22-409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11522 0 0,'-1'0'382'0'0,"0"0"-1"0"0,0 0 1 0 0,0 1-1 0 0,0-1 1 0 0,0 0-1 0 0,-7 5 3053 0 0,7-3-3053 0 0,-21 28-3063 0 0,12-16 997 0 0,0 2 2825 0 0,0 0 0 0 0,1 0 0 0 0,1 1 0 0 0,0 0 0 0 0,-6 24 1 0 0,4-14-1149 0 0,4-10 56 0 0,1-1 0 0 0,1 1 0 0 0,1 0 0 0 0,-2 32 0 0 0,4 74 720 0 0,2-68-519 0 0,20 266-223 0 0,26-2 180 0 0,-29-207-158 0 0,-10-39 4 0 0,-4 143 0 0 0,1 11 4 0 0,0-177-897 0 0,4 50-4996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1840 0 0,'0'-1'54'0'0,"-1"-1"-1"0"0,0 1 1 0 0,1 0-1 0 0,-1-1 1 0 0,1 1-1 0 0,-1-1 1 0 0,1 1-1 0 0,0-1 1 0 0,-1 1-1 0 0,1-1 1 0 0,0 1-1 0 0,0-3 1 0 0,0 3 3 0 0,1 1 0 0 0,-1-1 0 0 0,0 1 0 0 0,0-1 0 0 0,0 1 0 0 0,1-1 0 0 0,-1 1 0 0 0,0-1 0 0 0,0 1 0 0 0,1 0 0 0 0,-1-1 0 0 0,1 1 0 0 0,-1-1 0 0 0,0 1 0 0 0,1 0 0 0 0,-1-1 0 0 0,1 1 0 0 0,-1 0 0 0 0,0 0 0 0 0,1-1 0 0 0,-1 1 0 0 0,1 0 0 0 0,-1 0 0 0 0,2-1 0 0 0,1 1 128 0 0,0 0 1 0 0,0 0-1 0 0,1 0 1 0 0,-1 0-1 0 0,0 0 1 0 0,0 1-1 0 0,1-1 1 0 0,-1 1-1 0 0,0 0 1 0 0,5 2-1 0 0,15 5 444 0 0,0 2 0 0 0,0 0-1 0 0,-1 1 1 0 0,-1 2 0 0 0,0 0-1 0 0,0 1 1 0 0,-1 1 0 0 0,-1 1 0 0 0,20 22-1 0 0,-29-28-278 0 0,-1 1 0 0 0,-1 0-1 0 0,0 1 1 0 0,0 0-1 0 0,-1 0 1 0 0,-1 0 0 0 0,0 1-1 0 0,0 0 1 0 0,-1 0-1 0 0,-1 0 1 0 0,-1 1 0 0 0,0-1-1 0 0,0 1 1 0 0,-1 0-1 0 0,-1 0 1 0 0,0 0 0 0 0,-3 27-1 0 0,-1-26-418 0 0,0 0-1 0 0,0 0 0 0 0,-2 0 0 0 0,0-1 0 0 0,-1 1 0 0 0,0-1 1 0 0,-1-1-1 0 0,0 1 0 0 0,-1-1 0 0 0,-17 20 0 0 0,-31 29-5035 0 0,28-36-353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1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63 10594 0 0,'-1'-2'88'0'0,"-1"0"0"0"0,0-1 1 0 0,1 1-1 0 0,-1-1 0 0 0,1 0 0 0 0,0 0 0 0 0,0 1 0 0 0,0-1 0 0 0,-1-5 0 0 0,2 5 226 0 0,-1 0 1 0 0,0 0-1 0 0,0 1 0 0 0,0-1 0 0 0,0 0 0 0 0,0 0 0 0 0,-1 1 0 0 0,1-1 0 0 0,-4-3 0 0 0,4 9-185 0 0,0 0 0 0 0,0-1 0 0 0,0 1 0 0 0,0 0-1 0 0,1 0 1 0 0,-1 0 0 0 0,1 0 0 0 0,-1 4-1 0 0,1-1-87 0 0,0 188 1341 0 0,27 202 0 0 0,-20-328-1400 0 0,-5-40-376 0 0,1 0 1 0 0,1 0-1 0 0,1-1 1 0 0,10 28-1 0 0,-10-46-1195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83 192 3225 0 0,'-9'-5'-128'0'0,"-36"-19"626"0"0,43 23-312 0 0,0-1-1 0 0,-1 1 1 0 0,1-1-1 0 0,1 1 1 0 0,-1-1-1 0 0,0 0 1 0 0,0 1-1 0 0,1-1 0 0 0,-1 0 1 0 0,0 0-1 0 0,1 0 1 0 0,0 0-1 0 0,0-1 1 0 0,0 1-1 0 0,0 0 1 0 0,-1-3-1 0 0,2 3-126 0 0,0 0 0 0 0,0 0 0 0 0,1 1 0 0 0,-1-1 0 0 0,0 0 0 0 0,1 0 0 0 0,0 1 0 0 0,-1-1 0 0 0,1 0 1 0 0,0 1-1 0 0,0-1 0 0 0,0 0 0 0 0,0 1 0 0 0,0 0 0 0 0,0-1 0 0 0,0 1 0 0 0,1-1 0 0 0,-1 1 0 0 0,0 0 0 0 0,1 0 0 0 0,-1 0 0 0 0,1 0 0 0 0,2-1 0 0 0,43-21 100 0 0,-40 20 96 0 0,36-13 179 0 0,1 3 0 0 0,0 1-1 0 0,68-9 1 0 0,-107 20-467 0 0,0 0 0 0 0,0 0 0 0 0,0 1 1 0 0,0 0-1 0 0,0 0 0 0 0,0 0 0 0 0,1 1 0 0 0,-1 0 0 0 0,0 0 0 0 0,0 0 0 0 0,-1 1 0 0 0,9 2 0 0 0,-11-2-28 0 0,1 0-1 0 0,-1-1 1 0 0,0 1 0 0 0,1 0-1 0 0,-1 0 1 0 0,0 0-1 0 0,0 1 1 0 0,-1-1 0 0 0,1 0-1 0 0,0 1 1 0 0,-1-1-1 0 0,1 1 1 0 0,-1 0-1 0 0,0-1 1 0 0,0 1 0 0 0,0 0-1 0 0,0 0 1 0 0,0 0-1 0 0,-1-1 1 0 0,1 1 0 0 0,-1 0-1 0 0,0 6 1 0 0,1 9 194 0 0,-2 0 1 0 0,0 1 0 0 0,-1-1-1 0 0,0 0 1 0 0,-2 0-1 0 0,0-1 1 0 0,-1 1 0 0 0,0-1-1 0 0,-2 0 1 0 0,0 0-1 0 0,-1 0 1 0 0,-1-1 0 0 0,0-1-1 0 0,-1 1 1 0 0,-1-2-1 0 0,0 1 1 0 0,-1-1-1 0 0,0-1 1 0 0,-2 0 0 0 0,1-1-1 0 0,-1-1 1 0 0,-17 11-1 0 0,15-8 287 0 0,16-14-388 0 0,0 1 0 0 0,0-1-1 0 0,0 0 1 0 0,0 0-1 0 0,0 1 1 0 0,0-1 0 0 0,0 0-1 0 0,0 0 1 0 0,1 1-1 0 0,-1-1 1 0 0,0 0-1 0 0,0 0 1 0 0,0 0 0 0 0,0 0-1 0 0,0 1 1 0 0,1-1-1 0 0,-1 0 1 0 0,0 0-1 0 0,0 0 1 0 0,0 0 0 0 0,1 1-1 0 0,-1-1 1 0 0,0 0-1 0 0,0 0 1 0 0,1 0-1 0 0,-1 0 1 0 0,0 0 0 0 0,0 0-1 0 0,1 0 1 0 0,-1 0-1 0 0,0 0 1 0 0,0 0 0 0 0,0 0-1 0 0,1 0 1 0 0,-1 0-1 0 0,0 0 1 0 0,0 0-1 0 0,1 0 1 0 0,-1 0 0 0 0,44-5 2231 0 0,-34 4-2286 0 0,54-8 205 0 0,0 4 1 0 0,1 2-1 0 0,-1 3 1 0 0,121 15-1 0 0,-133-6-3132 0 0,-36-6-2008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 6273 0 0,'-3'-2'723'0'0,"-6"9"284"0"0,5 3-552 0 0,1-1 0 0 0,0 1 0 0 0,0 0 0 0 0,1 0 0 0 0,1 0 0 0 0,-1 0 0 0 0,1 18 0 0 0,6 72 3171 0 0,24 80-1129 0 0,-19-132-6843 0 0,-5-19-1408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27 12267 0 0,'-13'-12'975'0'0,"13"12"-954"0"0,0-1 0 0 0,0 0 0 0 0,0 1 0 0 0,0-1 0 0 0,0 0 0 0 0,0 1 0 0 0,0-1 0 0 0,0 0 0 0 0,0 1 0 0 0,0-1 0 0 0,0 0 0 0 0,0 1 0 0 0,1-1 0 0 0,-1 1 0 0 0,0-1 0 0 0,0 0 0 0 0,1 1 0 0 0,-1-1 0 0 0,0 1 0 0 0,1-1 0 0 0,0 0 0 0 0,3 1 45 0 0,-1 8-25 0 0,-1 10 11 0 0,-2 47 252 0 0,7 236 3790 0 0,14-112-3338 0 0,5-65-3341 0 0,-19-110-2655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2304 0 0,'1'-5'53'0'0,"1"0"0"0"0,1 0 0 0 0,-1 0 0 0 0,1 0 0 0 0,0 0 0 0 0,0 1 0 0 0,0-1 0 0 0,1 1 0 0 0,-1 0 0 0 0,1 0 0 0 0,0 1 0 0 0,0-1 0 0 0,1 1 0 0 0,6-5 0 0 0,8-4 637 0 0,1 0 1 0 0,22-9-1 0 0,-17 9 48 0 0,1 1-1 0 0,0 1 0 0 0,0 1 1 0 0,1 1-1 0 0,29-4 0 0 0,-55 12-701 0 0,1-1 1 0 0,-1 1-1 0 0,1 0 1 0 0,-1 0-1 0 0,1 0 1 0 0,-1 0-1 0 0,1 0 0 0 0,-1 0 1 0 0,1 0-1 0 0,-1 1 1 0 0,1-1-1 0 0,-1 1 0 0 0,1-1 1 0 0,-1 1-1 0 0,0-1 1 0 0,1 1-1 0 0,-1 0 0 0 0,0-1 1 0 0,1 1-1 0 0,-1 0 1 0 0,0 0-1 0 0,0 0 0 0 0,2 2 1 0 0,-2-1-40 0 0,0 0 0 0 0,0 0 0 0 0,0 0 0 0 0,-1 0 0 0 0,1 0 0 0 0,0 1 0 0 0,-1-1 0 0 0,0 0 1 0 0,1 0-1 0 0,-1 1 0 0 0,0-1 0 0 0,0 0 0 0 0,-1 0 0 0 0,1 3 0 0 0,-2 7-105 0 0,-1 1-1 0 0,-1-1 1 0 0,0 1-1 0 0,-6 13 1 0 0,-12 19 438 0 0,-2-1-1 0 0,-1-2 0 0 0,-3 0 1 0 0,-59 69-1 0 0,81-104-246 0 0,-19 26 343 0 0,24-31-327 0 0,-1 0 1 0 0,1-1 0 0 0,0 1 0 0 0,0 0 0 0 0,1 0 0 0 0,-1 0-1 0 0,0 0 1 0 0,1 0 0 0 0,-1 1 0 0 0,1-1 0 0 0,-1 0 0 0 0,1 0-1 0 0,0 0 1 0 0,0 0 0 0 0,0 3 0 0 0,1-4-62 0 0,-1 0-1 0 0,1 0 1 0 0,-1 0 0 0 0,1-1-1 0 0,-1 1 1 0 0,1 0 0 0 0,0-1-1 0 0,-1 1 1 0 0,1-1 0 0 0,0 1-1 0 0,0-1 1 0 0,-1 1 0 0 0,1-1-1 0 0,0 1 1 0 0,0-1-1 0 0,0 0 1 0 0,0 1 0 0 0,-1-1-1 0 0,1 0 1 0 0,0 0 0 0 0,0 1-1 0 0,0-1 1 0 0,0 0 0 0 0,0 0-1 0 0,0 0 1 0 0,0 0 0 0 0,-1 0-1 0 0,1-1 1 0 0,1 1 0 0 0,32-5 702 0 0,-27 3-514 0 0,59-12 1079 0 0,26-5-97 0 0,-32 14-4141 0 0,-44 5-2688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 11522 0 0,'4'-6'1250'0'0,"17"-7"-939"0"0,-18 11-359 0 0,0 1 0 0 0,0-1 0 0 0,0 1 0 0 0,0-1 0 0 0,0 1 0 0 0,0 0 0 0 0,1 1 0 0 0,-1-1 0 0 0,0 0 0 0 0,0 1 0 0 0,1 0 0 0 0,-1-1 0 0 0,7 2 0 0 0,-9 0 38 0 0,0-1 1 0 0,0 1 0 0 0,0 0 0 0 0,-1 0 0 0 0,1-1 0 0 0,0 1 0 0 0,0 0-1 0 0,-1 0 1 0 0,1 0 0 0 0,-1 0 0 0 0,1 0 0 0 0,-1 0 0 0 0,1 0 0 0 0,-1 0-1 0 0,0 0 1 0 0,1 0 0 0 0,-1 0 0 0 0,0 1 0 0 0,0 1 0 0 0,3 28 374 0 0,-3-18 15 0 0,6 163 4191 0 0,-6-133-3206 0 0,-1-42-1252 0 0,1 0 0 0 0,0 0 0 0 0,0 0 0 0 0,0 1 0 0 0,0-1 0 0 0,1 0-1 0 0,-1 0 1 0 0,0 0 0 0 0,0 0 0 0 0,1 0 0 0 0,-1 0 0 0 0,0-1 0 0 0,1 1-1 0 0,-1 0 1 0 0,1 0 0 0 0,-1 0 0 0 0,1 0 0 0 0,0 0 0 0 0,0 0 0 0 0,0 0-66 0 0,-1-1 1 0 0,1 0 0 0 0,0 1-1 0 0,-1-1 1 0 0,1 0 0 0 0,0 0 0 0 0,0 0-1 0 0,-1 0 1 0 0,1 0 0 0 0,0 0-1 0 0,0 0 1 0 0,-1 0 0 0 0,1 0 0 0 0,0 0-1 0 0,0 0 1 0 0,-1 0 0 0 0,1 0 0 0 0,0 0-1 0 0,0-1 1 0 0,0 0 0 0 0,7-3-68 0 0,0 0 1 0 0,-1-1-1 0 0,0 0 1 0 0,7-6 0 0 0,9-5-267 0 0,-6 8-347 0 0,2 1-180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30 11979 0 0,'0'-3'201'0'0,"-1"1"1"0"0,1-1 0 0 0,0 0 0 0 0,-1 1 0 0 0,1-1 0 0 0,1 1 0 0 0,-1-1 0 0 0,1-5-1 0 0,1 8 244 0 0,-4 15-185 0 0,-7 35 107 0 0,3 0 0 0 0,1 0 0 0 0,3 0-1 0 0,2 1 1 0 0,2-1 0 0 0,2 1 0 0 0,16 68-1 0 0,16 34-4783 0 0,-31-135-446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1 151 1872 0 0,'0'-3'56'0'0,"1"0"-1"0"0,-1 0 1 0 0,1 0-1 0 0,0 0 1 0 0,0 0-1 0 0,1 0 1 0 0,-1 0-1 0 0,1 1 1 0 0,-1-1-1 0 0,1 1 1 0 0,0-1-1 0 0,3-3 1 0 0,28-28 495 0 0,-30 31-482 0 0,7-5 221 0 0,1 0 1 0 0,-1 1-1 0 0,1 0 1 0 0,0 0-1 0 0,1 1 0 0 0,-1 1 1 0 0,1 0-1 0 0,0 0 0 0 0,0 2 1 0 0,1-1-1 0 0,0 1 0 0 0,-1 1 1 0 0,1 1-1 0 0,25-1 1 0 0,-36 2-251 0 0,0 0 1 0 0,0 0-1 0 0,0 1 0 0 0,-1-1 1 0 0,1 1-1 0 0,0-1 1 0 0,0 1-1 0 0,0 0 1 0 0,0 0-1 0 0,-1 0 1 0 0,1 0-1 0 0,0 0 1 0 0,-1 0-1 0 0,1 0 1 0 0,-1 0-1 0 0,1 1 1 0 0,-1-1-1 0 0,0 1 0 0 0,1-1 1 0 0,0 3-1 0 0,0 0 8 0 0,0 0-1 0 0,0-1 0 0 0,-1 1 1 0 0,1 0-1 0 0,-1 0 0 0 0,0 1 0 0 0,0-1 1 0 0,-1 0-1 0 0,1 5 0 0 0,-1 2 105 0 0,0 0 0 0 0,-1 0-1 0 0,0-1 1 0 0,0 1 0 0 0,-2 0-1 0 0,-5 18 1 0 0,-4-4 232 0 0,-1 0-1 0 0,-1-1 1 0 0,0-1-1 0 0,-2-1 1 0 0,-1 0 0 0 0,-32 32-1 0 0,7-6 1565 0 0,34-37 192 0 0,21-17-562 0 0,4-2-1618 0 0,232-68-428 0 0,-173 55-4051 0 0,-57 16-1181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7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0 105 456 0 0,'7'-25'720'0'0,"-6"24"-632"0"0,-1 0 0 0 0,1 0 0 0 0,0-1-1 0 0,-1 1 1 0 0,1 0 0 0 0,-1 0-1 0 0,1-1 1 0 0,-1 1 0 0 0,0 0 0 0 0,0-1-1 0 0,1 1 1 0 0,-1 0 0 0 0,0-1-1 0 0,0 1 1 0 0,0 0 0 0 0,0-1 0 0 0,-1 1-1 0 0,1 0 1 0 0,0-1 0 0 0,-1 1-1 0 0,1 0 1 0 0,0 0 0 0 0,-1-1 0 0 0,0 1-1 0 0,1 0 1 0 0,-1 0 0 0 0,0 0-1 0 0,1-1 1 0 0,-1 1 0 0 0,-2-1 0 0 0,4 1 57 0 0,-1 0 1 0 0,0 0-1 0 0,1 1 1 0 0,-1-1-1 0 0,0 0 1 0 0,1 0 0 0 0,-1 1-1 0 0,1-1 1 0 0,-1 0-1 0 0,1 1 1 0 0,0-1-1 0 0,-1 1 1 0 0,1-1 0 0 0,-1 0-1 0 0,1 1 1 0 0,0 0-1 0 0,0-1 1 0 0,-1 1-1 0 0,1-1 1 0 0,0 1 0 0 0,0 0-1 0 0,-1-1 1 0 0,1 1-1 0 0,1 0 1 0 0,19-9-70 0 0,-14 6 30 0 0,1 0 0 0 0,0 0 0 0 0,0 1 0 0 0,0 0 0 0 0,0 1 0 0 0,0 0 0 0 0,0 0 0 0 0,0 1 0 0 0,0 0 0 0 0,0 0 1 0 0,12 2-1 0 0,-18-2-88 0 0,1 1 1 0 0,-1-1 0 0 0,1 1 0 0 0,-1 0 0 0 0,1 0 0 0 0,-1 0-1 0 0,0 0 1 0 0,1 0 0 0 0,-1 0 0 0 0,0 0 0 0 0,0 1 0 0 0,0-1-1 0 0,0 1 1 0 0,0 0 0 0 0,0-1 0 0 0,0 1 0 0 0,-1 0 0 0 0,1 0-1 0 0,-1 0 1 0 0,1 0 0 0 0,-1 0 0 0 0,0 1 0 0 0,0-1 0 0 0,0 0-1 0 0,0 1 1 0 0,0-1 0 0 0,0 1 0 0 0,-1-1 0 0 0,1 1 0 0 0,-1-1-1 0 0,0 1 1 0 0,0-1 0 0 0,0 1 0 0 0,0-1 0 0 0,0 1 0 0 0,0-1-1 0 0,-1 1 1 0 0,0 2 0 0 0,-2 8 159 0 0,-1 0-1 0 0,-1-1 1 0 0,0 0-1 0 0,-1 1 1 0 0,0-2-1 0 0,-1 1 0 0 0,0-1 1 0 0,-1 0-1 0 0,-9 10 1 0 0,-13 21 448 0 0,29-42-620 0 0,1 0 0 0 0,-1 0-1 0 0,1 1 1 0 0,0-1 0 0 0,-1 0 0 0 0,1 1 0 0 0,0-1 0 0 0,-1 1 0 0 0,1-1 0 0 0,0 0 0 0 0,-1 1 0 0 0,1-1 0 0 0,0 1 0 0 0,0-1 0 0 0,0 1 0 0 0,-1-1 0 0 0,1 1 0 0 0,0-1 0 0 0,0 1 0 0 0,0-1 0 0 0,0 1 0 0 0,0-1 0 0 0,0 1 0 0 0,0-1 0 0 0,0 1 0 0 0,0-1 0 0 0,0 1 0 0 0,0-1 0 0 0,0 1-1 0 0,0-1 1 0 0,0 0 0 0 0,1 1 0 0 0,-1-1 0 0 0,0 1 0 0 0,0-1 0 0 0,1 1 0 0 0,-1-1 0 0 0,0 1 0 0 0,1-1 0 0 0,-1 0 0 0 0,0 1 0 0 0,1-1 0 0 0,-1 0 0 0 0,0 1 0 0 0,1-1 0 0 0,-1 0 0 0 0,1 1 0 0 0,-1-1 0 0 0,0 0 0 0 0,1 0 0 0 0,-1 0 0 0 0,1 1 0 0 0,-1-1 0 0 0,1 0 0 0 0,-1 0 0 0 0,1 0 0 0 0,-1 0-1 0 0,1 0 1 0 0,-1 0 0 0 0,1 0 0 0 0,-1 0 0 0 0,1 0 0 0 0,-1 0 0 0 0,1 0 0 0 0,-1 0 0 0 0,1 0 0 0 0,-1-1 0 0 0,1 1 0 0 0,45-9 458 0 0,-36 7-419 0 0,-6 1-46 0 0,22-5-123 0 0,48-3-1 0 0,-68 8 115 0 0,0 1 0 0 0,1 0 0 0 0,-1 0 0 0 0,0 1 0 0 0,0-1 0 0 0,0 1 0 0 0,0 1 0 0 0,0-1 0 0 0,0 1 0 0 0,-1 0 0 0 0,1 1 0 0 0,0-1 0 0 0,-1 1 0 0 0,6 4 0 0 0,-9-6 83 0 0,0 1-1 0 0,0-1 1 0 0,0 1 0 0 0,0 0 0 0 0,-1-1 0 0 0,1 1 0 0 0,-1 0 0 0 0,1 0 0 0 0,-1 0 0 0 0,0 1 0 0 0,1-1-1 0 0,-1 0 1 0 0,0 0 0 0 0,-1 1 0 0 0,1-1 0 0 0,0 1 0 0 0,-1-1 0 0 0,1 1 0 0 0,-1-1 0 0 0,1 4 0 0 0,-2-2 87 0 0,1-1 0 0 0,-1 1 0 0 0,0-1 0 0 0,0 1 0 0 0,0-1 0 0 0,-1 0 1 0 0,1 1-1 0 0,-1-1 0 0 0,0 0 0 0 0,0 0 0 0 0,0 0 0 0 0,-4 4 0 0 0,-6 6-97 0 0,-1 0-1 0 0,-1-1 0 0 0,0-1 0 0 0,-22 14 1 0 0,32-23-360 0 0,-9 6-3658 0 0,0 0-1295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1006 3225 0 0,'3'-19'1347'0'0,"-2"18"-1196"0"0,-1-1 1 0 0,1 1 0 0 0,-1-1-1 0 0,0 1 1 0 0,1 0-1 0 0,-1-1 1 0 0,0 1 0 0 0,0-1-1 0 0,0 1 1 0 0,0-1 0 0 0,0 1-1 0 0,-1-3 1 0 0,0 3-41 0 0,0 1 0 0 0,0-1 1 0 0,1 0-1 0 0,-1 1 0 0 0,0-1 0 0 0,0 1 0 0 0,0 0 1 0 0,0-1-1 0 0,0 1 0 0 0,0 0 0 0 0,0-1 0 0 0,0 1 1 0 0,0 0-1 0 0,0 0 0 0 0,0 0 0 0 0,0 0 0 0 0,0 0 0 0 0,0 0 1 0 0,0 0-1 0 0,0 0 0 0 0,0 0 0 0 0,0 1 0 0 0,0-1 1 0 0,1 0-1 0 0,-3 1 0 0 0,0 0 200 0 0,1-1 0 0 0,-1 1 0 0 0,1-1 0 0 0,-1 0 0 0 0,0 0 0 0 0,1 0 0 0 0,-1-1 0 0 0,1 1 0 0 0,-1-1 0 0 0,1 1 0 0 0,-1-1 0 0 0,1 0 0 0 0,-1 0 0 0 0,1 0 0 0 0,0 0 0 0 0,-1 0 1 0 0,1-1-1 0 0,-3-1 0 0 0,-2-4 521 0 0,0 1 1 0 0,1-1 0 0 0,-11-14 0 0 0,12 14-689 0 0,-1 0 0 0 0,1 0 1 0 0,-1 1-1 0 0,0 0 0 0 0,-9-6 0 0 0,-26-18 86 0 0,0-2 0 0 0,2-2 1 0 0,2-1-1 0 0,1-3 0 0 0,2 0 0 0 0,-48-70 0 0 0,5 0 138 0 0,-5 4-1 0 0,-4 4 0 0 0,-122-111 1 0 0,172 185-3177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4 10594 0 0,'-2'-4'794'0'0,"2"5"-793"0"0,0-1 1 0 0,0 0-1 0 0,0 0 1 0 0,0 0-1 0 0,0 0 0 0 0,-1 0 1 0 0,1 0-1 0 0,0 0 1 0 0,0 0-1 0 0,0 1 0 0 0,0-1 1 0 0,0 0-1 0 0,0 0 0 0 0,0 0 1 0 0,0 0-1 0 0,0 0 1 0 0,-1 0-1 0 0,1 0 0 0 0,0 0 1 0 0,0 0-1 0 0,0 0 1 0 0,0 0-1 0 0,0 0 0 0 0,0 0 1 0 0,0 0-1 0 0,-1 0 0 0 0,1 0 1 0 0,0 0-1 0 0,0 0 1 0 0,0 0-1 0 0,0 0 0 0 0,0 0 1 0 0,0 0-1 0 0,-1 0 1 0 0,1 0-1 0 0,0 0 0 0 0,0 0 1 0 0,0 0-1 0 0,0 0 0 0 0,0 0 1 0 0,0 0-1 0 0,0 0 1 0 0,0 0-1 0 0,-1 0 0 0 0,1-1 1 0 0,0 1-1 0 0,-7 181 2894 0 0,16 184-1 0 0,-7-346-3376 0 0,-1 0 1 0 0,2 0-1 0 0,1-1 0 0 0,0 1 0 0 0,12 30 0 0 0,-13-44-1300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8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6 160 2761 0 0,'0'-2'-13'0'0,"-1"1"-1"0"0,1-1 1 0 0,0 0 0 0 0,-1 1 0 0 0,1-1 0 0 0,0 0 0 0 0,0 0 0 0 0,0 0 0 0 0,0 1 0 0 0,1-1 0 0 0,-1 0 0 0 0,0 1 0 0 0,1-1 0 0 0,-1 0 0 0 0,1 1 0 0 0,0-1 0 0 0,0 0-1 0 0,-1 1 1 0 0,1-1 0 0 0,0 1 0 0 0,0-1 0 0 0,0 1 0 0 0,0 0 0 0 0,1-1 0 0 0,-1 1 0 0 0,0 0 0 0 0,2-1 0 0 0,45-35-1347 0 0,-36 29 1383 0 0,3-2 336 0 0,0 0 1 0 0,1 2-1 0 0,0 0 1 0 0,0 0-1 0 0,1 2 1 0 0,17-5-1 0 0,-28 9 103 0 0,1 0-1 0 0,0 0 0 0 0,-1 1 1 0 0,1 0-1 0 0,0 0 0 0 0,-1 1 1 0 0,1 0-1 0 0,0 0 0 0 0,0 1 1 0 0,-1 0-1 0 0,1 0 1 0 0,0 0-1 0 0,-1 1 0 0 0,1 0 1 0 0,-1 0-1 0 0,0 1 0 0 0,0-1 1 0 0,11 8-1 0 0,-15-9-440 0 0,0 1 1 0 0,1 0-1 0 0,-1 1 1 0 0,0-1-1 0 0,0 0 1 0 0,0 1-1 0 0,-1-1 1 0 0,1 1-1 0 0,-1 0 1 0 0,1-1-1 0 0,-1 1 1 0 0,0 0-1 0 0,0 0 1 0 0,0 0-1 0 0,0 0 0 0 0,0 5 1 0 0,-1-1-97 0 0,1-1 1 0 0,-2 0-1 0 0,1 0 1 0 0,-1 0-1 0 0,0 1 1 0 0,0-1-1 0 0,-4 11 0 0 0,-2 1-314 0 0,-1-1-1 0 0,0 1 1 0 0,-2-2-1 0 0,-15 23 1 0 0,9-18 405 0 0,-1 0 1 0 0,-1-1-1 0 0,-38 32 1 0 0,-69 43 2722 0 0,56-45-2502 0 0,64-45-116 0 0,7-3 113 0 0,14-5 405 0 0,22-9 183 0 0,-11 3-819 0 0,1 0 1 0 0,0 2-1 0 0,0 1 0 0 0,1 1 0 0 0,0 1 0 0 0,0 2 0 0 0,0 1 0 0 0,0 1 1 0 0,0 1-1 0 0,42 8 0 0 0,-40-3-3707 0 0,-1 1-1181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7370 0 0,'0'0'666'0'0,"16"18"-4"0"0,-13-13-639 0 0,0 1 0 0 0,0 0 0 0 0,-1 0 0 0 0,0-1 0 0 0,0 2 0 0 0,-1-1 0 0 0,1 0 0 0 0,-1 0 0 0 0,0 0 0 0 0,-1 1 0 0 0,0-1 0 0 0,0 11 0 0 0,-3 9 58 0 0,-10 45 1 0 0,5-35 152 0 0,3-12 46 0 0,1-11 34 0 0,2 0 0 0 0,-2 24 0 0 0,4-34-106 0 0,-1 0-1 0 0,2 1 0 0 0,-1-1 0 0 0,0 0 0 0 0,1 0 1 0 0,-1 0-1 0 0,1 0 0 0 0,0 0 0 0 0,0 0 1 0 0,0 0-1 0 0,1 0 0 0 0,-1 0 0 0 0,1 0 0 0 0,-1-1 1 0 0,1 1-1 0 0,4 4 0 0 0,-5-6-130 0 0,0 0 0 0 0,1-1 0 0 0,-1 1 1 0 0,0 0-1 0 0,1-1 0 0 0,-1 1 0 0 0,1-1 0 0 0,-1 1 0 0 0,1-1 1 0 0,-1 1-1 0 0,1-1 0 0 0,-1 0 0 0 0,1 0 0 0 0,-1 0 0 0 0,1 0 1 0 0,-1 0-1 0 0,1 0 0 0 0,-1 0 0 0 0,1-1 0 0 0,2 0 0 0 0,34-12-328 0 0,-24 7-23 0 0,86-30-3990 0 0,-91 32 3408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10138 0 0,'-1'3'182'0'0,"0"0"-1"0"0,0 1 0 0 0,1-1 1 0 0,-1 1-1 0 0,1 0 1 0 0,0-1-1 0 0,0 1 0 0 0,0-1 1 0 0,0 1-1 0 0,2 6 0 0 0,-1 3-165 0 0,-1-10 6 0 0,-5 156 1645 0 0,2-122-672 0 0,3 47 1 0 0,4-32-5159 0 0,0-24-838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0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8754 0 0,'0'0'9'0'0,"0"0"0"0"0,0-1-1 0 0,0 1 1 0 0,0 0 0 0 0,0 0 0 0 0,0 0 0 0 0,0-1 0 0 0,0 1-1 0 0,1 0 1 0 0,-1 0 0 0 0,0 0 0 0 0,0-1 0 0 0,0 1 0 0 0,0 0-1 0 0,0 0 1 0 0,0 0 0 0 0,0-1 0 0 0,0 1 0 0 0,0 0 0 0 0,1 0-1 0 0,-1 0 1 0 0,0 0 0 0 0,0-1 0 0 0,0 1 0 0 0,0 0 0 0 0,1 0-1 0 0,-1 0 1 0 0,0 0 0 0 0,0 0 0 0 0,0 0 0 0 0,1-1 0 0 0,-1 1-1 0 0,0 0 1 0 0,0 0 0 0 0,0 0 0 0 0,1 0 0 0 0,-1 0 0 0 0,0 0-1 0 0,1 0 1 0 0,10 4 264 0 0,9 12-35 0 0,-14-1 93 0 0,-1 0-1 0 0,-1 0 1 0 0,0 0 0 0 0,-1 0-1 0 0,-1 1 1 0 0,0-1 0 0 0,-1 21-1 0 0,2 3 260 0 0,24 198 2663 0 0,-2-79-5221 0 0,-24-155 1835 0 0,-1 1-242 0 0,1 1 0 0 0,-1-1 0 0 0,1 0-1 0 0,0 0 1 0 0,1 0 0 0 0,-1 0 0 0 0,1 0 0 0 0,-1 0 0 0 0,1 0 0 0 0,1-1 0 0 0,-1 1 0 0 0,0-1 0 0 0,4 4 0 0 0,-3-5-811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86 6913 0 0,'8'-6'10'0'0,"0"0"-1"0"0,1 1 1 0 0,0 0-1 0 0,0 1 0 0 0,0-1 1 0 0,13-3-1 0 0,7-3-99 0 0,-18 5-23 0 0,47-18-52 0 0,-56 22 70 0 0,1 1 0 0 0,0 1 0 0 0,0-1 1 0 0,-1 0-1 0 0,1 1 0 0 0,0-1 0 0 0,0 1 1 0 0,0 0-1 0 0,-1 0 0 0 0,1 0 0 0 0,0 1 1 0 0,0-1-1 0 0,0 0 0 0 0,-1 1 0 0 0,1 0 1 0 0,0 0-1 0 0,4 2 0 0 0,-5-1 66 0 0,0 0-1 0 0,0 0 1 0 0,-1 0-1 0 0,1 0 1 0 0,-1 0-1 0 0,0 0 1 0 0,1 1-1 0 0,-1-1 1 0 0,0 1 0 0 0,0-1-1 0 0,-1 1 1 0 0,1-1-1 0 0,0 1 1 0 0,-1-1-1 0 0,1 1 1 0 0,-1-1-1 0 0,0 1 1 0 0,0 0 0 0 0,0-1-1 0 0,0 1 1 0 0,-2 4-1 0 0,0 9 435 0 0,-1 0-1 0 0,-6 19 1 0 0,6-26-145 0 0,-3 11 21 0 0,-1 0 1 0 0,-1 0 0 0 0,-1-1-1 0 0,-1 0 1 0 0,0 0 0 0 0,-2-1-1 0 0,-14 17 1 0 0,-13 12 631 0 0,-51 46 1 0 0,55-59 844 0 0,35-34-1729 0 0,0 0 0 0 0,-1 0 0 0 0,1 0 0 0 0,0 0 0 0 0,0 1 0 0 0,0-1 0 0 0,0 0 0 0 0,0 0-1 0 0,0 0 1 0 0,-1 0 0 0 0,1 0 0 0 0,0 0 0 0 0,0 0 0 0 0,0 1 0 0 0,0-1 0 0 0,0 0 0 0 0,0 0 0 0 0,0 0 0 0 0,0 0 0 0 0,0 0 0 0 0,0 0-1 0 0,0 1 1 0 0,0-1 0 0 0,0 0 0 0 0,0 0 0 0 0,0 0 0 0 0,0 0 0 0 0,0 1 0 0 0,0-1 0 0 0,0 0 0 0 0,0 0 0 0 0,0 0 0 0 0,0 0 0 0 0,0 0-1 0 0,0 1 1 0 0,0-1 0 0 0,0 0 0 0 0,0 0 0 0 0,0 0 0 0 0,0 0 0 0 0,0 0 0 0 0,0 1 0 0 0,0-1 0 0 0,0 0 0 0 0,0 0 0 0 0,1 0 0 0 0,-1 0-1 0 0,0 0 1 0 0,0 0 0 0 0,0 0 0 0 0,0 0 0 0 0,0 0 0 0 0,0 1 0 0 0,1-1 0 0 0,-1 0 0 0 0,15 1 580 0 0,30-5-624 0 0,-27 3 355 0 0,3 0 173 0 0,1 2 0 0 0,40 7-1 0 0,3 1-2302 0 0,-53-8-3231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1 121 6913 0 0,'2'-2'201'0'0,"0"0"0"0"0,1 0-1 0 0,-1 0 1 0 0,1 1-1 0 0,-1-1 1 0 0,1 1-1 0 0,0-1 1 0 0,0 1-1 0 0,-1 0 1 0 0,1 0-1 0 0,5-1 1 0 0,3-2 398 0 0,38-18 1601 0 0,82-27 0 0 0,-103 42-3578 0 0,0 0 0 0 0,42-4 0 0 0,-51 10 299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2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6913 0 0,'-12'22'3288'0'0,"0"24"-4128"0"0,5-17-151 0 0,6-27 1099 0 0,0 1 1 0 0,0-1-1 0 0,0 1 0 0 0,1-1 1 0 0,-1 0-1 0 0,1 1 0 0 0,0-1 1 0 0,0 1-1 0 0,0-1 0 0 0,0 1 1 0 0,0-1-1 0 0,0 1 1 0 0,0-1-1 0 0,1 1 0 0 0,0-1 1 0 0,-1 1-1 0 0,2 2 0 0 0,0-3 72 0 0,-1-1 0 0 0,1 0 0 0 0,-1 0 0 0 0,1 0-1 0 0,-1 0 1 0 0,1 0 0 0 0,-1 0 0 0 0,1 0-1 0 0,0-1 1 0 0,0 1 0 0 0,-1 0 0 0 0,1-1 0 0 0,0 1-1 0 0,0-1 1 0 0,0 0 0 0 0,0 0 0 0 0,0 0-1 0 0,-1 0 1 0 0,1 0 0 0 0,0 0 0 0 0,0 0 0 0 0,0-1-1 0 0,3 0 1 0 0,13-2-173 0 0,-11 2-97 0 0,1-1 1 0 0,-1 1-1 0 0,1 1 0 0 0,-1-1 1 0 0,1 1-1 0 0,14 2 1 0 0,-20-1 71 0 0,0-1 0 0 0,0 1 0 0 0,0 0 0 0 0,0 0 0 0 0,-1 0 0 0 0,1 0 0 0 0,0 0 0 0 0,0 1 0 0 0,-1-1 0 0 0,1 0 0 0 0,-1 1 0 0 0,1-1 0 0 0,-1 1 0 0 0,1 0 0 0 0,-1-1 0 0 0,0 1 0 0 0,0 0 0 0 0,0 0 0 0 0,0 0 0 0 0,0 0 0 0 0,0 0 0 0 0,-1 0 0 0 0,1 0 0 0 0,-1 0 0 0 0,1 0 0 0 0,-1 0 0 0 0,0 0 0 0 0,0 0 0 0 0,0 4 0 0 0,0 4 100 0 0,-1 0-1 0 0,0-1 1 0 0,0 1 0 0 0,-1-1-1 0 0,0 0 1 0 0,-1 1 0 0 0,0-1-1 0 0,0 0 1 0 0,-1-1 0 0 0,0 1 0 0 0,-1-1-1 0 0,0 1 1 0 0,0-2 0 0 0,-1 1-1 0 0,0 0 1 0 0,0-1 0 0 0,-1 0-1 0 0,0-1 1 0 0,0 1 0 0 0,0-1-1 0 0,-1 0 1 0 0,0-1 0 0 0,0 0 0 0 0,-1-1-1 0 0,1 1 1 0 0,-13 3 0 0 0,21-8-124 0 0,-1 1-69 0 0,0-1-1 0 0,1 0 1 0 0,-1 0 0 0 0,0 1 0 0 0,1-1 0 0 0,-1 0 0 0 0,0 0 0 0 0,0 0-1 0 0,1 0 1 0 0,-1 0 0 0 0,0 0 0 0 0,0 0 0 0 0,1 0 0 0 0,-1 0 0 0 0,0 0-1 0 0,1 0 1 0 0,-1-1 0 0 0,0 1 0 0 0,1 0 0 0 0,-1 0 0 0 0,-1-1-1 0 0,0-4-846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3681 0 0,'0'0'753'0'0,"4"-7"1052"0"0,0 27 4296 0 0,-2-15-6173 0 0,-2-5-19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5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0 1 3321 0 0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1845 10 10594 0 0,'0'-1'17'0'0,"0"1"0"0"0,-1-1 0 0 0,1 1 0 0 0,0-1 0 0 0,0 1 1 0 0,0-1-1 0 0,-1 1 0 0 0,1-1 0 0 0,0 1 0 0 0,-1 0 0 0 0,1-1 0 0 0,-1 1 0 0 0,1-1 0 0 0,0 1 0 0 0,-1 0 0 0 0,1-1 0 0 0,-1 1 0 0 0,1 0 0 0 0,-1-1 0 0 0,1 1 0 0 0,-1 0 0 0 0,1 0 0 0 0,-1 0 0 0 0,1 0 0 0 0,-1-1 0 0 0,1 1 0 0 0,-1 0 0 0 0,0 0 0 0 0,1 0 0 0 0,-1 0 1 0 0,1 0-1 0 0,-1 0 0 0 0,1 0 0 0 0,-1 0 0 0 0,1 0 0 0 0,-1 1 0 0 0,1-1 0 0 0,-2 0 0 0 0,-20 6-95 0 0,7 1 71 0 0,1 1 0 0 0,0 1 0 0 0,0 0-1 0 0,1 1 1 0 0,0 0 0 0 0,1 1 0 0 0,-15 17 0 0 0,-72 95 1525 0 0,77-93-1373 0 0,-512 604 1572 0 0,498-593-1714 0 0,-344 342 313 0 0,212-222 348 0 0,-36 22 454 0 0,159-147-1210 0 0,-2-3 0 0 0,-89 47 0 0 0,125-74-1232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6449 0 0,'-3'4'4267'0'0,"4"3"-2663"0"0,5 30-658 0 0,2-1 1 0 0,2 0-1 0 0,1 0 0 0 0,2-1 0 0 0,21 39 1 0 0,34 48-223 0 0,11-12-5188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8 181 1928 0 0,'-2'-2'56'0'0,"1"-1"-1"0"0,0 0 1 0 0,0 0-1 0 0,0 1 1 0 0,1-1-1 0 0,-1 0 1 0 0,1 0-1 0 0,-1 0 1 0 0,1 0-1 0 0,0 0 1 0 0,0 0-1 0 0,0 0 1 0 0,1 0-1 0 0,-1 0 1 0 0,1 0-1 0 0,-1 0 1 0 0,2-3-1 0 0,1 0 356 0 0,0 0-1 0 0,0 0 1 0 0,1 0 0 0 0,-1 1-1 0 0,1-1 1 0 0,8-8-1 0 0,-4 6-158 0 0,0 1-1 0 0,0 0 0 0 0,1 1 0 0 0,0-1 1 0 0,0 2-1 0 0,1-1 0 0 0,-1 1 1 0 0,1 1-1 0 0,0 0 0 0 0,15-4 0 0 0,-18 5-175 0 0,0 1 0 0 0,0 1-1 0 0,1 0 1 0 0,-1 0-1 0 0,0 0 1 0 0,0 1-1 0 0,0 0 1 0 0,1 0 0 0 0,-1 0-1 0 0,0 1 1 0 0,0 1-1 0 0,0-1 1 0 0,0 1-1 0 0,0 0 1 0 0,0 1 0 0 0,10 4-1 0 0,-14-5-49 0 0,0 1 0 0 0,0 0 0 0 0,0 0 0 0 0,-1 0 0 0 0,1 0 0 0 0,-1 0 0 0 0,1 0 0 0 0,-1 1-1 0 0,0-1 1 0 0,0 1 0 0 0,-1-1 0 0 0,1 1 0 0 0,-1 0 0 0 0,0 0 0 0 0,0 0 0 0 0,0 0 0 0 0,0 0 0 0 0,0 0 0 0 0,-1 0 0 0 0,0 0 0 0 0,0 0 0 0 0,0 0-1 0 0,-1 0 1 0 0,1 0 0 0 0,-2 7 0 0 0,-2 6 172 0 0,0 0 0 0 0,-1 0 0 0 0,-1 0 0 0 0,-11 22 0 0 0,5-17 175 0 0,-8 20 630 0 0,19-40-917 0 0,0 1-1 0 0,0 0 0 0 0,0-1 0 0 0,1 1 1 0 0,-1 0-1 0 0,1 0 0 0 0,0-1 1 0 0,0 1-1 0 0,0 0 0 0 0,0 0 0 0 0,0-1 1 0 0,0 1-1 0 0,2 3 0 0 0,-2-5-22 0 0,1-1-1 0 0,-1 1 1 0 0,1-1 0 0 0,0 0-1 0 0,-1 1 1 0 0,1-1-1 0 0,0 1 1 0 0,-1-1 0 0 0,1 0-1 0 0,0 0 1 0 0,-1 1-1 0 0,1-1 1 0 0,0 0-1 0 0,0 0 1 0 0,-1 0 0 0 0,1 0-1 0 0,0 0 1 0 0,-1 0-1 0 0,1 0 1 0 0,0 0-1 0 0,0 0 1 0 0,-1 0 0 0 0,1-1-1 0 0,0 1 1 0 0,-1 0-1 0 0,2-1 1 0 0,23-6 983 0 0,-21 6-814 0 0,8-3 294 0 0,24-8-262 0 0,1 1 0 0 0,0 2 0 0 0,1 2 1 0 0,65-5-1 0 0,-95 12-764 0 0,1 1 0 0 0,-1 0 0 0 0,0 1 0 0 0,0-1 1 0 0,0 1-1 0 0,0 1 0 0 0,0 0 0 0 0,0 0 0 0 0,-1 0 0 0 0,1 1 0 0 0,-1 0 1 0 0,0 1-1 0 0,0 0 0 0 0,8 7 0 0 0,-4 0-971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3 5529 0 0,'-2'-1'0'0'0,"1"1"1"0"0,-1-1-1 0 0,0 1 0 0 0,0 0 1 0 0,0 0-1 0 0,0 0 0 0 0,0 0 1 0 0,0 0-1 0 0,1 0 0 0 0,-1 1 0 0 0,0-1 1 0 0,0 1-1 0 0,0-1 0 0 0,1 1 1 0 0,-1 0-1 0 0,0-1 0 0 0,0 1 1 0 0,1 0-1 0 0,-1 0 0 0 0,1 0 0 0 0,-1 1 1 0 0,1-1-1 0 0,-1 0 0 0 0,1 0 1 0 0,0 1-1 0 0,0-1 0 0 0,-2 3 1 0 0,-7 7 27 0 0,2 1 0 0 0,-12 18 0 0 0,17-26 121 0 0,-11 20 928 0 0,1 1 0 0 0,0 1 0 0 0,-16 52 0 0 0,25-66-747 0 0,1 0 0 0 0,0 0 0 0 0,1 0 1 0 0,0 1-1 0 0,1-1 0 0 0,0 1 0 0 0,1-1 1 0 0,0 1-1 0 0,2-1 0 0 0,-1 1 0 0 0,5 15 1 0 0,-5-23-334 0 0,1-1 1 0 0,0 1 0 0 0,0-1 0 0 0,0 0 0 0 0,1 0 0 0 0,-1 0-1 0 0,1 0 1 0 0,0-1 0 0 0,0 1 0 0 0,1-1 0 0 0,-1 0-1 0 0,0 1 1 0 0,1-2 0 0 0,0 1 0 0 0,0 0 0 0 0,0-1 0 0 0,0 1-1 0 0,0-1 1 0 0,1 0 0 0 0,-1-1 0 0 0,0 1 0 0 0,1-1-1 0 0,-1 0 1 0 0,1 0 0 0 0,0 0 0 0 0,-1-1 0 0 0,1 1 0 0 0,0-1-1 0 0,0 0 1 0 0,-1-1 0 0 0,1 1 0 0 0,0-1 0 0 0,-1 0-1 0 0,1 0 1 0 0,-1 0 0 0 0,1-1 0 0 0,-1 0 0 0 0,0 1-1 0 0,1-1 1 0 0,-1-1 0 0 0,0 1 0 0 0,0-1 0 0 0,-1 0 0 0 0,1 0-1 0 0,0 0 1 0 0,2-3 0 0 0,4-3-35 0 0,-1-1 1 0 0,-1 1-1 0 0,0-2 1 0 0,0 1-1 0 0,-1-1 0 0 0,0 0 1 0 0,-1 0-1 0 0,-1-1 0 0 0,1 0 1 0 0,6-23-1 0 0,-12 34 10 0 0,0 0-1 0 0,1-1 0 0 0,-1 1 0 0 0,0 0 1 0 0,0 0-1 0 0,0 0 0 0 0,0 0 0 0 0,0 0 1 0 0,0 0-1 0 0,0 0 0 0 0,0-1 1 0 0,0 1-1 0 0,0 0 0 0 0,-1 0 0 0 0,1 0 1 0 0,0 0-1 0 0,-1 0 0 0 0,1 0 1 0 0,-1 0-1 0 0,1 0 0 0 0,-1 0 0 0 0,0 0 1 0 0,1 0-1 0 0,-1 1 0 0 0,0-1 1 0 0,-1-1-1 0 0,1 1 4 0 0,-1 1 1 0 0,1 0 0 0 0,-1-1-1 0 0,1 1 1 0 0,-1 0 0 0 0,0 0-1 0 0,1 0 1 0 0,-1 0-1 0 0,1 0 1 0 0,-1 0 0 0 0,1 0-1 0 0,-1 0 1 0 0,1 1-1 0 0,-1-1 1 0 0,1 0 0 0 0,-3 2-1 0 0,-4 1-102 0 0,0 1 0 0 0,0 0 0 0 0,0 0 0 0 0,0 1-1 0 0,-9 7 1 0 0,-24 28-3372 0 0,20-17-12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7858 0 0,'-1'-1'88'0'0,"0"1"1"0"0,0-1 0 0 0,0 1 0 0 0,0-1 0 0 0,0 1 0 0 0,-1 0-1 0 0,1-1 1 0 0,0 1 0 0 0,0 0 0 0 0,0 0 0 0 0,0 0-1 0 0,0 0 1 0 0,0 0 0 0 0,0 0 0 0 0,0 0 0 0 0,0 1-1 0 0,-1-1 1 0 0,1 0 0 0 0,0 0 0 0 0,0 1 0 0 0,0-1-1 0 0,0 1 1 0 0,0-1 0 0 0,0 1 0 0 0,0-1 0 0 0,1 1 0 0 0,-1 0-1 0 0,0-1 1 0 0,0 1 0 0 0,0 0 0 0 0,0 0 0 0 0,1 0-1 0 0,-1 0 1 0 0,0-1 0 0 0,1 1 0 0 0,-1 0 0 0 0,1 0-1 0 0,-1 0 1 0 0,1 0 0 0 0,0 0 0 0 0,-1 0 0 0 0,1 1 0 0 0,0-1-1 0 0,0 0 1 0 0,-1 0 0 0 0,1 0 0 0 0,0 0 0 0 0,0 1-1 0 0,0 9 153 0 0,0 0-1 0 0,1 0 1 0 0,0 0-1 0 0,3 12 1 0 0,-1-3-90 0 0,6 42 14 0 0,3 0 0 0 0,26 81 1 0 0,-1-32-4903 0 0,-30-91 720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7 155 5985 0 0,'-1'-1'20'0'0,"0"0"0"0"0,1 0 1 0 0,-1-1-1 0 0,0 1 0 0 0,1 0 0 0 0,-1-1 0 0 0,1 1 0 0 0,0-1 0 0 0,-1 1 0 0 0,1-1 0 0 0,0 1 0 0 0,0 0 0 0 0,0-1 0 0 0,0 1 1 0 0,0-1-1 0 0,0 1 0 0 0,0-1 0 0 0,0 1 0 0 0,1-1 0 0 0,0-1 0 0 0,1-1-103 0 0,-1-1 1 0 0,1 1-1 0 0,1 0 1 0 0,-1 0-1 0 0,1 0 1 0 0,4-6-1 0 0,3-1-286 0 0,1-1 0 0 0,1 2 0 0 0,13-11 0 0 0,-18 17 492 0 0,0-1 1 0 0,0 1-1 0 0,1 0 1 0 0,0 1-1 0 0,0 0 1 0 0,0 0-1 0 0,0 1 1 0 0,0 0-1 0 0,0 0 1 0 0,1 1-1 0 0,15 0 1 0 0,-17 0 162 0 0,0 1 1 0 0,1 1 0 0 0,-1-1 0 0 0,0 1-1 0 0,0 1 1 0 0,0-1 0 0 0,0 1-1 0 0,0 0 1 0 0,0 1 0 0 0,0 0 0 0 0,0 0-1 0 0,-1 0 1 0 0,0 1 0 0 0,7 4-1 0 0,-10-4-240 0 0,0-1 0 0 0,-1 1-1 0 0,1 0 1 0 0,0 0 0 0 0,-1 0-1 0 0,0 0 1 0 0,0 0-1 0 0,0 1 1 0 0,-1-1 0 0 0,1 1-1 0 0,-1-1 1 0 0,0 1-1 0 0,0 0 1 0 0,-1-1 0 0 0,1 1-1 0 0,-1 0 1 0 0,0-1 0 0 0,0 1-1 0 0,-2 7 1 0 0,0 7-128 0 0,-2 0 0 0 0,0 0 1 0 0,-9 25-1 0 0,6-26 462 0 0,-1-1 0 0 0,-1 0 0 0 0,0 0 0 0 0,-1-1 0 0 0,-17 21 0 0 0,11-17-208 0 0,2 1 1 0 0,-12 23-1 0 0,25-43-144 0 0,1-1 0 0 0,-1 1 0 0 0,1 0 0 0 0,0 0 0 0 0,-1-1 0 0 0,1 1 1 0 0,0 0-1 0 0,-1 0 0 0 0,1 0 0 0 0,0-1 0 0 0,0 1 0 0 0,0 0 1 0 0,0 0-1 0 0,0 0 0 0 0,0 0 0 0 0,0 0 0 0 0,0-1 0 0 0,0 1 0 0 0,0 0 1 0 0,0 0-1 0 0,1 0 0 0 0,-1 0 0 0 0,0-1 0 0 0,1 1 0 0 0,-1 0 0 0 0,0 0 1 0 0,1-1-1 0 0,-1 1 0 0 0,1 0 0 0 0,-1 0 0 0 0,1-1 0 0 0,0 1 1 0 0,-1-1-1 0 0,1 1 0 0 0,-1-1 0 0 0,1 1 0 0 0,0-1 0 0 0,0 1 0 0 0,-1-1 1 0 0,1 1-1 0 0,0-1 0 0 0,0 0 0 0 0,0 1 0 0 0,-1-1 0 0 0,1 0 0 0 0,0 0 1 0 0,0 0-1 0 0,0 0 0 0 0,0 1 0 0 0,-1-1 0 0 0,1 0 0 0 0,0-1 1 0 0,1 1-1 0 0,8 1 263 0 0,0-1 1 0 0,-1-1 0 0 0,16-2 0 0 0,-22 3-280 0 0,78-14 1 0 0,19-3-1344 0 0,-31 13-3994 0 0,-53 4 1192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8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1696 0 0,'2'-5'62'0'0,"0"0"0"0"0,1 0 0 0 0,-1 0 0 0 0,1 0 0 0 0,0 0-1 0 0,1 1 1 0 0,-1-1 0 0 0,1 1 0 0 0,0 0 0 0 0,4-4 0 0 0,-3 3 11 0 0,6-6 655 0 0,1 0 1 0 0,0 1-1 0 0,1 0 0 0 0,0 0 1 0 0,28-14-1 0 0,-36 22-335 0 0,1-1 0 0 0,0 1 1 0 0,-1 0-1 0 0,1 1 0 0 0,0-1 0 0 0,0 1 1 0 0,0 0-1 0 0,10 0 0 0 0,-13 1-291 0 0,0 1 0 0 0,0-1 0 0 0,0 1 0 0 0,0-1 0 0 0,0 1 0 0 0,0 0 0 0 0,0 0 0 0 0,0 0 0 0 0,0 0 0 0 0,0 1 0 0 0,0 0 0 0 0,-1-1 0 0 0,1 1 0 0 0,0 0 0 0 0,-1 0 0 0 0,0 0 0 0 0,3 3 0 0 0,-1 0-76 0 0,-1-1 0 0 0,0 1 0 0 0,0 0 1 0 0,0 0-1 0 0,-1 0 0 0 0,0 0 1 0 0,0 0-1 0 0,2 11 0 0 0,7 49 277 0 0,-2-10 310 0 0,25 53 1006 0 0,-24-80-1576 0 0,-1-1-1 0 0,-1 1 0 0 0,-1 1 1 0 0,-1-1-1 0 0,2 48 1 0 0,-6-58-2767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9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16 184 12499 0 0,'-1'0'43'0'0,"1"0"0"0"0,-1 0 0 0 0,0 0 1 0 0,1 0-1 0 0,-1 0 0 0 0,0-1 0 0 0,0 1 0 0 0,1 0 1 0 0,-1-1-1 0 0,0 1 0 0 0,1 0 0 0 0,-1-1 1 0 0,1 1-1 0 0,-1-1 0 0 0,1 1 0 0 0,-1-1 0 0 0,0 1 1 0 0,1-1-1 0 0,0 1 0 0 0,-1-1 0 0 0,1 0 0 0 0,-1 1 1 0 0,1-1-1 0 0,0 0 0 0 0,-1 1 0 0 0,1-1 1 0 0,0 0-1 0 0,0 1 0 0 0,-1-1 0 0 0,1-1 0 0 0,0 1 25 0 0,1-1 0 0 0,-1 0 0 0 0,0 0-1 0 0,1 1 1 0 0,0-1 0 0 0,-1 0-1 0 0,1 1 1 0 0,0-1 0 0 0,0 1 0 0 0,0-1-1 0 0,0 1 1 0 0,1-3 0 0 0,5-3 54 0 0,-1 0 0 0 0,1 0 0 0 0,0 1 0 0 0,10-7 0 0 0,5-1-407 0 0,1 0 1 0 0,1 2 0 0 0,42-15-1 0 0,-4 5-3436 0 0,-57 20 3128 0 0,35-12-3667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72 920 0 0,'6'-44'-183'0'0,"-6"42"333"0"0,1-1 0 0 0,-1 1 0 0 0,1 0 0 0 0,0 0 0 0 0,0 0 0 0 0,0-1 0 0 0,0 1 0 0 0,1 0-1 0 0,-1 0 1 0 0,0 1 0 0 0,1-1 0 0 0,0 0 0 0 0,14 6 6390 0 0,-12 24-5115 0 0,-4-28-1427 0 0,3 25 916 0 0,-2 0-1 0 0,-4 47 1 0 0,1-45-555 0 0,3 43-1 0 0,7-14-186 0 0,2-1 0 0 0,3 0 0 0 0,38 102 0 0 0,-27-84-90 0 0,-8-18-1712 0 0,-12-42-3159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65 8290 0 0,'4'-4'-108'0'0,"1"0"1"0"0,0 0-1 0 0,-1 1 1 0 0,1 0-1 0 0,1 0 1 0 0,-1 0-1 0 0,0 0 1 0 0,1 1-1 0 0,9-3 1 0 0,-8 2 190 0 0,9-3-309 0 0,1 1 1 0 0,0 0-1 0 0,1 1 0 0 0,30-2 1 0 0,-40 5 546 0 0,0 1-1 0 0,0 0 1 0 0,0 0-1 0 0,0 0 1 0 0,0 1 0 0 0,0 1-1 0 0,0-1 1 0 0,0 1 0 0 0,-1 1-1 0 0,1-1 1 0 0,-1 1 0 0 0,13 7-1 0 0,-17-7-287 0 0,1 0 0 0 0,-1 0 0 0 0,0 1-1 0 0,0-1 1 0 0,0 1 0 0 0,0 0 0 0 0,-1 0 0 0 0,0-1 0 0 0,1 2-1 0 0,-1-1 1 0 0,-1 0 0 0 0,1 0 0 0 0,-1 1 0 0 0,1-1-1 0 0,-1 0 1 0 0,-1 1 0 0 0,1 0 0 0 0,0-1 0 0 0,-1 1 0 0 0,0-1-1 0 0,0 1 1 0 0,-1-1 0 0 0,0 7 0 0 0,-2 6 21 0 0,0-1 1 0 0,-1 1-1 0 0,0-1 1 0 0,-2 0 0 0 0,-7 16-1 0 0,-5 2 454 0 0,-1 0-1 0 0,-2-1 1 0 0,-1-1 0 0 0,-2-1-1 0 0,-41 41 1 0 0,64-71-415 0 0,0 0 0 0 0,0 0 0 0 0,0 0-1 0 0,0 0 1 0 0,0 1 0 0 0,0-1 0 0 0,0 0 0 0 0,0 1-1 0 0,0-1 1 0 0,1 0 0 0 0,-1 1 0 0 0,1-1 0 0 0,-1 1-1 0 0,1-1 1 0 0,-1 1 0 0 0,1 1 0 0 0,0-2-53 0 0,0-1 0 0 0,1 1 0 0 0,-1-1-1 0 0,0 1 1 0 0,1-1 0 0 0,-1 1 0 0 0,0-1 0 0 0,1 0 0 0 0,-1 1 0 0 0,1-1 0 0 0,-1 0 0 0 0,0 1 0 0 0,1-1 0 0 0,-1 0 0 0 0,1 1-1 0 0,-1-1 1 0 0,1 0 0 0 0,0 0 0 0 0,-1 0 0 0 0,1 0 0 0 0,-1 1 0 0 0,1-1 0 0 0,-1 0 0 0 0,1 0 0 0 0,-1 0 0 0 0,1 0 0 0 0,0 0-1 0 0,0-1 1 0 0,10 1 265 0 0,0-2 0 0 0,0 1-1 0 0,14-6 1 0 0,-15 5-203 0 0,68-19 564 0 0,61-12 82 0 0,-123 31-971 0 0,0 0 0 0 0,0 0 0 0 0,0 2 0 0 0,0 0 0 0 0,1 1 0 0 0,23 4 0 0 0,-13 6-1781 0 0,-13 1-2986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2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160 231 2761 0 0,'-3'-1'53'0'0,"0"-1"1"0"0,1 1-1 0 0,-1 0 0 0 0,0 0 1 0 0,0 0-1 0 0,0 0 1 0 0,0 1-1 0 0,0-1 1 0 0,0 1-1 0 0,0 0 1 0 0,-6 0-1 0 0,-1-1 7 0 0,2 0 68 0 0,-1-1 0 0 0,1 1 0 0 0,0-1 0 0 0,0-1-1 0 0,0 0 1 0 0,0 0 0 0 0,0 0 0 0 0,-7-6 0 0 0,13 8 31 0 0,0 0 0 0 0,0-1 0 0 0,0 1 0 0 0,0-1 0 0 0,0 0 0 0 0,1 0 0 0 0,-1 0 0 0 0,0 1-1 0 0,1-2 1 0 0,0 1 0 0 0,-1 0 0 0 0,1 0 0 0 0,0 0 0 0 0,0-1 0 0 0,0 1 0 0 0,0 0 0 0 0,1-1 0 0 0,-1 1 0 0 0,1-1 0 0 0,-1 1 0 0 0,1-1 0 0 0,0 1 0 0 0,0-1 0 0 0,0 1 0 0 0,0-1 0 0 0,0 1 0 0 0,1-1 0 0 0,-1 1 0 0 0,1 0 0 0 0,0-1-1 0 0,1-3 1 0 0,1-1-152 0 0,0 1-1 0 0,1-1 1 0 0,0 0-1 0 0,0 1 1 0 0,0 0-1 0 0,1 0 0 0 0,0 0 1 0 0,0 1-1 0 0,0-1 1 0 0,1 1-1 0 0,0 1 0 0 0,0-1 1 0 0,0 1-1 0 0,1 0 1 0 0,-1 0-1 0 0,9-3 1 0 0,-4 2-154 0 0,0 1-1 0 0,1 0 1 0 0,-1 1 0 0 0,1 0 0 0 0,0 1 0 0 0,0 0 0 0 0,0 1 0 0 0,0 0 0 0 0,18 1 0 0 0,-28 0 135 0 0,1 0 0 0 0,0 0 1 0 0,0 1-1 0 0,-1-1 1 0 0,1 1-1 0 0,0-1 0 0 0,-1 1 1 0 0,1 0-1 0 0,0 0 0 0 0,-1 0 1 0 0,1 0-1 0 0,-1 1 0 0 0,0-1 1 0 0,1 1-1 0 0,-1-1 0 0 0,0 1 1 0 0,0 0-1 0 0,0 0 1 0 0,0 0-1 0 0,0 0 0 0 0,-1 0 1 0 0,1 0-1 0 0,-1 1 0 0 0,1-1 1 0 0,-1 0-1 0 0,0 1 0 0 0,1-1 1 0 0,-1 1-1 0 0,-1-1 0 0 0,1 1 1 0 0,0 0-1 0 0,-1 0 1 0 0,1-1-1 0 0,-1 1 0 0 0,0 0 1 0 0,0-1-1 0 0,0 6 0 0 0,-2 9-64 0 0,0 0 0 0 0,-1 1 0 0 0,-1-1-1 0 0,-12 31 1 0 0,8-21 202 0 0,1-7 215 0 0,2 1-1 0 0,0-1 0 0 0,1 1 1 0 0,1 0-1 0 0,0 26 1 0 0,4-42-303 0 0,-1-1 0 0 0,0 1 0 0 0,1 0 0 0 0,0 0 0 0 0,0-1 0 0 0,1 1 0 0 0,-1 0 0 0 0,1-1 0 0 0,0 1 0 0 0,0-1 0 0 0,0 0 0 0 0,5 7 1 0 0,-4-9-41 0 0,-1 1 0 0 0,1 0 0 0 0,0-1 1 0 0,1 1-1 0 0,-1-1 0 0 0,0 0 0 0 0,1 0 1 0 0,-1 0-1 0 0,1-1 0 0 0,-1 1 0 0 0,1-1 1 0 0,0 0-1 0 0,0 0 0 0 0,-1 0 0 0 0,1 0 1 0 0,0-1-1 0 0,7 1 0 0 0,2-2 234 0 0,0 0 1 0 0,0-1-1 0 0,0 0 0 0 0,0-1 0 0 0,-1 0 1 0 0,1-1-1 0 0,-1 0 0 0 0,0-1 0 0 0,0-1 1 0 0,-1 0-1 0 0,1 0 0 0 0,17-14 0 0 0,-27 18-181 0 0,0 1-1 0 0,0-1 0 0 0,0 0 0 0 0,0 1 0 0 0,-1-1 0 0 0,1 0 0 0 0,0 0 0 0 0,-1 0 0 0 0,1 0 0 0 0,-1 0 0 0 0,0-1 0 0 0,0 1 0 0 0,0 0 0 0 0,0-1 1 0 0,0 1-1 0 0,0-1 0 0 0,-1 1 0 0 0,1-1 0 0 0,-1 1 0 0 0,1-1 0 0 0,-1 1 0 0 0,0-1 0 0 0,0 1 0 0 0,0-1 0 0 0,-1 0 0 0 0,1 1 0 0 0,-1-1 1 0 0,1 1-1 0 0,-2-5 0 0 0,-1 3 61 0 0,0-1-1 0 0,0 1 1 0 0,0-1 0 0 0,0 1 0 0 0,-1 0 0 0 0,0 0 0 0 0,1 1-1 0 0,-1-1 1 0 0,-1 1 0 0 0,1 0 0 0 0,0 0 0 0 0,-1 0 0 0 0,-7-3-1 0 0,-7-3 66 0 0,-1 1 0 0 0,1 1 0 0 0,-2 1 0 0 0,1 0-1 0 0,-31-3 1 0 0,31 7-885 0 0,1 0-1 0 0,0 2 1 0 0,-27 2-1 0 0,13 3-4596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77 210 920 0 0,'1'-1'26'0'0,"0"1"0"0"0,-1 0 0 0 0,1-1-1 0 0,0 1 1 0 0,0 0 0 0 0,0-1 0 0 0,-1 1 0 0 0,1-1-1 0 0,0 1 1 0 0,-1-1 0 0 0,1 1 0 0 0,0-1 0 0 0,-1 0-1 0 0,1 1 1 0 0,-1-1 0 0 0,1 0 0 0 0,-1 1-1 0 0,1-1 1 0 0,-1 0 0 0 0,1 0 0 0 0,-1 0 0 0 0,0 1-1 0 0,1-2 1 0 0,-1 1 46 0 0,-1 0-1 0 0,1 0 0 0 0,0 1 1 0 0,-1-1-1 0 0,1 0 1 0 0,0 1-1 0 0,-1-1 0 0 0,1 1 1 0 0,-1-1-1 0 0,1 1 0 0 0,-1-1 1 0 0,1 1-1 0 0,-1-1 1 0 0,0 1-1 0 0,1-1 0 0 0,-1 1 1 0 0,1-1-1 0 0,-1 1 1 0 0,0 0-1 0 0,-1-1 0 0 0,-2-1 252 0 0,0 1 1 0 0,-1 0-1 0 0,1 0 0 0 0,0 0 0 0 0,-1 0 0 0 0,1 0 1 0 0,-9 1-1 0 0,11 0-305 0 0,0 1 0 0 0,0-1 0 0 0,1 0 0 0 0,-1 0 0 0 0,0 0 0 0 0,0 0 0 0 0,1 0 0 0 0,-1 0 0 0 0,0-1 0 0 0,0 1 0 0 0,1-1 0 0 0,-1 1 0 0 0,0-1 0 0 0,1 0 0 0 0,-3 0 0 0 0,3 0 16 0 0,1 1 1 0 0,-1-1-1 0 0,1 1 0 0 0,-1-1 1 0 0,1 0-1 0 0,-1 1 1 0 0,1-1-1 0 0,0 0 0 0 0,-1 1 1 0 0,1-1-1 0 0,0 0 1 0 0,-1 0-1 0 0,1 1 0 0 0,0-1 1 0 0,0 0-1 0 0,0 0 1 0 0,0 0-1 0 0,0 1 0 0 0,0-1 1 0 0,0 0-1 0 0,0 0 1 0 0,0 1-1 0 0,0-3 0 0 0,1 0 165 0 0,0-1-1 0 0,1 1 0 0 0,-1-1 0 0 0,1 1 0 0 0,0-1 1 0 0,0 1-1 0 0,0 0 0 0 0,0 0 0 0 0,0 0 0 0 0,1 0 1 0 0,-1 0-1 0 0,5-3 0 0 0,7-5 74 0 0,0 2 1 0 0,0 0-1 0 0,1 0 1 0 0,0 1-1 0 0,0 1 1 0 0,1 1-1 0 0,18-6 1 0 0,3 2-111 0 0,0 2 1 0 0,42-5-1 0 0,-63 11-18 0 0,0 0-1 0 0,0 2 0 0 0,0-1 0 0 0,0 2 1 0 0,23 3-1 0 0,-35-3-110 0 0,-1 0 1 0 0,1-1-1 0 0,-1 1 0 0 0,1 1 1 0 0,-1-1-1 0 0,0 0 0 0 0,0 1 0 0 0,0-1 1 0 0,0 1-1 0 0,0 0 0 0 0,0 0 1 0 0,0 0-1 0 0,-1 1 0 0 0,1-1 1 0 0,-1 1-1 0 0,1-1 0 0 0,-1 1 1 0 0,0 0-1 0 0,0 0 0 0 0,0 0 1 0 0,0 0-1 0 0,-1 0 0 0 0,1 0 0 0 0,-1 0 1 0 0,0 1-1 0 0,0-1 0 0 0,0 1 1 0 0,0-1-1 0 0,-1 1 0 0 0,0-1 1 0 0,1 5-1 0 0,-2 9 23 0 0,0 0 0 0 0,-1 0-1 0 0,0 0 1 0 0,-2 0 0 0 0,0 0 0 0 0,-1-1 0 0 0,0 1 0 0 0,-1-1-1 0 0,-1-1 1 0 0,-17 30 0 0 0,8-21 35 0 0,0 0 0 0 0,-2-1 0 0 0,0 0 0 0 0,-2-2 0 0 0,-36 33 0 0 0,38-42-88 0 0,16-12-6 0 0,11-8-9 0 0,3-2-216 0 0,1 1 0 0 0,0 1 0 0 0,1 0 1 0 0,0 1-1 0 0,0 0 0 0 0,0 2 0 0 0,1-1 0 0 0,0 2 0 0 0,0 0 0 0 0,27-4 0 0 0,-16 5 183 0 0,1 0-1 0 0,-1 2 1 0 0,1 2 0 0 0,-1 0-1 0 0,42 7 1 0 0,-44-3 231 0 0,1 1 1 0 0,41 16-1 0 0,-60-20-114 0 0,0 0 0 0 0,0 1-1 0 0,0 0 1 0 0,0 1 0 0 0,0-1-1 0 0,-1 1 1 0 0,1 0-1 0 0,-1 0 1 0 0,0 1 0 0 0,0 0-1 0 0,-1-1 1 0 0,1 2 0 0 0,-1-1-1 0 0,0 0 1 0 0,5 11 0 0 0,-8-12 1 0 0,0-1 1 0 0,0 1 0 0 0,0-1-1 0 0,0 1 1 0 0,-1-1 0 0 0,1 1 0 0 0,-1 0-1 0 0,0-1 1 0 0,0 1 0 0 0,-1 0-1 0 0,1-1 1 0 0,-1 1 0 0 0,0-1-1 0 0,-1 7 1 0 0,-1-3 52 0 0,-1 0 0 0 0,1 0-1 0 0,-1 0 1 0 0,0-1 0 0 0,0 1 0 0 0,-9 8 0 0 0,-3 2 33 0 0,-1-1 1 0 0,-1-1 0 0 0,-31 21-1 0 0,-12 2-920 0 0,18-22-2907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37 4609 0 0,'-2'-2'421'0'0,"1"-1"0"0"0,0 1 0 0 0,0-1 0 0 0,-1 1 0 0 0,0 0 0 0 0,1 0 0 0 0,-1-1 0 0 0,0 1 1 0 0,0 0-1 0 0,0 1 0 0 0,0-1 0 0 0,-1 0 0 0 0,1 0 0 0 0,0 1 0 0 0,-1 0 0 0 0,1-1 0 0 0,-4 0 0 0 0,4 1-177 0 0,0 1 0 0 0,0 0-1 0 0,1 0 1 0 0,-1 0 0 0 0,0 1-1 0 0,1-1 1 0 0,-1 0 0 0 0,0 1 0 0 0,0-1-1 0 0,1 1 1 0 0,-1-1 0 0 0,1 1 0 0 0,-1 0-1 0 0,0 0 1 0 0,1 0 0 0 0,-1 0-1 0 0,1 0 1 0 0,0 0 0 0 0,-1 0 0 0 0,1 0-1 0 0,0 0 1 0 0,0 1 0 0 0,0-1-1 0 0,0 0 1 0 0,0 1 0 0 0,0-1 0 0 0,0 1-1 0 0,-1 2 1 0 0,-7 12-126 0 0,1 1 0 0 0,0 1 0 0 0,1 0 0 0 0,1 0 0 0 0,1 0 0 0 0,1 0 0 0 0,0 1 0 0 0,1 0 0 0 0,1 0-1 0 0,1 26 1 0 0,1-22-7 0 0,1-1 0 0 0,1 1-1 0 0,2-1 1 0 0,0 0-1 0 0,1 0 1 0 0,1 0-1 0 0,1-1 1 0 0,14 30 0 0 0,-16-42-1365 0 0,0 1 0 0 0,1-1 0 0 0,0 0 0 0 0,0-1 0 0 0,13 14 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21 220 6913 0 0,'-3'-3'3'0'0,"1"-1"-1"0"0,0 1 0 0 0,0-1 0 0 0,0 0 1 0 0,0 0-1 0 0,1 1 0 0 0,-1-1 0 0 0,1 0 1 0 0,0 0-1 0 0,0 0 0 0 0,0-1 0 0 0,1 1 1 0 0,0 0-1 0 0,0 0 0 0 0,0 0 0 0 0,0 0 0 0 0,0-1 1 0 0,1 1-1 0 0,0 0 0 0 0,0 0 0 0 0,0 0 1 0 0,0 0-1 0 0,1 0 0 0 0,1-4 0 0 0,0 2 37 0 0,0 1 1 0 0,1-1-1 0 0,-1 1 0 0 0,1-1 0 0 0,0 1 0 0 0,1 0 0 0 0,-1 0 0 0 0,1 1 1 0 0,0-1-1 0 0,0 1 0 0 0,0 0 0 0 0,1 1 0 0 0,-1-1 0 0 0,12-4 0 0 0,9-1 572 0 0,-1 1 1 0 0,1 1-1 0 0,0 1 0 0 0,0 1 0 0 0,1 2 0 0 0,36-1 1 0 0,-61 4-614 0 0,-1 0 0 0 0,1 0 0 0 0,-1 0 0 0 0,1 0 0 0 0,-1 0 0 0 0,0 0 0 0 0,1 1 0 0 0,-1-1 0 0 0,1 0 0 0 0,-1 1 0 0 0,0-1 0 0 0,1 1 0 0 0,-1-1 0 0 0,0 1 0 0 0,0 0 0 0 0,1 0 0 0 0,-1-1 0 0 0,0 1 0 0 0,0 0 0 0 0,0 0 0 0 0,0 0 0 0 0,0 0 0 0 0,0 0 0 0 0,0 0 0 0 0,1 2 0 0 0,-2-1 0 0 0,1 1 0 0 0,-1-1 0 0 0,1 0 0 0 0,-1 0 0 0 0,0 1 0 0 0,1-1 0 0 0,-1 0 0 0 0,0 1 0 0 0,-1-1 0 0 0,1 0 0 0 0,0 1 0 0 0,-1-1 0 0 0,-1 5 0 0 0,-2 4-161 0 0,0 0 0 0 0,-2 0 0 0 0,1 0 0 0 0,-14 18 0 0 0,5-10 428 0 0,-1-1 0 0 0,-1 0 0 0 0,-1-1 0 0 0,0-1 0 0 0,-1-1 0 0 0,-1 0 0 0 0,0-1 0 0 0,-25 13 1 0 0,68-31 689 0 0,41-1 1 0 0,-46 4-535 0 0,0 2 1 0 0,0 0 0 0 0,-1 0 0 0 0,1 2 0 0 0,27 7-1 0 0,-34-6-699 0 0,0 0 0 0 0,-1 1 0 0 0,0 0 0 0 0,0 0 0 0 0,0 1 0 0 0,-1 1-1 0 0,1 0 1 0 0,-2 0 0 0 0,15 13 0 0 0,-14-9-857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8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384 23 11058 0 0,'-3'3'-325'0'0,"1"0"-1"0"0,-1 0 1 0 0,1 0-1 0 0,0 1 1 0 0,0-1-1 0 0,1 1 1 0 0,-3 5-1 0 0,-6 12-1241 0 0,0-7 978 0 0,0 0 1 0 0,-1-1 0 0 0,0 0 0 0 0,-1-1-1 0 0,-1 0 1 0 0,-16 12 0 0 0,10-11 1618 0 0,0 0 1 0 0,-1-1 0 0 0,0-2-1 0 0,0 0 1 0 0,-1-1 0 0 0,-1-1 0 0 0,-30 8-1 0 0,50-16-1031 0 0,0 1 0 0 0,0-1 0 0 0,0 1 0 0 0,0-1 1 0 0,0 0-1 0 0,0 0 0 0 0,0 0 0 0 0,0 0 0 0 0,0 0 0 0 0,0 0 0 0 0,0 0 0 0 0,0-1 0 0 0,0 1 0 0 0,0-1 0 0 0,0 0 0 0 0,0 1 0 0 0,0-1 0 0 0,0 0 0 0 0,1 0 0 0 0,-1 0 0 0 0,0 0 0 0 0,0-1 0 0 0,-1-1 0 0 0,1 0-104 0 0,0 0 0 0 0,0 1-1 0 0,0-1 1 0 0,1-1 0 0 0,-1 1 0 0 0,1 0-1 0 0,0 0 1 0 0,0 0 0 0 0,0-1 0 0 0,0 1 0 0 0,0 0-1 0 0,1-7 1 0 0,-1-1-33 0 0,1 0-1 0 0,1 1 1 0 0,0-1 0 0 0,0 1-1 0 0,1-1 1 0 0,1 1 0 0 0,-1-1-1 0 0,7-12 1 0 0,-5 16 116 0 0,0 0 0 0 0,1 1 0 0 0,-1-1 0 0 0,1 1-1 0 0,1 0 1 0 0,-1 1 0 0 0,1-1 0 0 0,0 1 0 0 0,1 0 0 0 0,-1 0 0 0 0,1 1 0 0 0,0 0 0 0 0,0 0 0 0 0,0 1 0 0 0,0 0 0 0 0,10-3 0 0 0,-7 3 37 0 0,1 0-1 0 0,-1 0 1 0 0,0 2 0 0 0,1-1 0 0 0,-1 1 0 0 0,1 1 0 0 0,0-1 0 0 0,-1 2 0 0 0,1 0 0 0 0,-1 0 0 0 0,21 6 0 0 0,-25-6 186 0 0,0 2 0 0 0,0-1 0 0 0,0 1 0 0 0,0 0 1 0 0,-1 0-1 0 0,1 0 0 0 0,-1 1 0 0 0,0 0 0 0 0,0 0 0 0 0,0 1 1 0 0,0-1-1 0 0,-1 1 0 0 0,0 0 0 0 0,0 0 0 0 0,0 0 0 0 0,0 1 0 0 0,-1-1 1 0 0,0 1-1 0 0,4 10 0 0 0,-5-9 58 0 0,0 1 1 0 0,-1-1-1 0 0,1 1 0 0 0,-1-1 1 0 0,-1 1-1 0 0,1 0 1 0 0,-2-1-1 0 0,1 1 0 0 0,-1-1 1 0 0,0 1-1 0 0,0-1 0 0 0,-1 1 1 0 0,0-1-1 0 0,0 0 0 0 0,-1 1 1 0 0,-4 8-1 0 0,-26 54 212 0 0,29-56-1056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9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8290 0 0,'2'0'1853'0'0,"-2"-1"-1756"0"0,1 1-1 0 0,0 0 1 0 0,-1-1 0 0 0,1 1-1 0 0,0 0 1 0 0,-1 0 0 0 0,1-1-1 0 0,0 1 1 0 0,-1 0 0 0 0,1 0-1 0 0,0 0 1 0 0,0 0 0 0 0,-1 0-1 0 0,1 0 1 0 0,0 0 0 0 0,0 0-1 0 0,-1 0 1 0 0,1 1 0 0 0,0-1-1 0 0,-1 0 1 0 0,1 0 0 0 0,0 1-1 0 0,-1-1 1 0 0,1 0-1 0 0,0 1 1 0 0,-1-1 0 0 0,1 1-1 0 0,-1-1 1 0 0,2 1 0 0 0,2 5 140 0 0,1-1 1 0 0,-1 1-1 0 0,-1 0 1 0 0,1 1-1 0 0,-1-1 1 0 0,0 1-1 0 0,0-1 1 0 0,-1 1-1 0 0,0 0 1 0 0,0 0-1 0 0,1 13 1 0 0,6 30 961 0 0,-4-14-1053 0 0,2 0-1 0 0,1 0 1 0 0,2 0-1 0 0,26 60 1 0 0,-19-60-3731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115 215 2761 0 0,'-15'-9'-722'0'0,"2"0"669"0"0,-1 1-1 0 0,1-2 0 0 0,1 0 1 0 0,-14-13-1 0 0,24 21 242 0 0,0 0 0 0 0,1 0 1 0 0,-1 0-1 0 0,0 0 0 0 0,1 0 0 0 0,-1 0 0 0 0,1 0 0 0 0,-1 0 0 0 0,1-1 0 0 0,0 1 0 0 0,0-1 0 0 0,0 1 0 0 0,1-1 0 0 0,-1 1 0 0 0,0-1 0 0 0,1 1 1 0 0,0-1-1 0 0,0 0 0 0 0,-1 1 0 0 0,1-1 0 0 0,1 1 0 0 0,-1-1 0 0 0,0 0 0 0 0,1 1 0 0 0,-1-1 0 0 0,1 1 0 0 0,0-1 0 0 0,0 1 0 0 0,0-1 0 0 0,0 1 1 0 0,0 0-1 0 0,3-5 0 0 0,1 3-74 0 0,0-1 0 0 0,0 1 0 0 0,0 0 1 0 0,0 0-1 0 0,0 0 0 0 0,1 1 0 0 0,0 0 0 0 0,0 0 1 0 0,0 0-1 0 0,0 1 0 0 0,0 0 0 0 0,7-2 1 0 0,8-1-336 0 0,0 1 1 0 0,29-3 0 0 0,-41 6 174 0 0,-1 1 0 0 0,0 0 0 0 0,1 0 0 0 0,-1 0 0 0 0,1 1 0 0 0,-1 0 0 0 0,15 5 0 0 0,-21-5 32 0 0,1 0 1 0 0,0 1 0 0 0,-1-1 0 0 0,1 1 0 0 0,-1-1 0 0 0,1 1 0 0 0,-1 0 0 0 0,0 0-1 0 0,1 0 1 0 0,-1 0 0 0 0,0 0 0 0 0,-1 1 0 0 0,1-1 0 0 0,0 1 0 0 0,-1-1 0 0 0,1 1-1 0 0,-1-1 1 0 0,0 1 0 0 0,0 0 0 0 0,0 0 0 0 0,0 0 0 0 0,0 0 0 0 0,-1-1 0 0 0,1 1 0 0 0,-1 4-1 0 0,1 0 79 0 0,-1 0-1 0 0,-1-1 1 0 0,1 1-1 0 0,-1 0 0 0 0,0 0 1 0 0,-1-1-1 0 0,1 1 0 0 0,-2 0 1 0 0,1-1-1 0 0,0 0 1 0 0,-1 0-1 0 0,-1 0 0 0 0,1 0 1 0 0,-1 0-1 0 0,1 0 0 0 0,-2-1 1 0 0,1 0-1 0 0,-1 0 1 0 0,-8 8-1 0 0,5-6 109 0 0,0 0 0 0 0,-1-1 1 0 0,0 0-1 0 0,0-1 0 0 0,0 0 0 0 0,0 0 0 0 0,-1-1 1 0 0,0 0-1 0 0,1-1 0 0 0,-2 0 0 0 0,1 0 1 0 0,-14 1-1 0 0,22-4-180 0 0,1 1 0 0 0,-1-1 0 0 0,1 0 1 0 0,0 0-1 0 0,-1 1 0 0 0,1-1 0 0 0,-1 0 0 0 0,1 0 0 0 0,-1-1 1 0 0,1 1-1 0 0,-1 0 0 0 0,1 0 0 0 0,0-1 0 0 0,-1 1 1 0 0,-1-2-1 0 0,17-7-680 0 0,39-11-128 0 0,-10 9-76 0 0,-20 6-2398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6913 0 0,'4'-3'239'0'0,"0"-1"-1"0"0,0 1 1 0 0,1 1-1 0 0,-1-1 1 0 0,1 1-1 0 0,-1 0 0 0 0,1 0 1 0 0,0 0-1 0 0,0 0 1 0 0,0 1-1 0 0,0 0 1 0 0,0 0-1 0 0,0 0 0 0 0,0 1 1 0 0,0 0-1 0 0,7 0 1 0 0,-2 0 47 0 0,-1 1-1 0 0,1 1 1 0 0,0-1 0 0 0,-1 1 0 0 0,1 1 0 0 0,-1 0 0 0 0,15 7 0 0 0,191 89 1272 0 0,-68-42-7555 0 0,-129-51 2183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11979 0 0,'0'0'18'0'0,"0"0"1"0"0,0 0 0 0 0,0 0 0 0 0,0 0 0 0 0,0 0 0 0 0,1 0 0 0 0,-1-1 0 0 0,0 1-1 0 0,0 0 1 0 0,0 0 0 0 0,0 0 0 0 0,0 0 0 0 0,0 0 0 0 0,0 0 0 0 0,0 0 0 0 0,1-1-1 0 0,-1 1 1 0 0,0 0 0 0 0,0 0 0 0 0,0 0 0 0 0,0 0 0 0 0,0 0 0 0 0,0 0 0 0 0,1 0-1 0 0,-1 0 1 0 0,0 0 0 0 0,0 0 0 0 0,0 0 0 0 0,0 0 0 0 0,0 0 0 0 0,1 0 0 0 0,-1 0-1 0 0,0 0 1 0 0,0 0 0 0 0,0 0 0 0 0,0 0 0 0 0,0 0 0 0 0,1 0 0 0 0,-1 0 0 0 0,0 0-1 0 0,0 0 1 0 0,0 0 0 0 0,0 0 0 0 0,0 0 0 0 0,1 1 0 0 0,-1-1 0 0 0,0 0 0 0 0,0 0 0 0 0,0 0-1 0 0,0 0 1 0 0,0 0 0 0 0,0 0 0 0 0,0 0 0 0 0,0 0 0 0 0,0 1 0 0 0,1-1 0 0 0,-1 0-1 0 0,0 0 1 0 0,0 0 0 0 0,0 0 0 0 0,0 0 0 0 0,0 1 0 0 0,0-1 0 0 0,0 0 0 0 0,0 0-1 0 0,7 9-567 0 0,-4 1 456 0 0,-1 0 1 0 0,0 1-1 0 0,0-1 1 0 0,-1 1-1 0 0,0-1 1 0 0,-1 1-1 0 0,-2 12 1 0 0,2 15 617 0 0,2-9-455 0 0,1 0 0 0 0,2 0 0 0 0,1 0-1 0 0,1 0 1 0 0,1-1 0 0 0,2 0 0 0 0,13 28 0 0 0,-18-47-70 0 0,-1-5 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42 130 9674 0 0,'-1'1'-93'0'0,"-1"-1"0"0"0,0 1 0 0 0,1-1 0 0 0,-1 1 0 0 0,1 0 0 0 0,-1-1-1 0 0,1 1 1 0 0,-1 0 0 0 0,1 0 0 0 0,0 0 0 0 0,-1 0 0 0 0,1 1 0 0 0,0-1 0 0 0,0 0 0 0 0,0 0 0 0 0,0 1 0 0 0,0-1 0 0 0,0 1-1 0 0,0-1 1 0 0,0 1 0 0 0,1-1 0 0 0,-1 1 0 0 0,1-1 0 0 0,-1 3 0 0 0,-2 6-532 0 0,0-1 0 0 0,1 1 0 0 0,0-1 0 0 0,0 19 0 0 0,2-20 911 0 0,0 0 0 0 0,1 0 1 0 0,0 0-1 0 0,0 0 0 0 0,1 0 0 0 0,0 0 0 0 0,0 0 0 0 0,1-1 1 0 0,5 13-1 0 0,-4-14-12 0 0,0 0 0 0 0,-1 0 0 0 0,2-1 0 0 0,-1 0-1 0 0,1 1 1 0 0,0-1 0 0 0,0-1 0 0 0,0 1 0 0 0,1-1 0 0 0,-1 0 0 0 0,1 0 0 0 0,0 0 0 0 0,0-1 0 0 0,1 0 0 0 0,-1 0 0 0 0,1-1 0 0 0,-1 0 0 0 0,1 0 0 0 0,0 0 0 0 0,0-1 0 0 0,7 1 0 0 0,-4-2-281 0 0,1 0 0 0 0,-1 0-1 0 0,0-1 1 0 0,0 0 0 0 0,1-1 0 0 0,-1 0 0 0 0,0-1 0 0 0,0 0 0 0 0,-1 0 0 0 0,1-1-1 0 0,-1-1 1 0 0,0 1 0 0 0,0-1 0 0 0,0-1 0 0 0,-1 0 0 0 0,10-8 0 0 0,-13 10-12 0 0,0 0 1 0 0,-1 0-1 0 0,0-1 1 0 0,0 1 0 0 0,0-1-1 0 0,0 0 1 0 0,-1-1-1 0 0,0 1 1 0 0,0 0 0 0 0,0-1-1 0 0,-1 0 1 0 0,0 1-1 0 0,0-1 1 0 0,0 0 0 0 0,-1 0-1 0 0,1 0 1 0 0,-1-1-1 0 0,-1 1 1 0 0,0 0 0 0 0,1 0-1 0 0,-2 0 1 0 0,1 0-1 0 0,-1-1 1 0 0,0 1 0 0 0,0 0-1 0 0,-1 0 1 0 0,1 0-1 0 0,-4-7 1 0 0,0 3-106 0 0,0 0 0 0 0,-1 1 0 0 0,0 0 0 0 0,0 0 1 0 0,-1 0-1 0 0,0 0 0 0 0,0 1 0 0 0,-1 0 0 0 0,0 1 0 0 0,0 0 0 0 0,-12-8 0 0 0,6 7-282 0 0,0 0 0 0 0,-1 0 0 0 0,1 1 0 0 0,-2 1 1 0 0,1 1-1 0 0,-1 0 0 0 0,-16-3 0 0 0,-13 1-683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2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10570 0 0,'12'30'481'0'0,"-1"0"0"0"0,-1 1 1 0 0,-2 0-1 0 0,-2 1 0 0 0,5 46 0 0 0,-5-30-312 0 0,17 59 0 0 0,-13-72 7 0 0,24 53 0 0 0,-27-73-593 0 0,1-1 0 0 0,0 1-1 0 0,1-1 1 0 0,1-1 0 0 0,20 23 0 0 0,-20-26-3849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1 135 3681 0 0,'0'-3'135'0'0,"0"0"0"0"0,-1 0 0 0 0,1-1 1 0 0,1 1-1 0 0,-1 0 0 0 0,0 0 0 0 0,1-1 0 0 0,0 1 1 0 0,0 0-1 0 0,0 0 0 0 0,0 0 0 0 0,0 0 0 0 0,0 0 1 0 0,1 0-1 0 0,0 0 0 0 0,2-3 0 0 0,0 0 146 0 0,0 0 0 0 0,0 1 1 0 0,0-1-1 0 0,1 1 0 0 0,0 0 0 0 0,11-9 0 0 0,-8 10-45 0 0,1-1 0 0 0,0 1 0 0 0,0 0 0 0 0,0 1 0 0 0,1 0 0 0 0,-1 0 0 0 0,1 1 0 0 0,0 1 0 0 0,0 0 0 0 0,-1 0 0 0 0,1 0 0 0 0,0 1 0 0 0,0 1 0 0 0,0 0 0 0 0,15 3 0 0 0,-24-3-240 0 0,0-1 1 0 0,0 0 0 0 0,1 1-1 0 0,-1 0 1 0 0,0-1 0 0 0,0 1 0 0 0,0 0-1 0 0,0-1 1 0 0,0 1 0 0 0,0 0-1 0 0,0 0 1 0 0,0 0 0 0 0,0 0 0 0 0,0 0-1 0 0,0 0 1 0 0,-1 0 0 0 0,1 0 0 0 0,0 0-1 0 0,-1 0 1 0 0,1 1 0 0 0,0 1-1 0 0,0 0-26 0 0,-1 0 0 0 0,0-1 0 0 0,0 1 0 0 0,0 0 0 0 0,0 0 0 0 0,0-1 0 0 0,0 1 0 0 0,-1 0 0 0 0,1-1 0 0 0,-2 4 0 0 0,-3 7-101 0 0,0 0 0 0 0,-1-1 1 0 0,-11 17-1 0 0,13-22 154 0 0,-17 29 909 0 0,-2-1-1 0 0,-1-1 1 0 0,-47 51 0 0 0,71-85-899 0 0,0 0 0 0 0,0 0 1 0 0,0 0-1 0 0,0 0 0 0 0,0 0 0 0 0,1-1 0 0 0,-1 1 1 0 0,0 0-1 0 0,0 0 0 0 0,0 0 0 0 0,0 0 0 0 0,0 0 0 0 0,0 0 1 0 0,0 0-1 0 0,1 0 0 0 0,-1 0 0 0 0,0 0 0 0 0,0 0 0 0 0,0 0 1 0 0,0 0-1 0 0,0 1 0 0 0,0-1 0 0 0,0 0 0 0 0,1 0 1 0 0,-1 0-1 0 0,0 0 0 0 0,0 0 0 0 0,0 0 0 0 0,0 0 0 0 0,0 0 1 0 0,0 0-1 0 0,0 0 0 0 0,0 0 0 0 0,0 0 0 0 0,1 1 1 0 0,-1-1-1 0 0,0 0 0 0 0,0 0 0 0 0,0 0 0 0 0,0 0 0 0 0,0 0 1 0 0,0 0-1 0 0,0 0 0 0 0,0 0 0 0 0,0 1 0 0 0,0-1 0 0 0,0 0 1 0 0,0 0-1 0 0,0 0 0 0 0,0 0 0 0 0,0 0 0 0 0,0 0 1 0 0,0 1-1 0 0,0-1 0 0 0,0 0 0 0 0,0 0 0 0 0,0 0 0 0 0,0 0 1 0 0,0 0-1 0 0,0 0 0 0 0,0 0 0 0 0,0 0 0 0 0,0 1 0 0 0,-1-1 1 0 0,1 0-1 0 0,0 0 0 0 0,19-2 917 0 0,22-7-106 0 0,-6 0-316 0 0,117-26 830 0 0,-123 30-2287 0 0,0 2-1 0 0,0 0 1 0 0,38 3 0 0 0,-39 3-2609 0 0,-15 0-1463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 6449 0 0,'-1'-2'9'0'0,"0"1"1"0"0,0 0-1 0 0,0-1 0 0 0,0 1 0 0 0,-1 0 0 0 0,1 0 0 0 0,0 0 0 0 0,0 0 0 0 0,-1 0 0 0 0,1 0 0 0 0,-1 0 0 0 0,1 0 0 0 0,-1 0 0 0 0,1 1 0 0 0,-1-1 0 0 0,1 1 0 0 0,-1-1 0 0 0,0 1 1 0 0,1-1-1 0 0,-1 1 0 0 0,0 0 0 0 0,1 0 0 0 0,-1 0 0 0 0,0 0 0 0 0,1 0 0 0 0,-1 0 0 0 0,0 1 0 0 0,1-1 0 0 0,-4 1 0 0 0,3 0 80 0 0,1-1-1 0 0,-1 1 1 0 0,0-1-1 0 0,0 1 1 0 0,1-1 0 0 0,-1 1-1 0 0,1 0 1 0 0,-1 0-1 0 0,1 0 1 0 0,-1 0-1 0 0,1 0 1 0 0,0 0-1 0 0,-1 0 1 0 0,1 0-1 0 0,0 1 1 0 0,0-1 0 0 0,0 1-1 0 0,0-1 1 0 0,0 1-1 0 0,0-1 1 0 0,0 1-1 0 0,0-1 1 0 0,1 1-1 0 0,-1 0 1 0 0,0-1 0 0 0,1 1-1 0 0,-1 2 1 0 0,2-1 166 0 0,0 1 1 0 0,1-1 0 0 0,-1 1-1 0 0,1-1 1 0 0,-1 1 0 0 0,1-1-1 0 0,0 0 1 0 0,0 0 0 0 0,1 0 0 0 0,-1 0-1 0 0,1 0 1 0 0,-1 0 0 0 0,1-1-1 0 0,0 1 1 0 0,4 2 0 0 0,19 22 534 0 0,-21-19-706 0 0,-1-1 0 0 0,0 1 0 0 0,-1 0 0 0 0,0 0 0 0 0,0 0 0 0 0,-1 0 0 0 0,0 0 0 0 0,0 1 0 0 0,0 10 0 0 0,0 10 38 0 0,-4 42 0 0 0,0-5 54 0 0,28 273 633 0 0,-7-131-260 0 0,-22 54-189 0 0,0-2 36 0 0,8-215 12 0 0,13 50-1 0 0,-3-19 318 0 0,-15-68-495 0 0,0-8-247 0 0,0-1 0 0 0,0 1 0 0 0,0 0 0 0 0,0 0-1 0 0,0 0 1 0 0,1 0 0 0 0,-1 0 0 0 0,0 0 0 0 0,0 0 0 0 0,0 0 0 0 0,0 0 0 0 0,0 0 0 0 0,0 0 0 0 0,0 0 0 0 0,1 0 0 0 0,-1 0 0 0 0,0 0-1 0 0,0 0 1 0 0,0 0 0 0 0,0 0 0 0 0,0 0 0 0 0,0 0 0 0 0,0 0 0 0 0,0 0 0 0 0,1 0 0 0 0,-1 0 0 0 0,0 0 0 0 0,0 0 0 0 0,0 0 0 0 0,0 0 0 0 0,0 0-1 0 0,0 1 1 0 0,0-1 0 0 0,0 0 0 0 0,1 0 0 0 0,-1 0 0 0 0,0 0 0 0 0,0 0 0 0 0,0 0 0 0 0,0 0 0 0 0,0 0 0 0 0,0 0 0 0 0,0 0 0 0 0,0 1 0 0 0,0-1-1 0 0,0 0 1 0 0,0 0 0 0 0,0 0 0 0 0,0 0 0 0 0,0 0 0 0 0,0 0 0 0 0,0 0 0 0 0,0 1 0 0 0,0-1 0 0 0,0 0 0 0 0,0 0 0 0 0,0 0 0 0 0,0 0 0 0 0,0 0-1 0 0,0 0 1 0 0,0 0 0 0 0,0 1 0 0 0,0-1 0 0 0,0 0 0 0 0,0 0 0 0 0,0 0 0 0 0,0 0 0 0 0,0 0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 13827 0 0,'-1'0'9'0'0,"1"-1"1"0"0,-1 1-1 0 0,0 0 0 0 0,0 0 1 0 0,1 0-1 0 0,-1 0 0 0 0,0 0 1 0 0,0 0-1 0 0,1 0 0 0 0,-1 0 1 0 0,0 0-1 0 0,0 0 0 0 0,1 0 1 0 0,-1 1-1 0 0,0-1 0 0 0,0 0 1 0 0,1 0-1 0 0,-1 1 0 0 0,0-1 1 0 0,1 0-1 0 0,-1 1 0 0 0,0-1 1 0 0,1 1-1 0 0,-1-1 0 0 0,1 1 1 0 0,-1-1-1 0 0,1 1 0 0 0,-1-1 1 0 0,1 1-1 0 0,-1 0 0 0 0,1-1 1 0 0,-1 1-1 0 0,1 0 0 0 0,-1 0 1 0 0,-23 33-313 0 0,15-21 815 0 0,4-6-643 0 0,-20 28-1498 0 0,24-35 1546 0 0,1 1 1 0 0,-1 0-1 0 0,0-1 0 0 0,1 1 0 0 0,0 0 1 0 0,-1-1-1 0 0,1 1 0 0 0,-1 0 0 0 0,1 0 1 0 0,0-1-1 0 0,-1 1 0 0 0,1 0 1 0 0,0 0-1 0 0,0 0 0 0 0,0 0 0 0 0,0-1 1 0 0,0 1-1 0 0,0 0 0 0 0,0 0 0 0 0,0 0 1 0 0,0 0-1 0 0,0-1 0 0 0,0 1 1 0 0,0 0-1 0 0,1 0 0 0 0,-1 0 0 0 0,0 0 1 0 0,0-1-1 0 0,1 1 0 0 0,-1 0 0 0 0,1 0 1 0 0,-1-1-1 0 0,1 1 0 0 0,-1 0 0 0 0,1-1 1 0 0,0 2-1 0 0,5-3 74 0 0,-1-6 62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1 4609 0 0,'0'0'87'0'0,"-1"0"1"0"0,0 0-1 0 0,1 0 1 0 0,-1 0-1 0 0,0 0 1 0 0,1 0-1 0 0,-1 0 0 0 0,0 0 1 0 0,1 0-1 0 0,-1 0 1 0 0,1 0-1 0 0,-1 0 1 0 0,0 1-1 0 0,1-1 1 0 0,-1 0-1 0 0,0 0 0 0 0,1 1 1 0 0,-1-1-1 0 0,1 0 1 0 0,-1 1-1 0 0,1-1 1 0 0,-1 1-1 0 0,1-1 1 0 0,-1 0-1 0 0,1 1 0 0 0,-1 0 1 0 0,-12 23 535 0 0,-2 35-346 0 0,12-48 424 0 0,0 4-274 0 0,1 0 0 0 0,0-1 1 0 0,1 1-1 0 0,1 1 0 0 0,0-1 0 0 0,1 0 0 0 0,0 0 0 0 0,5 15 1 0 0,-4-20-639 0 0,1 0 0 0 0,0 0 0 0 0,1 0 0 0 0,0 0 0 0 0,1-1 0 0 0,0 0 0 0 0,9 13 0 0 0,-7-12-3732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14627 0 0,'2'3'201'0'0,"-1"0"0"0"0,1 0 0 0 0,-1 0-1 0 0,0 1 1 0 0,1-1 0 0 0,-1 1 0 0 0,-1-1 0 0 0,1 1 0 0 0,0-1-1 0 0,-1 1 1 0 0,0 6 0 0 0,0 51 40 0 0,0-52-313 0 0,-2 121-2264 0 0,8-43-2969 0 0,-1-47 1165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8754 0 0,'0'-17'530'0'0,"1"1"1"0"0,1-1-1 0 0,4-16 1 0 0,3 64 1821 0 0,-7 17-1058 0 0,-4 76-1 0 0,-1-75-174 0 0,6 73-1 0 0,0-88-2398 0 0,12 50 1 0 0,-12-75 900 0 0,-1-1 0 0 0,1 1 0 0 0,0 0 0 0 0,1-1 0 0 0,0 1 0 0 0,0-1 1 0 0,1 0-1 0 0,0-1 0 0 0,1 1 0 0 0,10 11 0 0 0,-4-8-3969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17 146 8754 0 0,'-2'-3'-16'0'0,"0"0"0"0"0,0 0 1 0 0,0 0-1 0 0,1 0 0 0 0,-1 0 0 0 0,1 0 0 0 0,0-1 1 0 0,0 1-1 0 0,0 0 0 0 0,0-1 0 0 0,1 1 1 0 0,-1-1-1 0 0,1 1 0 0 0,0-1 0 0 0,0 1 0 0 0,1-1 1 0 0,-1 1-1 0 0,0-1 0 0 0,1 1 0 0 0,0-1 1 0 0,0 1-1 0 0,0 0 0 0 0,0-1 0 0 0,1 1 0 0 0,-1 0 1 0 0,1 0-1 0 0,0 0 0 0 0,0 0 0 0 0,0 0 1 0 0,0 1-1 0 0,1-1 0 0 0,-1 0 0 0 0,1 1 1 0 0,3-3-1 0 0,-1 1-33 0 0,0 1 0 0 0,0-1-1 0 0,0 1 1 0 0,1 0 0 0 0,0 0 0 0 0,-1 1 0 0 0,1 0 0 0 0,0 0 0 0 0,0 0 0 0 0,0 1 0 0 0,0 0 0 0 0,8-1-1 0 0,-12 2 123 0 0,1 0 0 0 0,-1 0 1 0 0,0 0-1 0 0,0 0 0 0 0,0 1 0 0 0,0-1 0 0 0,0 1 0 0 0,1-1 0 0 0,-1 1 0 0 0,0 0 0 0 0,0-1 0 0 0,0 1 0 0 0,-1 0 0 0 0,1 1 0 0 0,0-1 0 0 0,0 0 0 0 0,0 0 0 0 0,-1 1 0 0 0,1-1 0 0 0,-1 1 0 0 0,1 0 0 0 0,-1-1 0 0 0,0 1 0 0 0,1 0 0 0 0,-1 0 0 0 0,0 0 0 0 0,0 0 0 0 0,0-1 0 0 0,-1 2 0 0 0,1-1 0 0 0,0 0 0 0 0,-1 0 0 0 0,1 0 0 0 0,-1 0 0 0 0,0 0 0 0 0,0 0 0 0 0,0 4 0 0 0,0 5-103 0 0,0 0-1 0 0,-1-1 1 0 0,-1 1-1 0 0,0 0 1 0 0,0-1-1 0 0,-1 1 1 0 0,0-1-1 0 0,-1 0 1 0 0,-5 10-1 0 0,-3 5 566 0 0,-1-1 0 0 0,-23 30 0 0 0,22-37 482 0 0,11-14-628 0 0,0 0 1 0 0,-1 1-1 0 0,1-1 1 0 0,1 1-1 0 0,-1 0 1 0 0,0 0-1 0 0,1 0 1 0 0,0 0 0 0 0,0 0-1 0 0,-2 8 1 0 0,4-11-302 0 0,1-1 0 0 0,-1 1 1 0 0,1 0-1 0 0,0-1 0 0 0,-1 1 1 0 0,1-1-1 0 0,0 1 1 0 0,0-1-1 0 0,-1 1 0 0 0,1-1 1 0 0,0 0-1 0 0,0 1 0 0 0,-1-1 1 0 0,1 0-1 0 0,0 0 1 0 0,0 0-1 0 0,0 1 0 0 0,0-1 1 0 0,-1 0-1 0 0,1 0 0 0 0,0 0 1 0 0,0 0-1 0 0,0 0 0 0 0,0-1 1 0 0,0 1-1 0 0,-1 0 1 0 0,1 0-1 0 0,0-1 0 0 0,1 1 1 0 0,33-7 517 0 0,-32 7-457 0 0,69-18 190 0 0,61-12-750 0 0,-115 27-1354 0 0,1 2 0 0 0,33 1 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1 7834 0 0,'-1'1'48'0'0,"1"-1"0"0"0,-1 1 0 0 0,1 0 1 0 0,-1 0-1 0 0,1 0 0 0 0,0-1 0 0 0,-1 1 0 0 0,1 0 1 0 0,0 0-1 0 0,0 0 0 0 0,-1 0 0 0 0,1 0 1 0 0,0 0-1 0 0,0-1 0 0 0,0 1 0 0 0,0 0 0 0 0,0 0 1 0 0,0 0-1 0 0,0 0 0 0 0,1 0 0 0 0,-1 0 0 0 0,0 1 1 0 0,7 28 249 0 0,-5-21-9 0 0,-1-6-266 0 0,27 120 2612 0 0,-1-43-5917 0 0,-18-58-543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6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0 140 6913 0 0,'1'-3'66'0'0,"-1"1"-1"0"0,1-1 1 0 0,-1 0-1 0 0,1 1 1 0 0,0-1-1 0 0,1 1 0 0 0,-1-1 1 0 0,0 1-1 0 0,1 0 1 0 0,-1-1-1 0 0,1 1 1 0 0,1-2-1 0 0,29-30-1241 0 0,-19 20 432 0 0,7-7-408 0 0,9-1 3565 0 0,-25 19-1961 0 0,1 1 1 0 0,0 0-1 0 0,0 0 1 0 0,0 1-1 0 0,1-1 1 0 0,-1 1-1 0 0,0 0 1 0 0,1 1 0 0 0,-1-1-1 0 0,7 1 1 0 0,-4 0-186 0 0,-1 0 0 0 0,1 1 0 0 0,-1-1 0 0 0,0 1 0 0 0,1 1 0 0 0,10 3 0 0 0,-15-4-230 0 0,-1 0 0 0 0,0 0-1 0 0,0 0 1 0 0,0 1 0 0 0,1-1-1 0 0,-1 1 1 0 0,0-1 0 0 0,-1 1-1 0 0,1 0 1 0 0,0 0-1 0 0,-1 0 1 0 0,1 0 0 0 0,-1 0-1 0 0,1 0 1 0 0,-1 0 0 0 0,0 1-1 0 0,0-1 1 0 0,0 0 0 0 0,0 1-1 0 0,0-1 1 0 0,-1 1 0 0 0,2 4-1 0 0,-1 0 156 0 0,0 1-1 0 0,0-1 1 0 0,0 1-1 0 0,-1 0 1 0 0,0-1-1 0 0,-1 1 1 0 0,0-1-1 0 0,0 1 1 0 0,0-1-1 0 0,-1 1 1 0 0,0-1-1 0 0,0 0 1 0 0,-1 1-1 0 0,0-1 1 0 0,-1 0-1 0 0,1-1 1 0 0,-1 1-1 0 0,0-1 1 0 0,-1 0-1 0 0,0 0 1 0 0,-7 8-1 0 0,68-33 2854 0 0,-23 8-3312 0 0,2 2 0 0 0,38-5 0 0 0,-10 4-3065 0 0,-34 6 96 0 0,21-3-3086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6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0 0 2417 0 0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442 107 2761 0 0,'-5'1'17'0'0,"0"0"-1"0"0,0 0 1 0 0,0 1 0 0 0,0-1 0 0 0,0 1 0 0 0,1 0 0 0 0,-1 1 0 0 0,1-1 0 0 0,0 1 0 0 0,-1-1 0 0 0,1 1 0 0 0,1 1 0 0 0,-5 2 0 0 0,-14 11 31 0 0,-14 9 111 0 0,1 2 0 0 0,2 1 0 0 0,1 1-1 0 0,1 2 1 0 0,2 1 0 0 0,1 1 0 0 0,2 2 0 0 0,-43 77 0 0 0,63-102 104 0 0,1 1 1 0 0,0 0-1 0 0,1 0 1 0 0,1 0-1 0 0,0 1 1 0 0,0-1-1 0 0,1 1 1 0 0,0 13 0 0 0,2-19-132 0 0,-1 0 0 0 0,2 0 0 0 0,-1 0 0 0 0,1 0 0 0 0,-1 0-1 0 0,2 0 1 0 0,-1-1 0 0 0,1 1 0 0 0,0-1 0 0 0,1 1 0 0 0,-1-1 0 0 0,1 1 0 0 0,1-1 0 0 0,-1 0 0 0 0,1-1 0 0 0,6 9 0 0 0,-8-12-114 0 0,0 0 0 0 0,0-1 0 0 0,-1 1-1 0 0,1-1 1 0 0,0 0 0 0 0,0 1 0 0 0,0-1-1 0 0,1 0 1 0 0,-1 0 0 0 0,0 0 0 0 0,0 0-1 0 0,0-1 1 0 0,1 1 0 0 0,-1-1 0 0 0,1 1-1 0 0,-1-1 1 0 0,0 0 0 0 0,1 0 0 0 0,3 0-1 0 0,-2-1 33 0 0,1 0-1 0 0,-1 0 1 0 0,0-1-1 0 0,1 1 0 0 0,-1-1 1 0 0,0 0-1 0 0,0 0 1 0 0,0-1-1 0 0,6-4 1 0 0,2-3 237 0 0,0-1 0 0 0,0 0 1 0 0,-1-1-1 0 0,16-24 0 0 0,-17 20-329 0 0,-1 0 1 0 0,0-1-1 0 0,-1 0 0 0 0,-1 0 1 0 0,-1-1-1 0 0,0 0 0 0 0,-2 0 1 0 0,0-1-1 0 0,-1 1 0 0 0,0-1 1 0 0,-2 0-1 0 0,0 0 0 0 0,-1 1 1 0 0,-1-1-1 0 0,-1 0 0 0 0,-1 0 1 0 0,0 1-1 0 0,-1 0 0 0 0,-1 0 1 0 0,-1 0-1 0 0,-1 0 0 0 0,0 1 1 0 0,-12-20-1 0 0,18 35 28 0 0,0 0 0 0 0,0 0 0 0 0,0 0-1 0 0,-1 0 1 0 0,1 0 0 0 0,-1 0 0 0 0,0 1 0 0 0,1-1 0 0 0,-1 0 0 0 0,0 1 0 0 0,0-1-1 0 0,0 1 1 0 0,0 0 0 0 0,0 0 0 0 0,0 0 0 0 0,0 0 0 0 0,-1 0 0 0 0,1 0 0 0 0,-4-1 0 0 0,4 2 9 0 0,0 1-1 0 0,0-1 1 0 0,0 0 0 0 0,1 1 0 0 0,-1-1 0 0 0,0 1 0 0 0,0-1 0 0 0,1 1 0 0 0,-1 0 0 0 0,0 0 0 0 0,1 0 0 0 0,-1 0 0 0 0,1 0 0 0 0,-1 0 0 0 0,1 0 0 0 0,0 0 0 0 0,-1 1 0 0 0,1-1 0 0 0,0 0-1 0 0,0 1 1 0 0,0-1 0 0 0,0 1 0 0 0,0 0 0 0 0,0-1 0 0 0,0 1 0 0 0,0 2 0 0 0,-8 16 65 0 0,1-1 0 0 0,1 1 0 0 0,1 1 0 0 0,1-1 0 0 0,1 1 0 0 0,1 0 0 0 0,0 0 0 0 0,1 24 0 0 0,2-31 59 0 0,1 1 0 0 0,0 0 0 0 0,1-1 1 0 0,1 1-1 0 0,0-1 0 0 0,1 0 0 0 0,0 0 1 0 0,1 0-1 0 0,1 0 0 0 0,0-1 0 0 0,1 0 1 0 0,12 18-1 0 0,-13-23-60 0 0,1-1-1 0 0,0 0 1 0 0,0 0 0 0 0,1-1 0 0 0,0 1 0 0 0,0-2-1 0 0,0 1 1 0 0,1-1 0 0 0,14 7 0 0 0,-20-11-9 0 0,0 0 1 0 0,0 1-1 0 0,0-1 0 0 0,0 0 1 0 0,0 0-1 0 0,0 0 1 0 0,0-1-1 0 0,1 1 0 0 0,-1-1 1 0 0,0 0-1 0 0,0 0 1 0 0,0 0-1 0 0,1 0 0 0 0,-1-1 1 0 0,0 1-1 0 0,0-1 1 0 0,0 1-1 0 0,1-1 0 0 0,-1 0 1 0 0,0-1-1 0 0,0 1 1 0 0,-1 0-1 0 0,1-1 0 0 0,0 0 1 0 0,0 0-1 0 0,-1 0 1 0 0,1 0-1 0 0,-1 0 0 0 0,1 0 1 0 0,-1 0-1 0 0,0-1 1 0 0,3-4-1 0 0,1-2-43 0 0,-2 0 1 0 0,1 0-1 0 0,-1-1 0 0 0,0 0 1 0 0,-1 0-1 0 0,0 0 0 0 0,-1 0 1 0 0,0 0-1 0 0,-1 0 0 0 0,1 0 1 0 0,-2-1-1 0 0,0 1 0 0 0,0 0 1 0 0,-2-12-1 0 0,1 14-169 0 0,-1 0 1 0 0,0 0 0 0 0,0 0-1 0 0,-1 0 1 0 0,0 0-1 0 0,-1 1 1 0 0,1-1-1 0 0,-1 1 1 0 0,-1 0-1 0 0,1 0 1 0 0,-1 1-1 0 0,0-1 1 0 0,-1 1-1 0 0,0 0 1 0 0,0 0-1 0 0,0 1 1 0 0,0 0 0 0 0,-9-6-1 0 0,11 9 74 0 0,0 0 0 0 0,0 0 0 0 0,-1 0-1 0 0,1 0 1 0 0,0 1 0 0 0,-1 0 0 0 0,1-1 0 0 0,-1 2-1 0 0,1-1 1 0 0,-1 0 0 0 0,0 1 0 0 0,1 0 0 0 0,-1 0-1 0 0,0 0 1 0 0,-4 2 0 0 0,1 0 43 0 0,1 0 0 0 0,-1 0 1 0 0,1 1-1 0 0,0 0 0 0 0,0 0 0 0 0,0 0 0 0 0,1 1 0 0 0,-10 7 1 0 0,4-2 78 0 0,1 1 1 0 0,0 0 0 0 0,1 1 0 0 0,1 0-1 0 0,-1 0 1 0 0,2 1 0 0 0,-1 0 0 0 0,2 0-1 0 0,-8 15 1 0 0,14-24 28 0 0,-1 1 0 0 0,1-1 0 0 0,-1 0 0 0 0,1 1 1 0 0,0-1-1 0 0,1 1 0 0 0,-1-1 0 0 0,0 1 0 0 0,1-1 0 0 0,0 1 0 0 0,0 0 0 0 0,0-1 0 0 0,0 1 0 0 0,1-1 0 0 0,-1 1 1 0 0,1-1-1 0 0,0 1 0 0 0,0-1 0 0 0,0 1 0 0 0,0-1 0 0 0,1 0 0 0 0,-1 1 0 0 0,4 3 0 0 0,-2-3 4 0 0,0-1 0 0 0,1 0 0 0 0,-1-1 0 0 0,1 1 0 0 0,-1 0 0 0 0,1-1 0 0 0,0 0 0 0 0,0 0 0 0 0,0 0 0 0 0,0-1 0 0 0,0 1 0 0 0,1-1 0 0 0,-1 0 0 0 0,0 0 0 0 0,1 0 0 0 0,-1-1 0 0 0,1 1 0 0 0,7-1 0 0 0,1-1 82 0 0,0 0 0 0 0,0-1-1 0 0,0-1 1 0 0,0 0-1 0 0,0 0 1 0 0,-1-1 0 0 0,0-1-1 0 0,1 0 1 0 0,-2-1 0 0 0,1 0-1 0 0,11-9 1 0 0,-9 6-108 0 0,0-1 0 0 0,-1-1 1 0 0,-1 0-1 0 0,0-1 0 0 0,0 0 1 0 0,-1-1-1 0 0,-1 0 0 0 0,12-18 1 0 0,-3-10-619 0 0,-18 39 480 0 0,-1 0 0 0 0,1-1 0 0 0,0 1 0 0 0,-1 0-1 0 0,1-1 1 0 0,-1 1 0 0 0,0 0 0 0 0,0-1 0 0 0,0 1 0 0 0,0-1 0 0 0,0 1 0 0 0,0 0 0 0 0,-1-1 0 0 0,1 1 0 0 0,-1-1-1 0 0,-1-1 1 0 0,2 3 51 0 0,-1 1-1 0 0,1-1 1 0 0,0 1-1 0 0,-1-1 0 0 0,0 1 1 0 0,1 0-1 0 0,-1-1 1 0 0,1 1-1 0 0,-1 0 0 0 0,1-1 1 0 0,-1 1-1 0 0,0 0 1 0 0,1 0-1 0 0,-1 0 0 0 0,1-1 1 0 0,-1 1-1 0 0,0 0 1 0 0,1 0-1 0 0,-1 0 0 0 0,0 0 1 0 0,1 0-1 0 0,-1 0 1 0 0,0 0-1 0 0,1 0 0 0 0,-1 1 1 0 0,0-1-1 0 0,1 0 1 0 0,-1 0-1 0 0,1 0 0 0 0,-1 1 1 0 0,0-1-1 0 0,1 0 0 0 0,-1 1 1 0 0,1-1-1 0 0,-1 1 1 0 0,1-1-1 0 0,-1 0 0 0 0,1 1 1 0 0,-1-1-1 0 0,1 1 1 0 0,0-1-1 0 0,-2 2 0 0 0,-18 22-519 0 0,14-15 492 0 0,1 1-1 0 0,0 0 0 0 0,0 0 0 0 0,1 0 0 0 0,1 1 0 0 0,0-1 0 0 0,0 1 0 0 0,-1 14 0 0 0,3-21 92 0 0,1-1-1 0 0,0 1 1 0 0,0-1-1 0 0,0 1 1 0 0,0-1 0 0 0,1 1-1 0 0,0-1 1 0 0,-1 1-1 0 0,1-1 1 0 0,0 0 0 0 0,1 1-1 0 0,-1-1 1 0 0,3 4-1 0 0,-3-5 8 0 0,1 0 1 0 0,0 0-1 0 0,0-1 0 0 0,-1 1 0 0 0,1 0 0 0 0,1 0 0 0 0,-1-1 0 0 0,0 0 0 0 0,0 1 0 0 0,0-1 0 0 0,1 0 0 0 0,-1 0 0 0 0,1 0 0 0 0,-1 0 0 0 0,1-1 0 0 0,-1 1 0 0 0,1-1 0 0 0,-1 1 0 0 0,1-1 0 0 0,2 0 0 0 0,3 0 117 0 0,0-1 0 0 0,0 0 1 0 0,0 0-1 0 0,-1-1 0 0 0,1 0 0 0 0,0 0 0 0 0,-1 0 0 0 0,0-1 0 0 0,1-1 0 0 0,-1 1 0 0 0,-1-1 1 0 0,1 0-1 0 0,0-1 0 0 0,-1 1 0 0 0,0-1 0 0 0,0-1 0 0 0,0 1 0 0 0,5-8 0 0 0,3-3-74 0 0,-1-1 0 0 0,0 0-1 0 0,-2-1 1 0 0,0 0-1 0 0,14-31 1 0 0,-19 33-388 0 0,-1-1 0 0 0,0 1 0 0 0,-1-1 0 0 0,-1 1 0 0 0,0-1 0 0 0,-2 0 0 0 0,0 0 0 0 0,0 0 0 0 0,-2 0 0 0 0,0 0 0 0 0,-1 0 0 0 0,-1 0 0 0 0,0 0 0 0 0,-1 1 0 0 0,-1-1 0 0 0,-13-28 0 0 0,17 42 301 0 0,0 0 1 0 0,0 1 0 0 0,-1 0-1 0 0,1-1 1 0 0,-1 1 0 0 0,1 0-1 0 0,-1-1 1 0 0,0 1 0 0 0,0 0-1 0 0,0 0 1 0 0,0 1 0 0 0,0-1-1 0 0,0 0 1 0 0,0 1 0 0 0,-1-1-1 0 0,1 1 1 0 0,-1 0 0 0 0,1-1-1 0 0,-1 1 1 0 0,1 0 0 0 0,-1 1 0 0 0,0-1-1 0 0,1 0 1 0 0,-1 1 0 0 0,0 0-1 0 0,0-1 1 0 0,1 1 0 0 0,-1 0-1 0 0,0 1 1 0 0,0-1 0 0 0,1 0-1 0 0,-1 1 1 0 0,0-1 0 0 0,1 1-1 0 0,-1 0 1 0 0,0 0 0 0 0,1 0-1 0 0,-1 0 1 0 0,1 1 0 0 0,-4 1-1 0 0,-4 4 110 0 0,0 0-1 0 0,1 1 0 0 0,0 0 0 0 0,0 0 0 0 0,1 1 1 0 0,0 0-1 0 0,-13 20 0 0 0,1 2 155 0 0,1 0 0 0 0,2 2-1 0 0,-17 44 1 0 0,28-62-95 0 0,1 0-1 0 0,0 1 0 0 0,2-1 1 0 0,0 1-1 0 0,0-1 0 0 0,1 1 1 0 0,2 0-1 0 0,-1 0 0 0 0,2 0 1 0 0,2 19-1 0 0,-1-27-26 0 0,0 0-1 0 0,1 0 1 0 0,0 0-1 0 0,0-1 1 0 0,0 1-1 0 0,1-1 1 0 0,0 0-1 0 0,1 0 1 0 0,0 0-1 0 0,5 6 1 0 0,-8-11-78 0 0,0 1 1 0 0,1-1 0 0 0,-1 0 0 0 0,0 0-1 0 0,1 0 1 0 0,0 0 0 0 0,-1 0-1 0 0,1 0 1 0 0,0-1 0 0 0,0 1 0 0 0,0-1-1 0 0,0 0 1 0 0,0 0 0 0 0,0 0-1 0 0,0 0 1 0 0,0 0 0 0 0,1-1 0 0 0,-1 1-1 0 0,0-1 1 0 0,0 0 0 0 0,1 0-1 0 0,-1 0 1 0 0,0-1 0 0 0,0 1 0 0 0,0-1-1 0 0,1 0 1 0 0,4-1 0 0 0,5-5 25 0 0,0 0 0 0 0,0-1 0 0 0,-1 0 0 0 0,-1-1 0 0 0,1 0 0 0 0,-1-1 0 0 0,-1 0 0 0 0,17-20 0 0 0,-6 2-98 0 0,-1-1 1 0 0,25-46 0 0 0,-35 55-219 0 0,-1-1-1 0 0,0 0 1 0 0,-2 0 0 0 0,0 0-1 0 0,-2-1 1 0 0,0 0-1 0 0,-1-1 1 0 0,-1 1 0 0 0,-2-1-1 0 0,0 1 1 0 0,-1-1 0 0 0,-1 1-1 0 0,-6-29 1 0 0,7 48 157 0 0,0 0 0 0 0,-1 1 0 0 0,0-1 1 0 0,0 1-1 0 0,0-1 0 0 0,0 1 0 0 0,0-1 0 0 0,0 1 0 0 0,0-1 0 0 0,-1 1 0 0 0,0 0 1 0 0,1 0-1 0 0,-1 0 0 0 0,0 0 0 0 0,0 0 0 0 0,-3-3 0 0 0,3 4 44 0 0,0 1-1 0 0,0-1 1 0 0,0 1-1 0 0,0 0 1 0 0,0-1-1 0 0,0 1 1 0 0,0 0-1 0 0,1 0 1 0 0,-1 0-1 0 0,0 0 1 0 0,0 1-1 0 0,0-1 1 0 0,0 0-1 0 0,0 1 1 0 0,0-1-1 0 0,0 1 1 0 0,1 0-1 0 0,-1 0 1 0 0,0-1-1 0 0,0 1 1 0 0,1 0-1 0 0,-1 0 1 0 0,1 1-1 0 0,-2 0 1 0 0,-16 14 82 0 0,1 0 0 0 0,0 0 0 0 0,2 2 0 0 0,0 0 0 0 0,1 1 0 0 0,1 0 0 0 0,0 1 0 0 0,2 1 0 0 0,0 0 0 0 0,2 1 0 0 0,0 0 0 0 0,-10 37 0 0 0,17-47 227 0 0,0 0 0 0 0,1 0 0 0 0,1 0-1 0 0,0 0 1 0 0,0 0 0 0 0,3 24 0 0 0,-2-31-99 0 0,1 1-1 0 0,0-1 0 0 0,0 0 1 0 0,0 0-1 0 0,1 0 1 0 0,0 0-1 0 0,-1 0 1 0 0,2-1-1 0 0,-1 1 1 0 0,1 0-1 0 0,-1-1 1 0 0,1 0-1 0 0,0 1 0 0 0,1-1 1 0 0,-1 0-1 0 0,1-1 1 0 0,0 1-1 0 0,6 4 1 0 0,-7-7-107 0 0,0 1 0 0 0,0-1 0 0 0,0 0 1 0 0,0 0-1 0 0,0-1 0 0 0,0 1 0 0 0,0-1 0 0 0,1 1 1 0 0,-1-1-1 0 0,0 0 0 0 0,0 0 0 0 0,0 0 1 0 0,0-1-1 0 0,1 1 0 0 0,-1-1 0 0 0,0 0 0 0 0,0 0 1 0 0,0 0-1 0 0,0 0 0 0 0,0 0 0 0 0,0-1 1 0 0,-1 1-1 0 0,1-1 0 0 0,0 0 0 0 0,-1 0 0 0 0,1 0 1 0 0,3-4-1 0 0,4-3 130 0 0,0-1-1 0 0,-1 0 1 0 0,0 0 0 0 0,0-1 0 0 0,7-14-1 0 0,-10 14-130 0 0,1-1-1 0 0,-2 0 1 0 0,0 0-1 0 0,0 0 1 0 0,-1-1-1 0 0,-1 1 1 0 0,4-26-1 0 0,-6 29-111 0 0,-1-1 0 0 0,1 1 0 0 0,-1 0 0 0 0,-1-1 0 0 0,0 1 0 0 0,0 0 0 0 0,-1 0 0 0 0,0-1 0 0 0,-1 1 0 0 0,0 1 0 0 0,-8-17 0 0 0,10 21 41 0 0,-1 1-1 0 0,0 0 0 0 0,0 1 1 0 0,0-1-1 0 0,0 0 0 0 0,-1 0 1 0 0,1 1-1 0 0,-1-1 0 0 0,1 1 1 0 0,-1 0-1 0 0,0 0 1 0 0,0 0-1 0 0,0 0 0 0 0,0 1 1 0 0,0-1-1 0 0,0 1 0 0 0,-1-1 1 0 0,1 1-1 0 0,0 0 0 0 0,-1 1 1 0 0,1-1-1 0 0,-1 0 0 0 0,1 1 1 0 0,-1 0-1 0 0,1 0 0 0 0,-1 0 1 0 0,1 0-1 0 0,-1 1 1 0 0,1-1-1 0 0,-1 1 0 0 0,1 0 1 0 0,0 0-1 0 0,-1 0 0 0 0,1 0 1 0 0,-4 3-1 0 0,-4 1 59 0 0,1 0-1 0 0,-1 1 1 0 0,2 1 0 0 0,-1-1-1 0 0,0 1 1 0 0,1 1 0 0 0,1 0-1 0 0,-1 0 1 0 0,-8 13 0 0 0,8-10-39 0 0,0 1 1 0 0,1 0 0 0 0,1 0 0 0 0,0 1 0 0 0,1 0 0 0 0,0 0 0 0 0,1 0-1 0 0,0 1 1 0 0,1-1 0 0 0,1 1 0 0 0,0 0 0 0 0,-1 17 0 0 0,4-2-5441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0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6913 0 0,'-6'3'31'0'0,"0"-1"0"0"0,1 2 0 0 0,-1-1 0 0 0,1 1 0 0 0,0-1 0 0 0,0 1 0 0 0,0 1 0 0 0,1-1 0 0 0,0 1 0 0 0,-7 8 0 0 0,-36 58-159 0 0,37-56 357 0 0,3-2-115 0 0,-1-1 0 0 0,2 1 0 0 0,0 1-1 0 0,0-1 1 0 0,1 1 0 0 0,1 0 0 0 0,-4 21 0 0 0,7-26 45 0 0,0-1 1 0 0,1 1-1 0 0,0-1 0 0 0,0 1 1 0 0,1-1-1 0 0,0 0 0 0 0,1 1 0 0 0,0-1 1 0 0,0 0-1 0 0,0 0 0 0 0,1 0 1 0 0,1 0-1 0 0,-1 0 0 0 0,6 8 1 0 0,-6-11 42 0 0,0 0 1 0 0,0-1-1 0 0,1 1 1 0 0,-1-1-1 0 0,1 0 1 0 0,0 0-1 0 0,0 0 1 0 0,1-1-1 0 0,-1 1 1 0 0,1-1-1 0 0,-1 0 1 0 0,9 4-1 0 0,-11-7-158 0 0,1 1 0 0 0,-1 0 0 0 0,1-1 0 0 0,-1 1 0 0 0,1-1 0 0 0,0 0 0 0 0,-1 0 0 0 0,1 0 0 0 0,0 0 0 0 0,-1 0-1 0 0,1-1 1 0 0,-1 1 0 0 0,1-1 0 0 0,0 0 0 0 0,-1 1 0 0 0,1-1 0 0 0,-1 0 0 0 0,0-1 0 0 0,1 1 0 0 0,-1 0 0 0 0,0-1-1 0 0,0 1 1 0 0,0-1 0 0 0,0 0 0 0 0,0 1 0 0 0,0-1 0 0 0,0 0 0 0 0,2-3 0 0 0,3-6 62 0 0,0 1 0 0 0,0-1 0 0 0,-1 0 0 0 0,0 0 0 0 0,-1-1 0 0 0,0 0 0 0 0,-1 1 0 0 0,-1-2 0 0 0,3-13 0 0 0,0-4-342 0 0,-2 0-1 0 0,0-53 1 0 0,-4 79 60 0 0,0 0 0 0 0,0 0 1 0 0,0-1-1 0 0,-1 1 1 0 0,0 0-1 0 0,0 0 1 0 0,0 0-1 0 0,0 0 0 0 0,-3-4 1 0 0,4 7 120 0 0,0 0 1 0 0,0 1-1 0 0,-1 0 1 0 0,1-1-1 0 0,-1 1 0 0 0,1-1 1 0 0,0 1-1 0 0,-1-1 1 0 0,1 1-1 0 0,-1 0 1 0 0,1-1-1 0 0,-1 1 0 0 0,1 0 1 0 0,-1-1-1 0 0,1 1 1 0 0,-1 0-1 0 0,1 0 0 0 0,-1-1 1 0 0,1 1-1 0 0,-1 0 1 0 0,0 0-1 0 0,1 0 1 0 0,-1 0-1 0 0,1 0 0 0 0,-2 0 1 0 0,0 0-14 0 0,1 1 0 0 0,-1 0 0 0 0,1-1 0 0 0,-1 1 0 0 0,1 0 0 0 0,-1 0 0 0 0,1 0 0 0 0,-1 0 0 0 0,1 0 0 0 0,0 0 0 0 0,0 0 0 0 0,0 1 0 0 0,-2 1 0 0 0,-6 9-4 0 0,2-1 0 0 0,-1 1 0 0 0,2 0 0 0 0,-1 1 0 0 0,2 0 0 0 0,0 0 0 0 0,0 0 0 0 0,-4 24 0 0 0,4-13 536 0 0,1 0 0 0 0,1 1 0 0 0,2 0 1 0 0,0 27-1 0 0,2-49-333 0 0,-1 1 1 0 0,0-1 0 0 0,1 0-1 0 0,0 1 1 0 0,0-1-1 0 0,0 0 1 0 0,0 0 0 0 0,0 0-1 0 0,1 0 1 0 0,-1 0 0 0 0,1 0-1 0 0,0 0 1 0 0,0 0-1 0 0,3 3 1 0 0,-4-5-81 0 0,-1-1-1 0 0,1 1 1 0 0,0 0 0 0 0,0-1-1 0 0,0 1 1 0 0,-1-1 0 0 0,1 1-1 0 0,0-1 1 0 0,0 0 0 0 0,0 1-1 0 0,0-1 1 0 0,0 0 0 0 0,0 0-1 0 0,0 1 1 0 0,0-1-1 0 0,0 0 1 0 0,0 0 0 0 0,0 0-1 0 0,2-1 1 0 0,-1 1-18 0 0,-1-1 1 0 0,1 1-1 0 0,0-1 1 0 0,0 0-1 0 0,-1 0 1 0 0,1 0-1 0 0,-1 0 0 0 0,1 0 1 0 0,-1 0-1 0 0,0-1 1 0 0,1 1-1 0 0,-1 0 1 0 0,0-1-1 0 0,2-2 0 0 0,2-4-137 0 0,-1 1 0 0 0,0-1-1 0 0,-1 0 1 0 0,0-1-1 0 0,0 1 1 0 0,-1-1 0 0 0,0 1-1 0 0,0-1 1 0 0,-1 0-1 0 0,0 1 1 0 0,0-17 0 0 0,-2-1-780 0 0,0 1 0 0 0,-10-47 0 0 0,8 59 417 0 0,0 0 1 0 0,-1 1 0 0 0,-1-1 0 0 0,0 1 0 0 0,-10-18-1 0 0,13 27 344 0 0,1 0 0 0 0,-1 1-1 0 0,0-1 1 0 0,0 1-1 0 0,0-1 1 0 0,-1 1 0 0 0,1 0-1 0 0,0 0 1 0 0,-1 0 0 0 0,0 0-1 0 0,1 0 1 0 0,-6-2 0 0 0,6 4 75 0 0,1-1 0 0 0,-1 1 0 0 0,0 0 0 0 0,0 0 0 0 0,0-1 0 0 0,0 1-1 0 0,0 1 1 0 0,1-1 0 0 0,-1 0 0 0 0,0 0 0 0 0,0 1 0 0 0,0-1 0 0 0,1 1 0 0 0,-1-1 0 0 0,0 1 0 0 0,0 0 0 0 0,1 0 0 0 0,-1-1 0 0 0,1 1 0 0 0,-1 1 0 0 0,1-1 0 0 0,-1 0 0 0 0,-2 2 0 0 0,-5 6 268 0 0,0 1 0 0 0,1 0 0 0 0,0 0-1 0 0,0 0 1 0 0,1 1 0 0 0,1 0-1 0 0,0 0 1 0 0,-8 20 0 0 0,10-21 41 0 0,0 0 1 0 0,1 1-1 0 0,1-1 0 0 0,-1 1 1 0 0,2 0-1 0 0,-1-1 1 0 0,2 1-1 0 0,-1 0 1 0 0,1 0-1 0 0,3 18 0 0 0,-3-28-211 0 0,1 1 0 0 0,-1-1 0 0 0,0 0-1 0 0,1 1 1 0 0,-1-1 0 0 0,1 1 0 0 0,-1-1-1 0 0,1 0 1 0 0,0 1 0 0 0,0-1 0 0 0,-1 0-1 0 0,1 0 1 0 0,0 1 0 0 0,0-1-1 0 0,0 0 1 0 0,0 0 0 0 0,0 0 0 0 0,1 0-1 0 0,-1 0 1 0 0,0-1 0 0 0,0 1 0 0 0,1 0-1 0 0,2 1 1 0 0,-2-2-2 0 0,1 1 1 0 0,0-1-1 0 0,0 0 0 0 0,0 0 1 0 0,-1 0-1 0 0,1 0 0 0 0,0 0 1 0 0,0 0-1 0 0,0-1 1 0 0,-1 0-1 0 0,1 1 0 0 0,2-2 1 0 0,5-2-12 0 0,-1 0 1 0 0,0 0-1 0 0,-1-1 0 0 0,1 0 1 0 0,-1-1-1 0 0,10-8 1 0 0,-8 5-242 0 0,-1 0 0 0 0,0-1 0 0 0,-1 0 0 0 0,0-1 1 0 0,0 0-1 0 0,-2 0 0 0 0,1 0 0 0 0,-1-1 0 0 0,-1 0 0 0 0,0 0 0 0 0,0 0 1 0 0,-2-1-1 0 0,1 0 0 0 0,-2 0 0 0 0,0 1 0 0 0,0-1 0 0 0,-1-1 1 0 0,0 1-1 0 0,-2 0 0 0 0,-1-15 0 0 0,2 26 151 0 0,-1-1 0 0 0,1 1 1 0 0,-1-1-1 0 0,0 1 0 0 0,1 0 0 0 0,-1-1 0 0 0,0 1 0 0 0,-1 0 1 0 0,1-1-1 0 0,0 1 0 0 0,-1 0 0 0 0,1 0 0 0 0,-1 0 1 0 0,0 1-1 0 0,1-1 0 0 0,-1 0 0 0 0,-4-2 0 0 0,5 3 44 0 0,-1 1-1 0 0,1-1 1 0 0,0 1 0 0 0,-1 0-1 0 0,1 0 1 0 0,-1 0-1 0 0,1 0 1 0 0,0 0-1 0 0,-1 0 1 0 0,1 0 0 0 0,0 0-1 0 0,-1 1 1 0 0,1-1-1 0 0,-1 0 1 0 0,1 1 0 0 0,0-1-1 0 0,0 1 1 0 0,-1 0-1 0 0,1-1 1 0 0,0 1-1 0 0,0 0 1 0 0,0 0 0 0 0,0 0-1 0 0,0-1 1 0 0,0 1-1 0 0,0 0 1 0 0,0 1 0 0 0,0-1-1 0 0,0 0 1 0 0,0 0-1 0 0,1 0 1 0 0,-1 0 0 0 0,0 1-1 0 0,0 0 1 0 0,-9 17 340 0 0,0 1 1 0 0,1 0 0 0 0,1 0 0 0 0,1 1-1 0 0,1 0 1 0 0,1 0 0 0 0,0 0-1 0 0,2 1 1 0 0,0-1 0 0 0,1 37-1 0 0,2-56-301 0 0,0 0 0 0 0,0 0-1 0 0,0 0 1 0 0,0 0-1 0 0,0 0 1 0 0,0 0-1 0 0,1 0 1 0 0,-1 0 0 0 0,1 0-1 0 0,-1 0 1 0 0,1-1-1 0 0,0 1 1 0 0,0 0-1 0 0,-1 0 1 0 0,1-1 0 0 0,1 1-1 0 0,-1 0 1 0 0,0-1-1 0 0,0 1 1 0 0,1-1-1 0 0,-1 1 1 0 0,0-1 0 0 0,1 0-1 0 0,0 0 1 0 0,-1 1-1 0 0,1-1 1 0 0,0 0-1 0 0,-1 0 1 0 0,1-1-1 0 0,0 1 1 0 0,0 0 0 0 0,0-1-1 0 0,0 1 1 0 0,0-1-1 0 0,0 1 1 0 0,-1-1-1 0 0,1 0 1 0 0,0 0 0 0 0,0 0-1 0 0,0 0 1 0 0,0 0-1 0 0,0 0 1 0 0,0-1-1 0 0,3 0 1 0 0,5-1 53 0 0,-1-1 0 0 0,1-1 0 0 0,-1 1 0 0 0,1-2 0 0 0,-1 1-1 0 0,0-1 1 0 0,12-9 0 0 0,11-12-213 0 0,-1-1-1 0 0,-2-2 1 0 0,0 0-1 0 0,-2-3 1 0 0,-1 0-1 0 0,25-43 1 0 0,-55 135-2247 0 0,2-54 2377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8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618 279 6449 0 0,'-22'-11'163'0'0,"1"-1"-1"0"0,-23-15 0 0 0,25 13-4 0 0,-1 2 0 0 0,-22-10 0 0 0,34 19-136 0 0,-1 0-1 0 0,1 0 1 0 0,0 1-1 0 0,0 0 1 0 0,-1 0-1 0 0,0 1 1 0 0,1 0 0 0 0,-1 1-1 0 0,-11 0 1 0 0,7 1 37 0 0,1 0 1 0 0,-1 1-1 0 0,1 1 1 0 0,0 0-1 0 0,-1 0 1 0 0,1 2-1 0 0,1-1 1 0 0,-1 1-1 0 0,1 1 1 0 0,0 0-1 0 0,0 1 1 0 0,0 0 0 0 0,1 0-1 0 0,0 1 1 0 0,1 1-1 0 0,0-1 1 0 0,0 2-1 0 0,1-1 1 0 0,0 1-1 0 0,0 0 1 0 0,1 1-1 0 0,1 0 1 0 0,0 0-1 0 0,-8 21 1 0 0,-5 12 345 0 0,1 2 0 0 0,3 0 1 0 0,2 1-1 0 0,2 1 0 0 0,-8 81 0 0 0,18-118-314 0 0,2-1 0 0 0,-1 1-1 0 0,2 0 1 0 0,-1 0 0 0 0,1-1 0 0 0,1 1-1 0 0,0-1 1 0 0,1 1 0 0 0,-1-1 0 0 0,2 0 0 0 0,0-1-1 0 0,0 1 1 0 0,1-1 0 0 0,0 0 0 0 0,0 0-1 0 0,1 0 1 0 0,0-1 0 0 0,1 0 0 0 0,-1-1-1 0 0,18 13 1 0 0,-17-14-67 0 0,0-1-1 0 0,1 0 0 0 0,-1 0 1 0 0,1 0-1 0 0,0-1 0 0 0,0-1 1 0 0,0 0-1 0 0,0 0 1 0 0,1 0-1 0 0,-1-2 0 0 0,1 1 1 0 0,0-1-1 0 0,0 0 1 0 0,-1-1-1 0 0,1 0 0 0 0,0-1 1 0 0,-1 0-1 0 0,1 0 0 0 0,0-1 1 0 0,-1 0-1 0 0,1-1 1 0 0,-1 0-1 0 0,12-6 0 0 0,-5 0 92 0 0,0-1 0 0 0,-1-1 0 0 0,0 0 0 0 0,-1-1 0 0 0,0-1 0 0 0,-1 0-1 0 0,0-1 1 0 0,-1-1 0 0 0,-1 1 0 0 0,16-29 0 0 0,-3 1 215 0 0,-2-2 1 0 0,30-86-1 0 0,-42 100-208 0 0,-2-1-1 0 0,0 1 0 0 0,-3-1 0 0 0,0 0 0 0 0,-2-1 0 0 0,-1 1 0 0 0,-3-40 0 0 0,0 55-167 0 0,-1 0 1 0 0,0 0-1 0 0,-1 0 0 0 0,-1 1 1 0 0,0-1-1 0 0,-2 1 0 0 0,1 0 1 0 0,-2 0-1 0 0,0 1 0 0 0,-1 0 1 0 0,0 0-1 0 0,-1 0 0 0 0,0 1 1 0 0,-1 1-1 0 0,-1 0 0 0 0,-12-11 1 0 0,20 20-73 0 0,-1 0 0 0 0,1 0 0 0 0,-1 1 0 0 0,0-1 1 0 0,0 1-1 0 0,0 0 0 0 0,0 0 0 0 0,0 1 0 0 0,-1-1 1 0 0,1 1-1 0 0,0 0 0 0 0,-1 0 0 0 0,1 1 1 0 0,-1-1-1 0 0,1 1 0 0 0,-1 0 0 0 0,1 0 0 0 0,-1 0 1 0 0,1 1-1 0 0,-1-1 0 0 0,1 1 0 0 0,-1 0 0 0 0,1 1 1 0 0,0-1-1 0 0,-1 1 0 0 0,1 0 0 0 0,-6 3 0 0 0,-24 15-760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22 163 2761 0 0,'-2'-1'182'0'0,"1"0"1"0"0,-1 0-1 0 0,1 0 0 0 0,-1 1 1 0 0,0-1-1 0 0,1-1 1 0 0,0 1-1 0 0,-1 0 1 0 0,1 0-1 0 0,0 0 1 0 0,-1-1-1 0 0,0-1 1 0 0,1 2-155 0 0,1-1 1 0 0,0 1 0 0 0,0 0 0 0 0,0 0-1 0 0,0-1 1 0 0,0 1 0 0 0,0 0-1 0 0,0 0 1 0 0,0-1 0 0 0,0 1 0 0 0,0 0-1 0 0,1 0 1 0 0,-1-1 0 0 0,0 1 0 0 0,1 0-1 0 0,-1 0 1 0 0,1 0 0 0 0,-1 0-1 0 0,1 0 1 0 0,1-2 0 0 0,2-2 91 0 0,0-1 0 0 0,0 0 1 0 0,1 1-1 0 0,0 0 0 0 0,0 0 0 0 0,1 1 1 0 0,-1 0-1 0 0,1-1 0 0 0,12-5 0 0 0,1 0 893 0 0,40-15-1 0 0,-36 17-51 0 0,36-8-1 0 0,-52 14-852 0 0,1 1-1 0 0,0 0 1 0 0,0 0-1 0 0,-1 1 1 0 0,1 0-1 0 0,0 0 1 0 0,0 1-1 0 0,15 3 1 0 0,-22-4-94 0 0,1 1 0 0 0,-1 0 0 0 0,0-1-1 0 0,1 1 1 0 0,-1 0 0 0 0,1 0 0 0 0,-1-1 0 0 0,0 1 0 0 0,0 0 0 0 0,0 0 0 0 0,1 1 0 0 0,-1-1 0 0 0,0 0-1 0 0,0 0 1 0 0,0 0 0 0 0,-1 1 0 0 0,1-1 0 0 0,0 1 0 0 0,0-1 0 0 0,0 2 0 0 0,0 1 7 0 0,0 0 1 0 0,0 0 0 0 0,-1 0 0 0 0,1 0-1 0 0,-1 0 1 0 0,0 0 0 0 0,0-1-1 0 0,-1 6 1 0 0,-2 6 49 0 0,0 0 0 0 0,-1 0 1 0 0,-6 15-1 0 0,10-29-66 0 0,-33 70 479 0 0,25-57-426 0 0,1 1-1 0 0,0 1 1 0 0,1-1 0 0 0,0 1-1 0 0,-4 22 1 0 0,10-38-63 0 0,0 1 0 0 0,0-1 0 0 0,1 1 0 0 0,-1-1 1 0 0,0 1-1 0 0,0-1 0 0 0,0 1 0 0 0,0-1 0 0 0,1 1 0 0 0,-1-1 0 0 0,0 0 1 0 0,0 1-1 0 0,1-1 0 0 0,-1 1 0 0 0,0-1 0 0 0,0 0 0 0 0,1 1 0 0 0,-1-1 0 0 0,1 0 1 0 0,-1 1-1 0 0,0-1 0 0 0,1 0 0 0 0,-1 0 0 0 0,1 1 0 0 0,-1-1 0 0 0,0 0 1 0 0,1 0-1 0 0,-1 0 0 0 0,1 0 0 0 0,-1 0 0 0 0,1 0 0 0 0,-1 1 0 0 0,1-1 1 0 0,-1 0-1 0 0,1 0 0 0 0,-1 0 0 0 0,1 0 0 0 0,-1-1 0 0 0,1 1 0 0 0,-1 0 0 0 0,1 0 1 0 0,0 0-1 0 0,27-5-551 0 0,-23 3 393 0 0,1 1 95 0 0,0 0 1 0 0,0 0-1 0 0,0 1 1 0 0,0-1-1 0 0,0 1 1 0 0,0 0-1 0 0,0 1 1 0 0,0-1-1 0 0,0 1 1 0 0,0 1-1 0 0,7 2 1 0 0,-11-3 75 0 0,1 0-1 0 0,-1 0 1 0 0,0 1 0 0 0,0-1 0 0 0,0 1 0 0 0,0 0-1 0 0,0-1 1 0 0,0 1 0 0 0,0 0 0 0 0,-1 0-1 0 0,1 0 1 0 0,-1 1 0 0 0,1-1 0 0 0,-1 0 0 0 0,0 1-1 0 0,0-1 1 0 0,0 0 0 0 0,0 1 0 0 0,0-1 0 0 0,0 1-1 0 0,-1-1 1 0 0,1 1 0 0 0,-1 0 0 0 0,0-1-1 0 0,0 1 1 0 0,0 0 0 0 0,0-1 0 0 0,-1 4 0 0 0,0 5 87 0 0,-1-1 0 0 0,0 1 0 0 0,0-1 1 0 0,-1 0-1 0 0,-1 0 0 0 0,0 0 1 0 0,0 0-1 0 0,-1 0 0 0 0,0-1 0 0 0,0 0 1 0 0,-1 0-1 0 0,-1 0 0 0 0,1-1 0 0 0,-1 0 1 0 0,-1 0-1 0 0,0 0 0 0 0,-14 10 1 0 0,7-10-2142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32 9850 0 0,'0'-1'43'0'0,"1"0"1"0"0,-1 0-1 0 0,1 0 0 0 0,-1 0 0 0 0,1 0 0 0 0,0 0 1 0 0,0 0-1 0 0,-1 1 0 0 0,1-1 0 0 0,0 0 0 0 0,0 1 1 0 0,0-1-1 0 0,0 0 0 0 0,0 1 0 0 0,0-1 1 0 0,0 1-1 0 0,0 0 0 0 0,0-1 0 0 0,0 1 0 0 0,0 0 1 0 0,0-1-1 0 0,0 1 0 0 0,0 0 0 0 0,0 0 0 0 0,0 0 1 0 0,1 0-1 0 0,-1 0 0 0 0,0 0 0 0 0,0 0 1 0 0,0 1-1 0 0,0-1 0 0 0,0 0 0 0 0,0 1 0 0 0,2 0 1 0 0,-1 0 5 0 0,0 0 0 0 0,0 0 1 0 0,1 0-1 0 0,-1 0 0 0 0,0 1 1 0 0,0-1-1 0 0,0 1 0 0 0,0-1 1 0 0,0 1-1 0 0,-1 0 0 0 0,1 0 1 0 0,-1 0-1 0 0,1 0 0 0 0,1 3 1 0 0,3 10-126 0 0,-2 0 0 0 0,0 1 0 0 0,0-1 0 0 0,-1 0 0 0 0,-1 1 0 0 0,-1 0 1 0 0,-1 31-1 0 0,0-28 60 0 0,0 0 1 0 0,2 0-1 0 0,0 0 1 0 0,7 29-1 0 0,-9-47 38 0 0,0 0-1 0 0,0-1 0 0 0,0 1 0 0 0,0-1 0 0 0,0 1 0 0 0,0-1 0 0 0,1 1 0 0 0,-1 0 0 0 0,0-1 1 0 0,0 1-1 0 0,1-1 0 0 0,-1 1 0 0 0,0-1 0 0 0,1 1 0 0 0,-1-1 0 0 0,0 1 0 0 0,1-1 0 0 0,-1 1 1 0 0,1-1-1 0 0,-1 0 0 0 0,0 1 0 0 0,1-1 0 0 0,-1 0 0 0 0,1 1 0 0 0,-1-1 0 0 0,1 0 0 0 0,0 1 1 0 0,-1-1-1 0 0,1 0 0 0 0,-1 0 0 0 0,2 0 0 0 0,-1 0 19 0 0,-1-1-1 0 0,1 1 1 0 0,0-1 0 0 0,0 0 0 0 0,0 1-1 0 0,0-1 1 0 0,0 0 0 0 0,-1 0-1 0 0,1 0 1 0 0,0 1 0 0 0,0-1 0 0 0,-1 0-1 0 0,1 0 1 0 0,-1 0 0 0 0,1-1-1 0 0,19-48 995 0 0,-18 44-885 0 0,25-64 1115 0 0,-15 40-1802 0 0,-1-1 1 0 0,-1 0-1 0 0,9-50 0 0 0,-19 71-1348 0 0,-14 25-1070 0 0,-8 28 1936 0 0,15-28 821 0 0,2-4 250 0 0,0 0 0 0 0,0 0 0 0 0,1 0 0 0 0,1 0 0 0 0,0 0 0 0 0,0 1 0 0 0,1-1 0 0 0,1 1 0 0 0,-1 18 0 0 0,2-29-8 0 0,0-1 1 0 0,0 1 0 0 0,0-1 0 0 0,1 0 0 0 0,-1 1 0 0 0,0-1-1 0 0,0 1 1 0 0,0-1 0 0 0,0 1 0 0 0,1-1 0 0 0,-1 0 0 0 0,0 1-1 0 0,0-1 1 0 0,1 1 0 0 0,-1-1 0 0 0,0 0 0 0 0,1 1 0 0 0,-1-1-1 0 0,0 0 1 0 0,1 0 0 0 0,-1 1 0 0 0,0-1 0 0 0,1 0-1 0 0,-1 0 1 0 0,1 1 0 0 0,-1-1 0 0 0,1 0 0 0 0,-1 0 0 0 0,0 0-1 0 0,1 0 1 0 0,-1 0 0 0 0,1 0 0 0 0,-1 0 0 0 0,1 0 0 0 0,-1 0-1 0 0,1 0 1 0 0,-1 0 0 0 0,1 0 0 0 0,-1 0 0 0 0,0 0 0 0 0,1 0-1 0 0,-1 0 1 0 0,1 0 0 0 0,-1-1 0 0 0,1 1 0 0 0,-1 0 0 0 0,0 0-1 0 0,1-1 1 0 0,-1 1 0 0 0,1 0 0 0 0,-1 0 0 0 0,0-1 0 0 0,1 1-1 0 0,-1 0 1 0 0,0-1 0 0 0,0 1 0 0 0,1-1 0 0 0,21-20 1398 0 0,-11 8-1580 0 0,-1-1 0 0 0,-1 0 0 0 0,0 0 0 0 0,-1-1-1 0 0,0-1 1 0 0,-1 1 0 0 0,-1-1 0 0 0,0 0 0 0 0,-1-1-1 0 0,3-20 1 0 0,-8 36 100 0 0,0 1 0 0 0,0-1 0 0 0,1 0 0 0 0,-1 0 0 0 0,0 1 0 0 0,0-1 0 0 0,0 0 0 0 0,0 0 0 0 0,0 0 0 0 0,-1 1 0 0 0,1-1 0 0 0,0 0 0 0 0,0 0 0 0 0,0 1 0 0 0,-1-1 0 0 0,1 0 0 0 0,0 0-1 0 0,-1 1 1 0 0,1-1 0 0 0,-1 0 0 0 0,0 0 0 0 0,1 1 16 0 0,-1 0 0 0 0,1 0 0 0 0,-1 0 1 0 0,1 0-1 0 0,-1 0 0 0 0,1 0 0 0 0,-1 0 0 0 0,1 0 0 0 0,-1 0 0 0 0,1 0 0 0 0,-1 0 0 0 0,1 0 0 0 0,-1 1 0 0 0,1-1 0 0 0,-1 0 0 0 0,1 0 0 0 0,0 0 0 0 0,-1 1 0 0 0,1-1 0 0 0,-1 0 0 0 0,1 1 0 0 0,0-1 0 0 0,-1 1 0 0 0,-22 26-542 0 0,17-16 708 0 0,1-1 0 0 0,1 1 0 0 0,0 1 0 0 0,0-1 0 0 0,1 0 0 0 0,0 1 0 0 0,1 0 0 0 0,1-1 0 0 0,0 1 0 0 0,0 0 0 0 0,1 0 0 0 0,1 0 0 0 0,2 16 0 0 0,-3-26-70 0 0,1-1 1 0 0,-1 0-1 0 0,0 0 0 0 0,1 0 0 0 0,-1 0 0 0 0,0 0 1 0 0,1 0-1 0 0,-1 0 0 0 0,1 0 0 0 0,0 0 1 0 0,-1 0-1 0 0,1 0 0 0 0,0-1 0 0 0,-1 1 0 0 0,1 0 1 0 0,0 0-1 0 0,0-1 0 0 0,0 1 0 0 0,1 1 0 0 0,-1-2-28 0 0,0 0 0 0 0,0 0-1 0 0,-1 0 1 0 0,1 0 0 0 0,0 0-1 0 0,0 0 1 0 0,-1 0 0 0 0,1 0-1 0 0,0 0 1 0 0,0 0 0 0 0,-1-1-1 0 0,1 1 1 0 0,0 0-1 0 0,0 0 1 0 0,-1-1 0 0 0,1 1-1 0 0,0 0 1 0 0,-1-1 0 0 0,1 1-1 0 0,-1-1 1 0 0,2 0 0 0 0,0-1 42 0 0,0 0 1 0 0,-1 0-1 0 0,1 0 0 0 0,0 0 1 0 0,-1 0-1 0 0,1 0 1 0 0,-1 0-1 0 0,0-1 1 0 0,0 1-1 0 0,0 0 0 0 0,0-1 1 0 0,0 1-1 0 0,0-1 1 0 0,-1 1-1 0 0,1-6 1 0 0,-1 5-77 0 0,0-1 1 0 0,-1 0-1 0 0,1 1 1 0 0,-1-1-1 0 0,0 1 1 0 0,0-1-1 0 0,0 1 1 0 0,0 0-1 0 0,-1-1 1 0 0,0 1 0 0 0,1 0-1 0 0,-1 0 1 0 0,0 0-1 0 0,0 0 1 0 0,-1 0-1 0 0,1 0 1 0 0,-1 1-1 0 0,1-1 1 0 0,-1 1-1 0 0,0 0 1 0 0,0 0-1 0 0,0 0 1 0 0,0 0 0 0 0,0 0-1 0 0,0 0 1 0 0,-1 1-1 0 0,1 0 1 0 0,-7-2-1 0 0,3 1-224 0 0,0 0 0 0 0,0 1 0 0 0,0 0 0 0 0,-1 0 0 0 0,1 1 0 0 0,0 0 0 0 0,0 0 0 0 0,-1 0 0 0 0,1 1 0 0 0,0 0 0 0 0,0 1 0 0 0,-1 0 0 0 0,-8 3 0 0 0,6 0-88 0 0,0 0 0 0 0,0 1-1 0 0,1 0 1 0 0,0 0 0 0 0,1 1-1 0 0,-1 0 1 0 0,1 1 0 0 0,1-1 0 0 0,-1 2-1 0 0,1-1 1 0 0,-10 18 0 0 0,6-8-2549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41 6449 0 0,'-5'-2'118'0'0,"-1"0"-1"0"0,1 1 1 0 0,0-1-1 0 0,-1 1 1 0 0,1 0-1 0 0,0 1 1 0 0,-1-1 0 0 0,1 1-1 0 0,-1 0 1 0 0,1 1-1 0 0,-1-1 1 0 0,1 1-1 0 0,-1 0 1 0 0,1 0-1 0 0,0 1 1 0 0,-9 3-1 0 0,7-1 23 0 0,0 0-1 0 0,0 1 1 0 0,0-1-1 0 0,0 2 1 0 0,1-1-1 0 0,0 0 1 0 0,1 1-1 0 0,-1 0 1 0 0,1 1-1 0 0,-6 7 1 0 0,0 6 10 0 0,0 0 1 0 0,1 0 0 0 0,0 1 0 0 0,2 0 0 0 0,1 0 0 0 0,1 1 0 0 0,-5 26 0 0 0,7-26-186 0 0,2 0 0 0 0,0 0-1 0 0,1 0 1 0 0,2 0 0 0 0,0 0 0 0 0,5 25-1 0 0,-5-38 89 0 0,1 0 0 0 0,0 0-1 0 0,1 0 1 0 0,0 0-1 0 0,0 0 1 0 0,1-1 0 0 0,0 0-1 0 0,1 0 1 0 0,-1 0-1 0 0,2 0 1 0 0,-1-1 0 0 0,1 1-1 0 0,0-1 1 0 0,1-1-1 0 0,-1 1 1 0 0,1-1 0 0 0,11 7-1 0 0,-15-11 32 0 0,0 0-1 0 0,1-1 1 0 0,-1 1-1 0 0,1-1 1 0 0,-1 1-1 0 0,1-1 1 0 0,0 0-1 0 0,-1-1 1 0 0,1 1 0 0 0,0-1-1 0 0,0 1 1 0 0,0-1-1 0 0,0 0 1 0 0,-1 0-1 0 0,1-1 1 0 0,4 0-1 0 0,-2-1 5 0 0,0 0 0 0 0,0 0 0 0 0,0 0 0 0 0,-1-1 0 0 0,1 0 0 0 0,-1 0 0 0 0,0-1 0 0 0,0 1 0 0 0,5-6 0 0 0,6-6 121 0 0,-1 0 0 0 0,-1-2 0 0 0,-1 0 0 0 0,19-29 0 0 0,-16 20-630 0 0,-2-1 1 0 0,0 0-1 0 0,19-56 0 0 0,-27 63 10 0 0,-1 1-1 0 0,-1-2 1 0 0,0 1-1 0 0,-2 0 0 0 0,0-1 1 0 0,-2-35-1 0 0,0 53 353 0 0,0 1 0 0 0,-1-1 0 0 0,1 0-1 0 0,-1 1 1 0 0,1-1 0 0 0,-1 1 0 0 0,0-1 0 0 0,0 1-1 0 0,0-1 1 0 0,0 1 0 0 0,0 0 0 0 0,0 0 0 0 0,-1-1 0 0 0,1 1-1 0 0,-1 0 1 0 0,1 0 0 0 0,-1 0 0 0 0,-2-2 0 0 0,2 4 44 0 0,0-1 0 0 0,0 0 0 0 0,1 0 1 0 0,-1 1-1 0 0,0-1 0 0 0,0 1 0 0 0,0 0 0 0 0,0-1 1 0 0,0 1-1 0 0,1 0 0 0 0,-1 0 0 0 0,0 0 1 0 0,0 0-1 0 0,0 1 0 0 0,0-1 0 0 0,0 0 1 0 0,0 1-1 0 0,1-1 0 0 0,-1 1 0 0 0,0 0 1 0 0,0 0-1 0 0,1-1 0 0 0,-1 1 0 0 0,0 0 1 0 0,-1 2-1 0 0,-11 7 95 0 0,0 1 1 0 0,1 0 0 0 0,0 0-1 0 0,1 1 1 0 0,1 1-1 0 0,0 0 1 0 0,-9 15-1 0 0,-8 14 210 0 0,-22 49 0 0 0,42-78-140 0 0,2 0-1 0 0,0 1 1 0 0,0 0-1 0 0,1 0 1 0 0,1 0-1 0 0,-3 18 1 0 0,7-29-91 0 0,-1 0 0 0 0,1 0 0 0 0,0 0 1 0 0,0 0-1 0 0,0 1 0 0 0,0-1 0 0 0,1 0 0 0 0,-1 0 1 0 0,1 0-1 0 0,0 0 0 0 0,0 0 0 0 0,0 0 0 0 0,0 0 1 0 0,0 0-1 0 0,1-1 0 0 0,-1 1 0 0 0,1 0 0 0 0,0-1 1 0 0,0 1-1 0 0,0-1 0 0 0,0 1 0 0 0,0-1 0 0 0,1 0 1 0 0,-1 0-1 0 0,0 0 0 0 0,1 0 0 0 0,0-1 1 0 0,-1 1-1 0 0,1-1 0 0 0,0 1 0 0 0,0-1 0 0 0,0 0 1 0 0,0 0-1 0 0,0 0 0 0 0,5 0 0 0 0,-2 0 20 0 0,-1 0 1 0 0,1 0-1 0 0,-1-1 0 0 0,1 0 0 0 0,-1 0 0 0 0,1 0 1 0 0,-1-1-1 0 0,1 1 0 0 0,-1-2 0 0 0,0 1 0 0 0,1 0 1 0 0,8-5-1 0 0,-5 2 21 0 0,0-1 1 0 0,0 0-1 0 0,-1-1 1 0 0,0 0-1 0 0,0 0 1 0 0,12-12-1 0 0,-7 4-86 0 0,-1 0-1 0 0,0-1 0 0 0,-1-1 1 0 0,0 0-1 0 0,-1-1 1 0 0,14-34-1 0 0,-20 40-246 0 0,-1 0-1 0 0,0 0 0 0 0,-1-1 0 0 0,0 1 1 0 0,-1-1-1 0 0,-1 1 0 0 0,1-1 0 0 0,-2 1 1 0 0,0-1-1 0 0,0 0 0 0 0,-4-15 1 0 0,3 18-93 0 0,-1-1 1 0 0,0 1 0 0 0,0 0-1 0 0,-1 0 1 0 0,0 0 0 0 0,0 1-1 0 0,-1-1 1 0 0,0 1 0 0 0,-1 0-1 0 0,1 1 1 0 0,-2-1 0 0 0,1 1 0 0 0,-1 0-1 0 0,-9-6 1 0 0,14 11 249 0 0,-1 0 0 0 0,0 0 1 0 0,0 1-1 0 0,0-1 0 0 0,1 1 0 0 0,-1 0 0 0 0,-1 0 0 0 0,1 0 1 0 0,0 0-1 0 0,0 0 0 0 0,0 1 0 0 0,0-1 0 0 0,-1 1 1 0 0,1 0-1 0 0,0 0 0 0 0,0 0 0 0 0,-5 1 0 0 0,3 1 158 0 0,0-1-1 0 0,0 1 1 0 0,0 0-1 0 0,1 0 1 0 0,-1 0-1 0 0,1 1 0 0 0,-1 0 1 0 0,1-1-1 0 0,0 2 1 0 0,-5 3-1 0 0,1 1 187 0 0,1 0-1 0 0,-1 1 1 0 0,2 0 0 0 0,-1 0-1 0 0,1 0 1 0 0,0 1-1 0 0,1 0 1 0 0,0 0 0 0 0,-5 16-1 0 0,7-14-48 0 0,1 0 0 0 0,0 1 0 0 0,1-1 0 0 0,0 0 0 0 0,1 1-1 0 0,0-1 1 0 0,1 0 0 0 0,1 0 0 0 0,0 1 0 0 0,0-1 0 0 0,1 0 0 0 0,1-1 0 0 0,7 19-1 0 0,-8-24-150 0 0,-1 0-1 0 0,2 0 1 0 0,-1 0-1 0 0,0-1 1 0 0,1 1-1 0 0,0-1 0 0 0,0 1 1 0 0,1-1-1 0 0,-1-1 1 0 0,1 1-1 0 0,0-1 1 0 0,1 1-1 0 0,-1-2 0 0 0,1 1 1 0 0,-1 0-1 0 0,1-1 1 0 0,0 0-1 0 0,0-1 1 0 0,1 1-1 0 0,-1-1 1 0 0,1 0-1 0 0,-1-1 0 0 0,1 1 1 0 0,-1-1-1 0 0,1-1 1 0 0,9 1-1 0 0,-10-2-121 0 0,0 1 0 0 0,0-1 0 0 0,0-1 0 0 0,0 1 0 0 0,0-1 0 0 0,-1 0 0 0 0,1 0 0 0 0,-1 0 0 0 0,1-1 0 0 0,-1 0 0 0 0,0 0 0 0 0,7-6 0 0 0,-4 3 67 0 0,0-2 1 0 0,-1 1 0 0 0,0-1-1 0 0,0 0 1 0 0,-1 0 0 0 0,9-15-1 0 0,-3-2 49 0 0,0 1-1 0 0,-2-1 0 0 0,-1-1 1 0 0,10-44-1 0 0,-19 70-60 0 0,6-25-58 0 0,4-45-1 0 0,-9 64 43 0 0,-1-1 0 0 0,0 0 0 0 0,0 0 0 0 0,-1 1-1 0 0,1-1 1 0 0,-2 0 0 0 0,1 1 0 0 0,-1-1 0 0 0,0 1-1 0 0,0-1 1 0 0,-7-11 0 0 0,8 16 7 0 0,0 0-1 0 0,0 0 1 0 0,-1 0-1 0 0,1 1 1 0 0,-1-1-1 0 0,0 0 1 0 0,0 1-1 0 0,1-1 1 0 0,-1 1-1 0 0,0-1 1 0 0,0 1-1 0 0,0 0 1 0 0,0 0-1 0 0,-1 0 1 0 0,1 0-1 0 0,0 0 1 0 0,0 1-1 0 0,-1-1 1 0 0,1 1-1 0 0,0-1 1 0 0,-1 1-1 0 0,1 0 1 0 0,0 0-1 0 0,-1 0 1 0 0,1 0-1 0 0,0 0 1 0 0,-1 0-1 0 0,1 1 1 0 0,0-1-1 0 0,-1 1 1 0 0,1 0-1 0 0,0 0 1 0 0,0 0-1 0 0,0 0 1 0 0,-3 1-1 0 0,-3 3-88 0 0,0-1 0 0 0,0 1 0 0 0,0 1 0 0 0,1 0 0 0 0,0 0 0 0 0,0 0 0 0 0,-10 12 0 0 0,7-5-875 0 0,1 1 0 0 0,0-1 0 0 0,-8 18 0 0 0,-1 12-3012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3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41 145 9218 0 0,'-2'4'81'0'0,"1"0"0"0"0,0-1 1 0 0,0 1-1 0 0,0 0 0 0 0,0 1 0 0 0,0-1 1 0 0,1 8-1 0 0,-1-5-19 0 0,-11 68-656 0 0,4-35-250 0 0,-3 60 0 0 0,10-89 1054 0 0,1 0 1 0 0,1 1-1 0 0,0-1 0 0 0,0 0 1 0 0,1 0-1 0 0,1 0 1 0 0,-1 0-1 0 0,2-1 0 0 0,0 1 1 0 0,5 11-1 0 0,-7-18-75 0 0,0 0 1 0 0,0-1-1 0 0,1 1 1 0 0,-1-1-1 0 0,1 1 0 0 0,-1-1 1 0 0,1 0-1 0 0,0 0 0 0 0,0 0 1 0 0,1 0-1 0 0,-1 0 0 0 0,0-1 1 0 0,1 0-1 0 0,0 0 0 0 0,-1 0 1 0 0,1 0-1 0 0,0 0 0 0 0,0-1 1 0 0,0 1-1 0 0,0-1 1 0 0,1 0-1 0 0,-1 0 0 0 0,0-1 1 0 0,0 0-1 0 0,0 1 0 0 0,6-2 1 0 0,-2 0 11 0 0,0 0 1 0 0,-1-1 0 0 0,1-1-1 0 0,-1 1 1 0 0,0-1-1 0 0,0 0 1 0 0,0-1 0 0 0,0 0-1 0 0,0 0 1 0 0,-1 0-1 0 0,0-1 1 0 0,0 0 0 0 0,9-9-1 0 0,20-21-39 0 0,-2-2-1 0 0,42-62 1 0 0,-61 78-811 0 0,-2 0 1 0 0,0-1-1 0 0,-1 0 1 0 0,-1-1 0 0 0,-1 0-1 0 0,12-48 1 0 0,-20 67 412 0 0,-1 0 1 0 0,1 1-1 0 0,-1-1 0 0 0,0 0 0 0 0,0 0 1 0 0,0 0-1 0 0,-1 0 0 0 0,1 0 1 0 0,-3-7-1 0 0,3 11 225 0 0,0-1 1 0 0,0 0-1 0 0,-1 1 1 0 0,1-1-1 0 0,0 1 1 0 0,-1-1-1 0 0,1 1 1 0 0,0-1-1 0 0,-1 1 1 0 0,1-1-1 0 0,-1 1 1 0 0,1-1-1 0 0,-1 1 1 0 0,1 0-1 0 0,-1-1 1 0 0,1 1-1 0 0,-1 0 1 0 0,1-1-1 0 0,-1 1 1 0 0,0 0 0 0 0,1 0-1 0 0,-1-1 1 0 0,1 1-1 0 0,-2 0 1 0 0,0 0 16 0 0,1 0 0 0 0,-1 1 0 0 0,1-1 0 0 0,-1 0 0 0 0,1 1 0 0 0,-1-1 0 0 0,1 1 0 0 0,-1 0 1 0 0,1 0-1 0 0,-1-1 0 0 0,1 1 0 0 0,0 0 0 0 0,-1 0 0 0 0,-1 2 0 0 0,-13 11 52 0 0,0 2-1 0 0,1 0 1 0 0,0 1-1 0 0,-23 35 1 0 0,-38 82 1867 0 0,73-128-1667 0 0,0 0 1 0 0,1 0-1 0 0,0 0 1 0 0,0 0-1 0 0,0 1 1 0 0,1-1-1 0 0,0 1 1 0 0,0-1-1 0 0,1 1 1 0 0,0-1-1 0 0,0 7 1 0 0,1-10-87 0 0,-1-1 1 0 0,0 0 0 0 0,1 0-1 0 0,0 0 1 0 0,-1 0 0 0 0,1 0-1 0 0,0 0 1 0 0,0 0 0 0 0,0 0 0 0 0,0-1-1 0 0,0 1 1 0 0,1 0 0 0 0,-1 0-1 0 0,0-1 1 0 0,1 1 0 0 0,0-1-1 0 0,-1 1 1 0 0,1-1 0 0 0,0 0-1 0 0,-1 0 1 0 0,1 0 0 0 0,0 0 0 0 0,0 0-1 0 0,0 0 1 0 0,0 0 0 0 0,0 0-1 0 0,0-1 1 0 0,0 1 0 0 0,0-1-1 0 0,1 0 1 0 0,-1 0 0 0 0,0 1-1 0 0,0-1 1 0 0,0 0 0 0 0,0-1-1 0 0,4 0 1 0 0,2 0-162 0 0,0 0-1 0 0,-1-1 1 0 0,1 0 0 0 0,0-1-1 0 0,-1 0 1 0 0,0 0 0 0 0,0 0-1 0 0,0-1 1 0 0,0 0-1 0 0,0 0 1 0 0,-1-1 0 0 0,0 0-1 0 0,0 0 1 0 0,0 0 0 0 0,0-1-1 0 0,-1 0 1 0 0,0 0-1 0 0,-1 0 1 0 0,1-1 0 0 0,-1 0-1 0 0,0 0 1 0 0,-1 0 0 0 0,4-9-1 0 0,-2 6-336 0 0,-2 0-1 0 0,1 0 1 0 0,-1 0-1 0 0,-1 0 0 0 0,0 0 1 0 0,0-1-1 0 0,-1 1 1 0 0,0-1-1 0 0,-1 1 1 0 0,0-1-1 0 0,-1 1 0 0 0,0-1 1 0 0,-1 1-1 0 0,0 0 1 0 0,0 0-1 0 0,-1-1 1 0 0,-6-11-1 0 0,8 20 394 0 0,0-1-1 0 0,0 1 1 0 0,0-1 0 0 0,-1 1-1 0 0,1 0 1 0 0,-1 0-1 0 0,0 0 1 0 0,0 0 0 0 0,1 0-1 0 0,-1 0 1 0 0,-1 0-1 0 0,1 1 1 0 0,0-1 0 0 0,0 1-1 0 0,0-1 1 0 0,-1 1-1 0 0,-2-1 1 0 0,3 1 37 0 0,0 1 0 0 0,0 0 0 0 0,-1 0 0 0 0,1 0 0 0 0,0 0 0 0 0,0 0 1 0 0,0 0-1 0 0,0 0 0 0 0,0 1 0 0 0,0-1 0 0 0,0 1 0 0 0,0-1 0 0 0,0 1 0 0 0,1 0 0 0 0,-1 0 0 0 0,0 0 0 0 0,-3 2 0 0 0,0 0 33 0 0,1 1 0 0 0,-1 0-1 0 0,1 1 1 0 0,0-1 0 0 0,0 1-1 0 0,1-1 1 0 0,-1 1 0 0 0,1 0-1 0 0,0 0 1 0 0,0 1 0 0 0,0-1 0 0 0,1 1-1 0 0,-3 10 1 0 0,2 0 26 0 0,0 0-1 0 0,1 0 1 0 0,1 0 0 0 0,1 0-1 0 0,0 1 1 0 0,3 19 0 0 0,-2-29 0 0 0,0 1 0 0 0,1-1 0 0 0,-1 1 0 0 0,2-1 0 0 0,-1 0 0 0 0,1 0 0 0 0,0 0 0 0 0,0 0 0 0 0,1 0 0 0 0,0-1 0 0 0,0 1 0 0 0,1-1 1 0 0,0 0-1 0 0,0-1 0 0 0,7 7 0 0 0,-10-9-37 0 0,1-1 1 0 0,0 0-1 0 0,0 0 1 0 0,0-1-1 0 0,0 1 1 0 0,0 0-1 0 0,0-1 1 0 0,1 0-1 0 0,-1 0 1 0 0,0 0-1 0 0,1 0 1 0 0,-1 0-1 0 0,1-1 1 0 0,-1 0-1 0 0,1 1 1 0 0,-1-1-1 0 0,1-1 1 0 0,-1 1-1 0 0,1 0 1 0 0,-1-1-1 0 0,1 0 1 0 0,-1 0-1 0 0,0 0 1 0 0,1 0-1 0 0,-1 0 1 0 0,0-1-1 0 0,6-3 1 0 0,-4 2 46 0 0,0-1 0 0 0,-1 0 1 0 0,1 0-1 0 0,-1 0 0 0 0,0 0 1 0 0,0-1-1 0 0,0 0 0 0 0,-1 0 1 0 0,0 0-1 0 0,0 0 1 0 0,0 0-1 0 0,0-1 0 0 0,-1 1 1 0 0,0-1-1 0 0,2-7 0 0 0,-1-3-252 0 0,0 0 0 0 0,-1-1-1 0 0,-1 1 1 0 0,-1-1-1 0 0,0 1 1 0 0,-4-26 0 0 0,3 35 62 0 0,0-1 1 0 0,-1 1 0 0 0,0-1-1 0 0,0 1 1 0 0,0-1 0 0 0,-1 1-1 0 0,0 0 1 0 0,-1 0 0 0 0,1 1-1 0 0,-1-1 1 0 0,-1 1 0 0 0,1-1-1 0 0,-1 1 1 0 0,0 1 0 0 0,-12-11-1 0 0,14 14-46 0 0,-1 0-1 0 0,1 0 1 0 0,-1 1-1 0 0,0 0 1 0 0,1-1-1 0 0,-1 1 1 0 0,0 1 0 0 0,0-1-1 0 0,0 1 1 0 0,0-1-1 0 0,0 1 1 0 0,0 0-1 0 0,0 0 1 0 0,0 1-1 0 0,1-1 1 0 0,-1 1-1 0 0,0 0 1 0 0,0 0-1 0 0,0 0 1 0 0,1 1 0 0 0,-1-1-1 0 0,0 1 1 0 0,1 0-1 0 0,0 0 1 0 0,-1 0-1 0 0,-3 3 1 0 0,-7 5-98 0 0,0 1-1 0 0,1 1 1 0 0,0 0 0 0 0,-17 20 0 0 0,19-19 270 0 0,1-1 0 0 0,1 2 0 0 0,0-1 0 0 0,1 1 0 0 0,0 1 0 0 0,1-1 1 0 0,-9 30-1 0 0,14-40 42 0 0,1 1 0 0 0,0-1 0 0 0,0 1 0 0 0,0-1 0 0 0,1 1 0 0 0,0-1 0 0 0,0 1 0 0 0,0-1 0 0 0,0 1 0 0 0,1-1 0 0 0,-1 1 0 0 0,1-1 0 0 0,0 1 0 0 0,1-1 0 0 0,-1 1 0 0 0,1-1 0 0 0,0 0 0 0 0,0 0 0 0 0,0 0 0 0 0,0 0 0 0 0,1 0 0 0 0,0-1 0 0 0,0 1 0 0 0,0-1 0 0 0,0 1 0 0 0,0-1 0 0 0,1 0 0 0 0,-1 0 0 0 0,1-1 0 0 0,0 1 0 0 0,0-1 0 0 0,6 3 0 0 0,-3-1 8 0 0,0-1 1 0 0,1 0-1 0 0,-1 0 1 0 0,1-1-1 0 0,-1 1 1 0 0,1-2-1 0 0,0 1 1 0 0,0-1-1 0 0,0-1 1 0 0,0 1-1 0 0,0-1 1 0 0,-1-1-1 0 0,1 0 1 0 0,0 0-1 0 0,10-2 1 0 0,-8-1 45 0 0,-1 1 1 0 0,0-1-1 0 0,-1 0 1 0 0,1-1-1 0 0,-1 0 1 0 0,0 0-1 0 0,0-1 1 0 0,0 0-1 0 0,-1 0 1 0 0,0-1-1 0 0,8-9 1 0 0,-3 2-117 0 0,-2-1 1 0 0,0 0-1 0 0,0-1 1 0 0,-1 0-1 0 0,-1 0 1 0 0,-1-1-1 0 0,0 0 1 0 0,-1 0-1 0 0,-1-1 1 0 0,-1 0-1 0 0,0 0 1 0 0,2-35-1 0 0,-6 31-248 0 0,-1 0-1 0 0,-4-33 0 0 0,4 49 137 0 0,0 0 0 0 0,0 0 0 0 0,-1 0 0 0 0,0 0 0 0 0,0 0 0 0 0,0 1 0 0 0,-1-1 0 0 0,1 0 0 0 0,-1 1 0 0 0,-1 0 0 0 0,1 0 0 0 0,-1 0 0 0 0,-7-8 0 0 0,9 12 27 0 0,0 0-1 0 0,1 0 1 0 0,-1 0-1 0 0,0 0 1 0 0,0 0-1 0 0,1 0 1 0 0,-1 1-1 0 0,0-1 1 0 0,0 1-1 0 0,0-1 1 0 0,0 1-1 0 0,0 0 1 0 0,0 0-1 0 0,0 0 1 0 0,0 0-1 0 0,1 0 1 0 0,-1 0-1 0 0,0 0 1 0 0,0 1-1 0 0,0-1 1 0 0,0 1-1 0 0,0 0 1 0 0,0-1-1 0 0,-3 3 1 0 0,-2 1-373 0 0,0 0 0 0 0,1 0 1 0 0,-1 1-1 0 0,-9 9 1 0 0,-12 13-3876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4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122 356 10594 0 0,'-4'-41'-408'0'0,"-2"-16"615"0"0,6 55-129 0 0,0 0 0 0 0,-1 0 0 0 0,0-1 1 0 0,1 1-1 0 0,-1 0 0 0 0,0 0 0 0 0,0 1 0 0 0,0-1 0 0 0,0 0 1 0 0,-1 0-1 0 0,1 0 0 0 0,0 1 0 0 0,-1-1 0 0 0,1 1 0 0 0,-1-1 1 0 0,0 1-1 0 0,1 0 0 0 0,-1-1 0 0 0,0 1 0 0 0,-4-2 1 0 0,5 3-26 0 0,-1 0 0 0 0,0-1 1 0 0,0 1-1 0 0,0 0 1 0 0,1 0-1 0 0,-1 0 1 0 0,0 0-1 0 0,0 0 0 0 0,0 1 1 0 0,1-1-1 0 0,-1 1 1 0 0,0-1-1 0 0,0 1 1 0 0,1-1-1 0 0,-1 1 0 0 0,0 0 1 0 0,1 0-1 0 0,-1 0 1 0 0,1 0-1 0 0,-1 0 1 0 0,1 0-1 0 0,-1 0 0 0 0,1 1 1 0 0,0-1-1 0 0,0 0 1 0 0,0 1-1 0 0,0-1 0 0 0,0 1 1 0 0,0-1-1 0 0,0 1 1 0 0,0-1-1 0 0,-1 4 1 0 0,-3 5 178 0 0,1 0 0 0 0,0 0 1 0 0,0 0-1 0 0,-1 11 0 0 0,2-8 6 0 0,0 0 1 0 0,1 1-1 0 0,1-1 0 0 0,0 0 1 0 0,1 0-1 0 0,0 1 0 0 0,1-1 1 0 0,5 26-1 0 0,-5-33-173 0 0,1-1-1 0 0,0 1 1 0 0,0-1-1 0 0,0 1 1 0 0,1-1 0 0 0,0 0-1 0 0,0 0 1 0 0,0 0 0 0 0,0-1-1 0 0,1 1 1 0 0,0-1 0 0 0,0 1-1 0 0,0-1 1 0 0,0 0 0 0 0,1-1-1 0 0,0 1 1 0 0,0-1-1 0 0,0 0 1 0 0,0 0 0 0 0,0-1-1 0 0,0 1 1 0 0,9 2 0 0 0,-5-2-79 0 0,1-1 0 0 0,-1 0 0 0 0,1 0 0 0 0,0-1 0 0 0,0 0 0 0 0,-1 0 0 0 0,1-1 0 0 0,0-1 0 0 0,0 0 1 0 0,0 0-1 0 0,-1-1 0 0 0,1 0 0 0 0,0 0 0 0 0,-1-1 0 0 0,0-1 0 0 0,0 0 0 0 0,0 0 0 0 0,0 0 0 0 0,-1-1 0 0 0,1-1 1 0 0,-1 1-1 0 0,0-1 0 0 0,-1 0 0 0 0,0-1 0 0 0,0 0 0 0 0,0 0 0 0 0,8-12 0 0 0,-2 1-253 0 0,-1 0 0 0 0,0-1 0 0 0,-1-1 0 0 0,11-26 0 0 0,-19 39 175 0 0,-1 0 0 0 0,0 0 0 0 0,0 0 1 0 0,0 0-1 0 0,-1 0 0 0 0,0 0 0 0 0,0 0 1 0 0,0-1-1 0 0,-1 1 0 0 0,-1 0 0 0 0,1 0 0 0 0,-1-1 1 0 0,0 1-1 0 0,-1 0 0 0 0,1 0 0 0 0,-2 0 1 0 0,-2-7-1 0 0,4 12 17 0 0,1 0 0 0 0,-1 1 0 0 0,0-1 0 0 0,0 1 0 0 0,0-1 0 0 0,0 1 0 0 0,-1-1 0 0 0,1 1 0 0 0,0 0-1 0 0,0 0 1 0 0,-1 0 0 0 0,1-1 0 0 0,-1 1 0 0 0,1 0 0 0 0,-1 1 0 0 0,0-1 0 0 0,1 0 0 0 0,-1 0 0 0 0,0 1 0 0 0,1-1 0 0 0,-1 1 0 0 0,0-1 0 0 0,-3 1 0 0 0,1 0-50 0 0,0 0 0 0 0,0 1 1 0 0,0 0-1 0 0,0-1 0 0 0,0 2 0 0 0,0-1 1 0 0,0 0-1 0 0,1 1 0 0 0,-1-1 0 0 0,-5 4 0 0 0,-5 5-268 0 0,0 0-1 0 0,1 0 0 0 0,0 1 0 0 0,-13 14 0 0 0,-3 6-150 0 0,-38 52 0 0 0,56-67 585 0 0,1-1 0 0 0,1 2 1 0 0,0 0-1 0 0,1 0 0 0 0,-11 34 0 0 0,18-49 36 0 0,1 0 1 0 0,-1 0-1 0 0,1 1 1 0 0,-1-1-1 0 0,1 0 0 0 0,0 1 1 0 0,0-1-1 0 0,0 1 1 0 0,0-1-1 0 0,0 0 1 0 0,0 1-1 0 0,1-1 0 0 0,-1 0 1 0 0,1 1-1 0 0,0-1 1 0 0,-1 0-1 0 0,1 0 0 0 0,0 0 1 0 0,0 1-1 0 0,1-1 1 0 0,-1 0-1 0 0,0 0 1 0 0,1-1-1 0 0,2 4 0 0 0,-2-3-18 0 0,0-1 0 0 0,0 0 0 0 0,0 0-1 0 0,0-1 1 0 0,0 1 0 0 0,0 0 0 0 0,0-1-1 0 0,0 1 1 0 0,0-1 0 0 0,0 0 0 0 0,0 1 0 0 0,0-1-1 0 0,0 0 1 0 0,1 0 0 0 0,-1 0 0 0 0,0-1-1 0 0,0 1 1 0 0,0 0 0 0 0,0-1 0 0 0,0 0-1 0 0,0 1 1 0 0,0-1 0 0 0,0 0 0 0 0,0 0-1 0 0,0 0 1 0 0,0 0 0 0 0,1-2 0 0 0,10-6-154 0 0,0-1 0 0 0,-1-1 0 0 0,0 0 1 0 0,0-1-1 0 0,-2 0 0 0 0,1 0 0 0 0,14-25 1 0 0,-9 11-135 0 0,-1-1 0 0 0,-1-1 1 0 0,11-34-1 0 0,-20 47-129 0 0,0-1-1 0 0,-2 1 0 0 0,1-1 0 0 0,-2 0 0 0 0,1-20 1 0 0,-3 29 119 0 0,0 0 1 0 0,0 0-1 0 0,-1 0 1 0 0,0 0-1 0 0,0 0 1 0 0,0 0 0 0 0,-1 0-1 0 0,0 0 1 0 0,-1 1-1 0 0,1-1 1 0 0,-1 1-1 0 0,-1 0 1 0 0,1-1 0 0 0,-6-6-1 0 0,8 11 186 0 0,-1 1 0 0 0,1 0 0 0 0,0 0-1 0 0,0 0 1 0 0,-1 0 0 0 0,1 0 0 0 0,0 0 0 0 0,-1 0 0 0 0,1 0-1 0 0,-1 1 1 0 0,0-1 0 0 0,1 0 0 0 0,-1 1 0 0 0,1 0 0 0 0,-1-1-1 0 0,0 1 1 0 0,1 0 0 0 0,-1 0 0 0 0,0 0 0 0 0,-1 0 0 0 0,-1 0-4 0 0,0 1 1 0 0,0 0-1 0 0,0 0 1 0 0,0 0-1 0 0,0 0 1 0 0,0 1-1 0 0,0-1 1 0 0,-3 3-1 0 0,-5 4 67 0 0,0 0-1 0 0,0 1 1 0 0,-16 16-1 0 0,8-5 265 0 0,1 0 1 0 0,0 2-1 0 0,2 0 0 0 0,1 1 0 0 0,1 1 0 0 0,0 0 0 0 0,2 1 1 0 0,1 0-1 0 0,-13 42 0 0 0,24-64-165 0 0,1 1 0 0 0,-1-1 0 0 0,1 0 0 0 0,0 1 0 0 0,0-1 0 0 0,0 0 0 0 0,1 1 0 0 0,-1-1 0 0 0,1 0 1 0 0,0 1-1 0 0,0-1 0 0 0,0 0 0 0 0,2 3 0 0 0,-3-5-69 0 0,0 0 1 0 0,1 0 0 0 0,-1-1-1 0 0,0 1 1 0 0,1-1 0 0 0,-1 1-1 0 0,1 0 1 0 0,-1-1 0 0 0,1 1-1 0 0,0-1 1 0 0,-1 1-1 0 0,1-1 1 0 0,-1 1 0 0 0,1-1-1 0 0,0 0 1 0 0,-1 1 0 0 0,1-1-1 0 0,0 0 1 0 0,0 1 0 0 0,-1-1-1 0 0,1 0 1 0 0,1 0 0 0 0,0 0-29 0 0,-1 0 0 0 0,0-1 0 0 0,0 1 0 0 0,1 0 0 0 0,-1-1 0 0 0,0 0 0 0 0,0 1 0 0 0,0-1 0 0 0,0 0 0 0 0,1 1 0 0 0,-1-1 0 0 0,0 0 0 0 0,0 0 0 0 0,-1 0 0 0 0,1 0 0 0 0,0 0 0 0 0,0 0 0 0 0,1-2 0 0 0,7-11-239 0 0,0-1 1 0 0,-1 0-1 0 0,0 0 1 0 0,-1 0-1 0 0,-1-1 1 0 0,-1 0-1 0 0,0-1 1 0 0,4-26-1 0 0,-5 17-184 0 0,-1 0-1 0 0,-2 0 0 0 0,0-1 1 0 0,-7-49-1 0 0,6 71 385 0 0,-12-56-196 0 0,11 59 223 0 0,0-1 0 0 0,1 1 0 0 0,-1-1-1 0 0,0 1 1 0 0,0-1 0 0 0,0 1 0 0 0,-1 0-1 0 0,1-1 1 0 0,0 1 0 0 0,-1 0 0 0 0,0 0-1 0 0,1 0 1 0 0,-1 0 0 0 0,0 0 0 0 0,0 1-1 0 0,0-1 1 0 0,0 0 0 0 0,-1 1 0 0 0,-2-2-1 0 0,3 3 56 0 0,0 0 0 0 0,1 0-1 0 0,-1 0 1 0 0,0 0 0 0 0,0 0-1 0 0,0 1 1 0 0,1-1-1 0 0,-1 0 1 0 0,0 1 0 0 0,0 0-1 0 0,1-1 1 0 0,-1 1 0 0 0,1 0-1 0 0,-1 0 1 0 0,1 0-1 0 0,-1 0 1 0 0,1 0 0 0 0,-1 0-1 0 0,1 0 1 0 0,0 1 0 0 0,-1-1-1 0 0,1 0 1 0 0,0 1-1 0 0,0-1 1 0 0,0 1 0 0 0,0-1-1 0 0,1 1 1 0 0,-2 2 0 0 0,-2 4 254 0 0,0 0 0 0 0,0 0 1 0 0,1 0-1 0 0,-3 13 1 0 0,2-6 13 0 0,1 0 1 0 0,1 0-1 0 0,0 0 1 0 0,1 0 0 0 0,1 0-1 0 0,0 0 1 0 0,1 0-1 0 0,0 0 1 0 0,2 0-1 0 0,0 0 1 0 0,0 0-1 0 0,1 0 1 0 0,1-1 0 0 0,1 0-1 0 0,0 0 1 0 0,1 0-1 0 0,0-1 1 0 0,1 0-1 0 0,0 0 1 0 0,15 16 0 0 0,-9-12-61 0 0,2-1 0 0 0,-1 0 0 0 0,33 23 0 0 0,-23-22-485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10 7834 0 0,'3'-9'1223'0'0,"-14"20"1082"0"0,-38 72-1361 0 0,-34 60-1029 0 0,70-115 70 0 0,0 0 1 0 0,1 0-1 0 0,-9 39 1 0 0,18-51 168 0 0,0 0 0 0 0,0 0 0 0 0,2 1 0 0 0,0-1 0 0 0,2 26 0 0 0,0-32 22 0 0,0-1 1 0 0,1 1-1 0 0,0-1 1 0 0,0 0-1 0 0,1 1 0 0 0,1-1 1 0 0,-1 0-1 0 0,1-1 0 0 0,1 1 1 0 0,9 14-1 0 0,-13-21-124 0 0,1 0-1 0 0,0 0 1 0 0,-1-1-1 0 0,1 1 1 0 0,0-1-1 0 0,0 1 1 0 0,0-1-1 0 0,0 1 1 0 0,0-1-1 0 0,0 0 1 0 0,0 0-1 0 0,0 0 1 0 0,1 0-1 0 0,-1-1 1 0 0,0 1-1 0 0,1 0 1 0 0,-1-1-1 0 0,3 1 1 0 0,0-1 12 0 0,-1 0 1 0 0,1-1-1 0 0,-1 1 1 0 0,1-1-1 0 0,-1 0 1 0 0,0 0-1 0 0,1-1 1 0 0,-1 1-1 0 0,4-3 1 0 0,6-3 66 0 0,0-1 1 0 0,-1 0-1 0 0,0-1 0 0 0,17-16 1 0 0,-11 9-244 0 0,-2-2-1 0 0,0 0 1 0 0,17-23 0 0 0,-29 34-145 0 0,0 0 0 0 0,0 0 0 0 0,-1 0 0 0 0,0 0 0 0 0,-1-1 0 0 0,1 0 0 0 0,-1 1 0 0 0,-1-1-1 0 0,0 0 1 0 0,0-1 0 0 0,0 1 0 0 0,-1 0 0 0 0,0-11 0 0 0,-1 18 182 0 0,0-1 0 0 0,0 1 0 0 0,0-1 0 0 0,0 1 0 0 0,0-1 0 0 0,0 1 0 0 0,0 0 0 0 0,-1-1 0 0 0,1 1 0 0 0,-1-1 0 0 0,1 1 0 0 0,-1-1 0 0 0,0 1 0 0 0,1 0 0 0 0,-1 0 0 0 0,0-1 0 0 0,0 1 0 0 0,0 0 0 0 0,0 0 0 0 0,0 0-1 0 0,0 0 1 0 0,0 0 0 0 0,0 0 0 0 0,0 0 0 0 0,-1 0 0 0 0,1 0 0 0 0,0 1 0 0 0,-1-1 0 0 0,1 0 0 0 0,0 1 0 0 0,-1-1 0 0 0,1 1 0 0 0,-1 0 0 0 0,1-1 0 0 0,-1 1 0 0 0,1 0 0 0 0,-1 0 0 0 0,1 0 0 0 0,-1 0 0 0 0,1 0 0 0 0,-1 0 0 0 0,1 0 0 0 0,-1 1 0 0 0,1-1 0 0 0,0 0 0 0 0,-3 2 0 0 0,-5 1-88 0 0,1 0 0 0 0,-1 0 1 0 0,1 1-1 0 0,1 1 0 0 0,-1-1 1 0 0,-11 10-1 0 0,0 1 166 0 0,0 2-1 0 0,2 0 0 0 0,0 1 1 0 0,-17 26-1 0 0,24-31 115 0 0,1 1 1 0 0,0 0-1 0 0,1 1 0 0 0,1 0 1 0 0,0 0-1 0 0,1 1 1 0 0,-4 19-1 0 0,8-28-34 0 0,2 0 0 0 0,-1-1 0 0 0,1 1-1 0 0,0-1 1 0 0,0 1 0 0 0,1 0 0 0 0,0-1 0 0 0,0 1 0 0 0,0-1-1 0 0,1 1 1 0 0,0-1 0 0 0,4 10 0 0 0,-4-13 12 0 0,0 1-1 0 0,-1-1 1 0 0,1 0-1 0 0,1 1 1 0 0,-1-1 0 0 0,0 0-1 0 0,1 0 1 0 0,-1-1-1 0 0,1 1 1 0 0,0 0 0 0 0,0-1-1 0 0,0 0 1 0 0,0 1-1 0 0,1-1 1 0 0,-1-1 0 0 0,1 1-1 0 0,-1 0 1 0 0,1-1-1 0 0,-1 0 1 0 0,1 0 0 0 0,0 0-1 0 0,7 1 1 0 0,-8-2-36 0 0,1-1 0 0 0,0 1 1 0 0,0-1-1 0 0,0 0 0 0 0,-1 0 1 0 0,1 0-1 0 0,-1 0 0 0 0,1-1 1 0 0,-1 0-1 0 0,1 1 0 0 0,-1-1 1 0 0,0-1-1 0 0,0 1 0 0 0,0 0 1 0 0,0-1-1 0 0,0 1 1 0 0,0-1-1 0 0,2-3 0 0 0,7-8 59 0 0,-1-1-1 0 0,13-20 1 0 0,-22 31-113 0 0,7-10-183 0 0,-1-2-1 0 0,-1 1 0 0 0,0-1 0 0 0,-1-1 0 0 0,-1 1 0 0 0,4-19 0 0 0,-6 22-90 0 0,-1 1-1 0 0,-1-1 0 0 0,0 0 0 0 0,0 0 0 0 0,-1 0 0 0 0,-1 0 0 0 0,0 0 0 0 0,-6-23 1 0 0,6 33 242 0 0,0 0 1 0 0,0 0 0 0 0,0 0-1 0 0,0 0 1 0 0,0 1 0 0 0,-1-1-1 0 0,1 0 1 0 0,-1 0 0 0 0,0 1-1 0 0,0-1 1 0 0,0 1 0 0 0,0 0 0 0 0,0-1-1 0 0,0 1 1 0 0,-6-3 0 0 0,6 4 5 0 0,0 0 0 0 0,-1 0 1 0 0,1 0-1 0 0,-1 0 1 0 0,1 1-1 0 0,0-1 1 0 0,-1 1-1 0 0,0-1 1 0 0,1 1-1 0 0,-1 0 0 0 0,1 0 1 0 0,-1 0-1 0 0,1 1 1 0 0,-1-1-1 0 0,-4 2 1 0 0,0 0-51 0 0,0 1 1 0 0,-1 0 0 0 0,1 1-1 0 0,1-1 1 0 0,-1 2 0 0 0,1-1-1 0 0,-1 1 1 0 0,1-1 0 0 0,0 2 0 0 0,1-1-1 0 0,-8 10 1 0 0,0 1 10 0 0,1 1 0 0 0,1 1 0 0 0,1 0 0 0 0,1 0 0 0 0,0 1 0 0 0,-12 38 1 0 0,18-46 213 0 0,0 0 1 0 0,0 0 0 0 0,1 0 0 0 0,1 1 0 0 0,0-1 0 0 0,0 0 0 0 0,1 1 0 0 0,1-1 0 0 0,0 0 0 0 0,0 0 0 0 0,1 1 0 0 0,1-1-1 0 0,0 0 1 0 0,5 13 0 0 0,-6-20-86 0 0,-1-1 0 0 0,1 1 0 0 0,0-1 0 0 0,0 0 0 0 0,0 1 0 0 0,1-1-1 0 0,-1 0 1 0 0,1-1 0 0 0,0 1 0 0 0,0 0 0 0 0,0-1 0 0 0,0 1 0 0 0,0-1 0 0 0,0 0-1 0 0,1 0 1 0 0,-1-1 0 0 0,1 1 0 0 0,-1-1 0 0 0,1 1 0 0 0,6 0 0 0 0,-7-1-29 0 0,1-1 0 0 0,0 0 0 0 0,-1 0 1 0 0,1-1-1 0 0,-1 1 0 0 0,1-1 1 0 0,0 0-1 0 0,-1 0 0 0 0,1 0 0 0 0,-1 0 1 0 0,1 0-1 0 0,-1-1 0 0 0,0 0 1 0 0,0 0-1 0 0,0 0 0 0 0,0 0 0 0 0,0 0 1 0 0,0 0-1 0 0,0-1 0 0 0,-1 1 1 0 0,5-7-1 0 0,4-4-123 0 0,-2-1-1 0 0,0 0 1 0 0,0-1 0 0 0,-2 0 0 0 0,1 0 0 0 0,-2-1-1 0 0,0 0 1 0 0,-1 0 0 0 0,-1 0 0 0 0,0-1 0 0 0,-1 1-1 0 0,-1-1 1 0 0,0-30 0 0 0,-3 19-51 0 0,0 0 0 0 0,-2 1 0 0 0,-1-1 0 0 0,-1 1-1 0 0,-2 0 1 0 0,0 0 0 0 0,-19-42 0 0 0,24 63 254 0 0,-1 0 0 0 0,1 1-1 0 0,-2-1 1 0 0,1 1 0 0 0,-1 0 0 0 0,1 0-1 0 0,-1 0 1 0 0,-1 0 0 0 0,1 0 0 0 0,-1 1 0 0 0,0 0-1 0 0,0 0 1 0 0,-9-5 0 0 0,10 7-32 0 0,-1 0 1 0 0,1 0-1 0 0,-1 1 0 0 0,0 0 1 0 0,0 0-1 0 0,0 0 0 0 0,0 0 1 0 0,0 1-1 0 0,1 0 0 0 0,-1 0 1 0 0,0 0-1 0 0,0 1 0 0 0,0-1 1 0 0,0 1-1 0 0,0 0 0 0 0,0 1 1 0 0,1-1-1 0 0,-6 4 0 0 0,-7 2-189 0 0,0 1 0 0 0,1 1 0 0 0,-18 14 0 0 0,-17 17-3784 0 0,19-10-453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7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7 5065 0 0,'-9'5'142'0'0,"1"1"-1"0"0,0-1 1 0 0,0 1 0 0 0,1 1-1 0 0,-1-1 1 0 0,2 1-1 0 0,-1 0 1 0 0,-10 16 0 0 0,-4 2 73 0 0,9-12-41 0 0,-75 91 1234 0 0,76-88-1094 0 0,1-1-1 0 0,0 1 0 0 0,1 1 0 0 0,1-1 1 0 0,-8 23-1 0 0,15-36-261 0 0,0-1 1 0 0,0 1 0 0 0,0-1-1 0 0,1 1 1 0 0,-1 0 0 0 0,1-1-1 0 0,0 1 1 0 0,0-1 0 0 0,0 1-1 0 0,0 0 1 0 0,0-1-1 0 0,0 1 1 0 0,1 0 0 0 0,-1-1-1 0 0,1 1 1 0 0,0-1 0 0 0,0 1-1 0 0,0-1 1 0 0,0 1 0 0 0,0-1-1 0 0,0 0 1 0 0,1 0 0 0 0,-1 1-1 0 0,3 1 1 0 0,-2-2-3 0 0,0-1 1 0 0,0 0 0 0 0,0 1-1 0 0,1-1 1 0 0,-1 0-1 0 0,0-1 1 0 0,0 1 0 0 0,0 0-1 0 0,1-1 1 0 0,-1 1-1 0 0,0-1 1 0 0,1 0-1 0 0,-1 1 1 0 0,1-1 0 0 0,-1 0-1 0 0,0-1 1 0 0,1 1-1 0 0,-1 0 1 0 0,0-1 0 0 0,1 1-1 0 0,-1-1 1 0 0,0 0-1 0 0,0 0 1 0 0,1 0 0 0 0,-1 0-1 0 0,4-2 1 0 0,5-4 234 0 0,0-1 1 0 0,0 0 0 0 0,0-1-1 0 0,-1 0 1 0 0,0 0-1 0 0,-1-1 1 0 0,9-13-1 0 0,53-80-98 0 0,-71 102-190 0 0,7-9-325 0 0,-1 1 1 0 0,-1-2-1 0 0,1 1 0 0 0,-2-1 0 0 0,1 0 0 0 0,-2 0 0 0 0,1 0 0 0 0,-1 0 1 0 0,-1-1-1 0 0,0 1 0 0 0,0-17 0 0 0,-2 28 273 0 0,0-1 0 0 0,0 1 0 0 0,0-1 0 0 0,0 1 0 0 0,0-1 0 0 0,0 0 0 0 0,0 1 0 0 0,0-1 0 0 0,0 1 0 0 0,0-1 0 0 0,0 1 0 0 0,-1-1 0 0 0,1 1 0 0 0,0-1 0 0 0,0 1 1 0 0,-1-1-1 0 0,1 1 0 0 0,0-1 0 0 0,-1 1 0 0 0,1-1 0 0 0,0 1 0 0 0,-1 0 0 0 0,1-1 0 0 0,-1 1 0 0 0,1 0 0 0 0,0-1 0 0 0,-1 1 0 0 0,1 0 0 0 0,-2-1 0 0 0,-13 7-797 0 0,-11 23 693 0 0,4 7 956 0 0,2 1 0 0 0,2 1 0 0 0,1 1 0 0 0,2 0 0 0 0,-10 43 0 0 0,24-75-652 0 0,-1-1-1 0 0,1 0 1 0 0,0 1-1 0 0,0-1 1 0 0,0 1 0 0 0,1 0-1 0 0,0-1 1 0 0,1 1 0 0 0,-1-1-1 0 0,1 1 1 0 0,2 7 0 0 0,-2-12-66 0 0,0 1 1 0 0,1-1-1 0 0,-1 1 1 0 0,0-1-1 0 0,1 0 1 0 0,-1 1-1 0 0,1-1 1 0 0,0 0-1 0 0,0 0 1 0 0,0 0-1 0 0,0 0 0 0 0,0 0 1 0 0,0-1-1 0 0,0 1 1 0 0,1-1-1 0 0,-1 1 1 0 0,1-1-1 0 0,-1 0 1 0 0,1 0-1 0 0,-1 0 1 0 0,1 0-1 0 0,0 0 1 0 0,-1-1-1 0 0,1 1 1 0 0,0-1-1 0 0,0 0 1 0 0,-1 0-1 0 0,7 0 1 0 0,-2-1 46 0 0,1 0 0 0 0,-1 0 0 0 0,0-1 0 0 0,1 0 0 0 0,-1 0 0 0 0,0-1 0 0 0,0 0 0 0 0,0 0 0 0 0,-1-1 0 0 0,1 0 0 0 0,-1 0 0 0 0,0 0 0 0 0,0-1 0 0 0,0 0 0 0 0,-1 0 0 0 0,0-1-1 0 0,0 1 1 0 0,0-1 0 0 0,5-8 0 0 0,4-7-201 0 0,0-1 0 0 0,-2 0 0 0 0,0 0 0 0 0,12-36 0 0 0,-15 35-147 0 0,-2 0 0 0 0,7-36 0 0 0,-13 51 109 0 0,0 0 1 0 0,0 0-1 0 0,0 0 0 0 0,-1 0 1 0 0,0 0-1 0 0,-1 0 1 0 0,0-1-1 0 0,0 1 0 0 0,-1 0 1 0 0,0 1-1 0 0,-3-11 0 0 0,4 17 58 0 0,0-1 0 0 0,0 1 0 0 0,0-1 0 0 0,0 1-1 0 0,0-1 1 0 0,0 1 0 0 0,0 0 0 0 0,0 0 0 0 0,-1-1-1 0 0,1 1 1 0 0,0 0 0 0 0,-1 0 0 0 0,1 0-1 0 0,-1 0 1 0 0,1 1 0 0 0,-1-1 0 0 0,0 0 0 0 0,1 1-1 0 0,-1-1 1 0 0,0 1 0 0 0,1-1 0 0 0,-1 1 0 0 0,0 0-1 0 0,0 0 1 0 0,1 0 0 0 0,-1 0 0 0 0,0 0 0 0 0,0 0-1 0 0,1 0 1 0 0,-1 1 0 0 0,0-1 0 0 0,1 0 0 0 0,-1 1-1 0 0,0 0 1 0 0,1-1 0 0 0,-1 1 0 0 0,-1 1-1 0 0,-4 1-86 0 0,0 1-1 0 0,0 0 0 0 0,0 0 0 0 0,0 1 0 0 0,1 0 0 0 0,-11 10 0 0 0,8-4 126 0 0,0 0 0 0 0,0 0 0 0 0,1 0 0 0 0,1 1-1 0 0,0 1 1 0 0,0-1 0 0 0,2 1 0 0 0,-1 0 0 0 0,1 0-1 0 0,1 1 1 0 0,1-1 0 0 0,0 1 0 0 0,1 0 0 0 0,0 0-1 0 0,1 0 1 0 0,0 0 0 0 0,1 0 0 0 0,4 26 0 0 0,-2-28 45 0 0,0 0 0 0 0,1-1 0 0 0,1 1 0 0 0,0-1 1 0 0,0 0-1 0 0,1 0 0 0 0,0 0 0 0 0,1 0 0 0 0,0-1 0 0 0,1 0 1 0 0,0-1-1 0 0,1 1 0 0 0,0-1 0 0 0,0-1 0 0 0,1 1 1 0 0,0-2-1 0 0,1 1 0 0 0,-1-1 0 0 0,1 0 0 0 0,1-1 0 0 0,-1-1 1 0 0,16 7-1 0 0,-18-9 57 0 0,0 0 1 0 0,0-1 0 0 0,0-1-1 0 0,0 1 1 0 0,0-1-1 0 0,0 0 1 0 0,1-1-1 0 0,-1 0 1 0 0,0 0-1 0 0,0-1 1 0 0,0 0 0 0 0,1 0-1 0 0,-1-1 1 0 0,0 0-1 0 0,-1-1 1 0 0,1 0-1 0 0,0 0 1 0 0,-1 0-1 0 0,0-1 1 0 0,1 0 0 0 0,-1-1-1 0 0,-1 1 1 0 0,1-1-1 0 0,8-9 1 0 0,-5 4 52 0 0,0 0 0 0 0,0-1 1 0 0,-1 0-1 0 0,-1-1 0 0 0,0 0 0 0 0,-1-1 0 0 0,0 1 1 0 0,0-1-1 0 0,-2 0 0 0 0,1-1 0 0 0,-2 0 1 0 0,0 1-1 0 0,3-19 0 0 0,-4 5-51 0 0,0 0 0 0 0,-2-1 0 0 0,-4-49 1 0 0,2 65-117 0 0,-1 0 1 0 0,0 1-1 0 0,-1-1 1 0 0,0 1-1 0 0,0 0 1 0 0,-1 0-1 0 0,-1 0 1 0 0,0 0-1 0 0,0 1 1 0 0,-1-1-1 0 0,-10-11 1 0 0,13 18-15 0 0,-1 1 1 0 0,0 0-1 0 0,0 0 1 0 0,0 0-1 0 0,-1 0 1 0 0,1 1-1 0 0,-1-1 1 0 0,1 1-1 0 0,-1 0 0 0 0,0 1 1 0 0,0-1-1 0 0,0 1 1 0 0,0 0-1 0 0,0 0 1 0 0,0 1-1 0 0,0-1 1 0 0,0 1-1 0 0,0 0 1 0 0,0 1-1 0 0,-1-1 1 0 0,1 1-1 0 0,0 0 1 0 0,-7 2-1 0 0,-1 1-15 0 0,0 0 0 0 0,0 1-1 0 0,1 0 1 0 0,0 1 0 0 0,0 0-1 0 0,0 1 1 0 0,-19 14 0 0 0,24-15-110 0 0,1 0 1 0 0,0 0-1 0 0,0 1 1 0 0,0 0-1 0 0,1 0 1 0 0,0 1-1 0 0,0-1 1 0 0,1 1-1 0 0,0 0 1 0 0,0 0-1 0 0,1 0 1 0 0,0 1-1 0 0,1-1 1 0 0,-2 11-1 0 0,-2 12-5217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173 141 6913 0 0,'-6'-25'544'0'0,"4"14"-418"0"0,0 1 0 0 0,0 0 0 0 0,-1 0 0 0 0,0 1-1 0 0,-1-1 1 0 0,0 0 0 0 0,-1 1 0 0 0,0 0-1 0 0,-7-10 1 0 0,12 19-75 0 0,-1-1-1 0 0,0 0 1 0 0,0 0-1 0 0,0 1 1 0 0,0-1 0 0 0,0 0-1 0 0,0 1 1 0 0,0-1-1 0 0,0 1 1 0 0,0 0-1 0 0,0-1 1 0 0,0 1 0 0 0,0 0-1 0 0,0-1 1 0 0,0 1-1 0 0,0 0 1 0 0,-1 0-1 0 0,1 0 1 0 0,0 0 0 0 0,0 0-1 0 0,0 0 1 0 0,0 0-1 0 0,0 1 1 0 0,0-1-1 0 0,-1 0 1 0 0,1 1-1 0 0,0-1 1 0 0,0 0 0 0 0,0 1-1 0 0,0-1 1 0 0,0 1-1 0 0,0 0 1 0 0,0-1-1 0 0,1 1 1 0 0,-1 0 0 0 0,0 0-1 0 0,0-1 1 0 0,0 1-1 0 0,1 0 1 0 0,-1 0-1 0 0,0 0 1 0 0,0 1 0 0 0,-5 6 266 0 0,0-1 1 0 0,1 2-1 0 0,-7 13 1 0 0,10-19-237 0 0,-6 12 117 0 0,1 0 0 0 0,0 0 0 0 0,1 1-1 0 0,0-1 1 0 0,2 2 0 0 0,0-1 0 0 0,0 0-1 0 0,2 1 1 0 0,-1 22 0 0 0,3-34-178 0 0,1 0 1 0 0,0 0-1 0 0,0-1 1 0 0,0 1-1 0 0,1 0 1 0 0,0-1-1 0 0,0 0 0 0 0,0 1 1 0 0,0-1-1 0 0,1 0 1 0 0,0 0-1 0 0,0 0 1 0 0,0 0-1 0 0,0-1 0 0 0,0 1 1 0 0,1-1-1 0 0,0 0 1 0 0,-1 0-1 0 0,1 0 1 0 0,0 0-1 0 0,1-1 1 0 0,-1 1-1 0 0,0-1 0 0 0,8 2 1 0 0,-7-1 71 0 0,1-1 0 0 0,-1-1 0 0 0,1 1 0 0 0,0-1 0 0 0,0 0 0 0 0,0 0 0 0 0,0-1 0 0 0,-1 1 1 0 0,1-1-1 0 0,0-1 0 0 0,0 1 0 0 0,0-1 0 0 0,0 0 0 0 0,0 0 0 0 0,-1-1 0 0 0,1 0 0 0 0,0 0 0 0 0,-1 0 0 0 0,10-5 1 0 0,-4-2-144 0 0,0 0 0 0 0,0-1 0 0 0,0 0 1 0 0,-1-1-1 0 0,-1 0 0 0 0,0 0 0 0 0,13-23 1 0 0,-15 22-383 0 0,0 0 1 0 0,-2 0 0 0 0,1-1-1 0 0,-2 0 1 0 0,1 0 0 0 0,-2 0-1 0 0,0-1 1 0 0,2-18 0 0 0,-5 31 371 0 0,0-1 0 0 0,1 0 0 0 0,-1 1 0 0 0,0-1 0 0 0,0 1 1 0 0,0-1-1 0 0,-1 0 0 0 0,1 1 0 0 0,0-1 0 0 0,-1 1 0 0 0,1-1 1 0 0,-1 1-1 0 0,0-3 0 0 0,1 4 50 0 0,-1 0 1 0 0,1 0-1 0 0,0-1 0 0 0,0 1 1 0 0,-1 0-1 0 0,1 0 0 0 0,0 0 1 0 0,-1 0-1 0 0,1 0 1 0 0,0 0-1 0 0,-1 0 0 0 0,1 0 1 0 0,0-1-1 0 0,-1 1 0 0 0,1 0 1 0 0,0 0-1 0 0,-1 1 1 0 0,1-1-1 0 0,0 0 0 0 0,-1 0 1 0 0,1 0-1 0 0,0 0 0 0 0,-1 0 1 0 0,1 0-1 0 0,0 0 0 0 0,-1 0 1 0 0,1 1-1 0 0,0-1 1 0 0,-1 0-1 0 0,1 0 0 0 0,0 0 1 0 0,0 1-1 0 0,-1-1 0 0 0,1 0 1 0 0,0 1-1 0 0,-4 2 32 0 0,0 1-1 0 0,1 0 1 0 0,0 0-1 0 0,0 0 1 0 0,0 0-1 0 0,-3 7 1 0 0,-10 22 518 0 0,-16 49 1 0 0,28-69-412 0 0,0 0-1 0 0,1 0 1 0 0,0 0-1 0 0,1 1 0 0 0,1-1 1 0 0,0 1-1 0 0,1 15 1 0 0,1-25-75 0 0,-1 0 1 0 0,1-1-1 0 0,0 1 1 0 0,1 0-1 0 0,-1-1 1 0 0,0 1 0 0 0,1-1-1 0 0,0 1 1 0 0,0-1-1 0 0,0 0 1 0 0,0 0-1 0 0,0 1 1 0 0,1-2-1 0 0,-1 1 1 0 0,1 0-1 0 0,0 0 1 0 0,0-1-1 0 0,0 0 1 0 0,0 1-1 0 0,0-1 1 0 0,1 0-1 0 0,-1-1 1 0 0,1 1-1 0 0,-1-1 1 0 0,1 1-1 0 0,0-1 1 0 0,-1 0 0 0 0,1 0-1 0 0,0-1 1 0 0,0 1-1 0 0,-1-1 1 0 0,1 0-1 0 0,0 0 1 0 0,0 0-1 0 0,0 0 1 0 0,0-1-1 0 0,-1 0 1 0 0,1 1-1 0 0,0-1 1 0 0,-1-1-1 0 0,1 1 1 0 0,0 0-1 0 0,-1-1 1 0 0,1 0-1 0 0,-1 0 1 0 0,0 0-1 0 0,0 0 1 0 0,0 0 0 0 0,0-1-1 0 0,0 1 1 0 0,3-5-1 0 0,5-7-87 0 0,0-1-1 0 0,-1 1 1 0 0,-1-2 0 0 0,0 1-1 0 0,-1-2 1 0 0,-1 1-1 0 0,0-1 1 0 0,7-29 0 0 0,-12 35-159 0 0,0 0 1 0 0,0 1 0 0 0,-2-1 0 0 0,1 0 0 0 0,-1 0-1 0 0,-3-21 1 0 0,2 26-9 0 0,0 0 0 0 0,-1-1 0 0 0,0 1 0 0 0,0 0 0 0 0,-1 0 0 0 0,0 0 0 0 0,0 0 0 0 0,0 1-1 0 0,-1-1 1 0 0,1 1 0 0 0,-1 0 0 0 0,-6-7 0 0 0,8 10 162 0 0,-1 0 0 0 0,1 0-1 0 0,-1 0 1 0 0,1 0 0 0 0,-1 0-1 0 0,0 1 1 0 0,0-1 0 0 0,0 1-1 0 0,1 0 1 0 0,-1-1 0 0 0,-1 1-1 0 0,1 1 1 0 0,0-1 0 0 0,0 0-1 0 0,0 1 1 0 0,0 0 0 0 0,-6-1-1 0 0,4 2 48 0 0,-1 0 1 0 0,1 0-1 0 0,-1 0 0 0 0,0 1 0 0 0,1 0 0 0 0,0 0 0 0 0,-1 0 1 0 0,1 0-1 0 0,-6 5 0 0 0,-4 3 42 0 0,0 1 0 0 0,0 1 0 0 0,1 0 1 0 0,1 1-1 0 0,-12 15 0 0 0,9-10-11 0 0,2 0 0 0 0,-17 30 1 0 0,27-43 65 0 0,1 0 1 0 0,0 1 0 0 0,1-1 0 0 0,-1 1 0 0 0,1 0 0 0 0,0 0 0 0 0,1-1-1 0 0,-1 1 1 0 0,1 0 0 0 0,1 1 0 0 0,-1-1 0 0 0,1 0 0 0 0,0 0 0 0 0,1 10-1 0 0,0-13-41 0 0,0 0 0 0 0,0 0 0 0 0,0 0 0 0 0,1 0 0 0 0,-1 0 0 0 0,1 0 0 0 0,0 0-1 0 0,0 0 1 0 0,0-1 0 0 0,0 1 0 0 0,0-1 0 0 0,1 1 0 0 0,-1-1 0 0 0,1 0-1 0 0,-1 0 1 0 0,1 0 0 0 0,0 0 0 0 0,0-1 0 0 0,0 1 0 0 0,0-1 0 0 0,0 0-1 0 0,0 0 1 0 0,0 0 0 0 0,1 0 0 0 0,-1 0 0 0 0,0 0 0 0 0,6-1 0 0 0,0 1-114 0 0,0-1 1 0 0,0 0 0 0 0,0 0-1 0 0,-1-1 1 0 0,1-1 0 0 0,0 1-1 0 0,-1-1 1 0 0,1-1 0 0 0,9-3-1 0 0,-7 0 75 0 0,0 0-1 0 0,-1 0 0 0 0,1-1 0 0 0,-1 0 0 0 0,-1-1 1 0 0,0 0-1 0 0,0-1 0 0 0,0 0 0 0 0,9-13 0 0 0,-13 15-20 0 0,0 0-1 0 0,0 0 0 0 0,0 0 0 0 0,-1-1 1 0 0,0 0-1 0 0,-1 0 0 0 0,0 0 0 0 0,0 0 1 0 0,0 0-1 0 0,-1-1 0 0 0,-1 1 0 0 0,1-1 1 0 0,-2 0-1 0 0,1-8 0 0 0,-1 15 0 0 0,0 0-1 0 0,0 1 1 0 0,0-1 0 0 0,0 1-1 0 0,0-1 1 0 0,0 0 0 0 0,-1 1-1 0 0,1-1 1 0 0,-1 1-1 0 0,1-1 1 0 0,-1 1 0 0 0,0-1-1 0 0,0 1 1 0 0,1 0 0 0 0,-1-1-1 0 0,0 1 1 0 0,0 0-1 0 0,0-1 1 0 0,0 1 0 0 0,-1 0-1 0 0,1 0 1 0 0,0 0 0 0 0,0 0-1 0 0,-1 0 1 0 0,1 0-1 0 0,0 1 1 0 0,-1-1 0 0 0,1 0-1 0 0,-1 1 1 0 0,1-1 0 0 0,-1 1-1 0 0,-2-1 1 0 0,2 1-2 0 0,0 0 1 0 0,0 0 0 0 0,0 1-1 0 0,0-1 1 0 0,0 0-1 0 0,0 1 1 0 0,0 0-1 0 0,0-1 1 0 0,0 1 0 0 0,1 0-1 0 0,-1 0 1 0 0,0 0-1 0 0,0 0 1 0 0,1 1 0 0 0,-1-1-1 0 0,1 0 1 0 0,-1 1-1 0 0,1-1 1 0 0,0 1 0 0 0,-1-1-1 0 0,1 1 1 0 0,0-1-1 0 0,0 1 1 0 0,0 0 0 0 0,-1 2-1 0 0,-3 9-155 0 0,0 0 0 0 0,1 1-1 0 0,1-1 1 0 0,0 0 0 0 0,1 1-1 0 0,-1 15 1 0 0,1-2-198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2328 0 0,'6'-7'209'0'0,"-3"2"-209"0"0,1 0 0 0 0,-3 1 0 0 0,1 2 0 0 0,0 1 0 0 0,0-1 0 0 0,1-2 0 0 0,2-3 0 0 0,2 0 0 0 0,0 0 0 0 0,0 0 0 0 0,-1 2 0 0 0,-3 2 0 0 0,1-3 0 0 0,-3 3 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26 6913 0 0,'-1'-2'141'0'0,"1"1"0"0"0,-1 0 0 0 0,1-1 0 0 0,-1 1-1 0 0,0 0 1 0 0,1-1 0 0 0,-1 1 0 0 0,0 0 0 0 0,0 0-1 0 0,0 0 1 0 0,0 0 0 0 0,0 0 0 0 0,0 0-1 0 0,0 0 1 0 0,-1 0 0 0 0,1 0 0 0 0,0 0 0 0 0,0 0-1 0 0,-1 1 1 0 0,1-1 0 0 0,0 1 0 0 0,-1-1-1 0 0,1 1 1 0 0,-1-1 0 0 0,-1 1 0 0 0,-1 1-3 0 0,1-1 1 0 0,0 2-1 0 0,-1-1 0 0 0,1 0 1 0 0,0 1-1 0 0,0-1 0 0 0,0 1 1 0 0,0 0-1 0 0,0 0 1 0 0,-3 2-1 0 0,-27 23 128 0 0,1 1-1 0 0,2 1 1 0 0,-35 43 0 0 0,-1 0 259 0 0,-61 57 1010 0 0,125-128-1522 0 0,1 0-1 0 0,0 0 1 0 0,-1 0 0 0 0,1 1-1 0 0,0-1 1 0 0,0 0-1 0 0,0 0 1 0 0,0 1 0 0 0,0-1-1 0 0,0 1 1 0 0,0-1-1 0 0,1 1 1 0 0,-1-1 0 0 0,1 1-1 0 0,-1 0 1 0 0,1-1-1 0 0,-1 1 1 0 0,1 0 0 0 0,0-1-1 0 0,0 1 1 0 0,0 0-1 0 0,0-1 1 0 0,0 1 0 0 0,0 0-1 0 0,1 2 1 0 0,0-2-89 0 0,0-1 0 0 0,0 1 1 0 0,0-1-1 0 0,1 1 0 0 0,-1-1 1 0 0,1 0-1 0 0,-1 0 0 0 0,1 0 1 0 0,-1 0-1 0 0,1 0 0 0 0,0 0 0 0 0,0 0 1 0 0,-1-1-1 0 0,1 1 0 0 0,0 0 1 0 0,0-1-1 0 0,0 1 0 0 0,0-1 0 0 0,-1 0 1 0 0,1 0-1 0 0,0 0 0 0 0,2 0 1 0 0,54 2-1704 0 0,-42-3 1694 0 0,0 1 0 0 0,-1 1-1 0 0,1 0 1 0 0,-1 1 0 0 0,0 1 0 0 0,1 1-1 0 0,26 9 1 0 0,-28-7 244 0 0,-1 0 0 0 0,0 2-1 0 0,-1-1 1 0 0,0 1 0 0 0,0 1 0 0 0,0 0 0 0 0,18 20-1 0 0,-28-27-103 0 0,1 1-1 0 0,-1 0 0 0 0,0 0 0 0 0,0 1 0 0 0,0-1 1 0 0,-1 0-1 0 0,1 1 0 0 0,-1-1 0 0 0,0 1 0 0 0,0-1 0 0 0,0 1 1 0 0,0 0-1 0 0,0 0 0 0 0,-1 6 0 0 0,0-6-16 0 0,-1-1-1 0 0,0 1 1 0 0,0 0 0 0 0,0-1 0 0 0,0 1-1 0 0,0-1 1 0 0,-1 1 0 0 0,0-1 0 0 0,0 0-1 0 0,0 1 1 0 0,0-1 0 0 0,0 0-1 0 0,0-1 1 0 0,-1 1 0 0 0,0 0 0 0 0,1-1-1 0 0,-6 5 1 0 0,-124 89 1315 0 0,41-32-2614 0 0,85-59-183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57 6913 0 0,'1'-8'282'0'0,"-1"4"-147"0"0,0 0 1 0 0,0 1 0 0 0,1-1 0 0 0,-1 1-1 0 0,1-1 1 0 0,0 0 0 0 0,0 1 0 0 0,1 0-1 0 0,-1-1 1 0 0,1 1 0 0 0,-1 0 0 0 0,3-4-1 0 0,-6 37 2946 0 0,-18 59-637 0 0,9-45-940 0 0,-6 58 0 0 0,-3 159 601 0 0,17-149-7676 0 0,3-62-453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10138 0 0,'37'13'399'0'0,"19"21"-486"0"0,-10-4 1100 0 0,1-3 0 0 0,2-1 0 0 0,1-2 0 0 0,65 21 0 0 0,-113-44-980 0 0,0-1-1 0 0,0 1 0 0 0,0 0 1 0 0,1-1-1 0 0,-1 1 0 0 0,0-1 1 0 0,0 0-1 0 0,1 0 1 0 0,-1 0-1 0 0,0 0 0 0 0,1 0 1 0 0,-1 0-1 0 0,0 0 0 0 0,0-1 1 0 0,1 1-1 0 0,-1-1 0 0 0,0 0 1 0 0,0 0-1 0 0,0 0 1 0 0,0 0-1 0 0,0 0 0 0 0,0 0 1 0 0,0 0-1 0 0,0-1 0 0 0,0 1 1 0 0,0-1-1 0 0,-1 1 0 0 0,1-1 1 0 0,-1 0-1 0 0,1 0 0 0 0,-1 1 1 0 0,1-1-1 0 0,-1 0 1 0 0,0 0-1 0 0,0 0 0 0 0,0-1 1 0 0,0 1-1 0 0,-1 0 0 0 0,1 0 1 0 0,-1 0-1 0 0,1-4 0 0 0,2-11 182 0 0,-1 1 0 0 0,-1-1 0 0 0,-1 0 0 0 0,-3-29-1 0 0,2 25 104 0 0,-26-187 1503 0 0,22 181-1677 0 0,2 12-313 0 0,1 0 1 0 0,0 0-1 0 0,1 1 1 0 0,0-2-1 0 0,2 1 1 0 0,-1 0-1 0 0,2 1 1 0 0,5-24-1 0 0,0 23-669 0 0,3 5-7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362 155 2761 0 0,'-4'-12'629'0'0,"0"-3"227"0"0,-1 0 1 0 0,-1 1 0 0 0,0-1-1 0 0,-1 1 1 0 0,-13-20 0 0 0,18 32-794 0 0,-1-1-1 0 0,1 0 1 0 0,0 0 0 0 0,-1 1 0 0 0,0-1-1 0 0,1 1 1 0 0,-1 0 0 0 0,0 0-1 0 0,0 0 1 0 0,-1 0 0 0 0,1 0 0 0 0,0 1-1 0 0,0 0 1 0 0,-1-1 0 0 0,1 1-1 0 0,-1 0 1 0 0,1 1 0 0 0,-1-1 0 0 0,1 1-1 0 0,-1-1 1 0 0,0 1 0 0 0,1 0-1 0 0,-1 0 1 0 0,1 1 0 0 0,-1-1 0 0 0,0 1-1 0 0,1 0 1 0 0,-1 0 0 0 0,1 0 0 0 0,-5 2-1 0 0,-3 2 70 0 0,-1 1 0 0 0,1 1 0 0 0,0-1 1 0 0,0 2-1 0 0,1 0 0 0 0,-1 0 0 0 0,2 1 0 0 0,0 0 0 0 0,0 0 0 0 0,-15 22 0 0 0,11-14 243 0 0,2 1-1 0 0,0 1 0 0 0,1 0 1 0 0,1 0-1 0 0,-13 40 1 0 0,22-57-359 0 0,-1 1 0 0 0,1 0 0 0 0,0-1 0 0 0,0 1 0 0 0,0-1 0 0 0,0 1 0 0 0,0 0-1 0 0,0-1 1 0 0,1 1 0 0 0,-1-1 0 0 0,1 1 0 0 0,0-1 0 0 0,-1 1 0 0 0,1-1 0 0 0,1 1 0 0 0,-1-1 0 0 0,0 0 0 0 0,0 0 0 0 0,1 0 0 0 0,-1 1 0 0 0,1-1 0 0 0,0-1 0 0 0,0 1 0 0 0,0 0 0 0 0,0 0 0 0 0,0-1 0 0 0,3 3 0 0 0,8 4 108 0 0,0 0 1 0 0,1-1-1 0 0,24 10 0 0 0,-14-7-71 0 0,1 1-97 0 0,0 1-1 0 0,-1 2 1 0 0,0 0-1 0 0,-1 2 0 0 0,22 19 1 0 0,-39-30 25 0 0,0 1 0 0 0,-1 0 0 0 0,1 1 0 0 0,-1-1 0 0 0,-1 1 0 0 0,1 0 0 0 0,-1 0 0 0 0,-1 0 0 0 0,5 12 0 0 0,-6-13 13 0 0,-1-1-1 0 0,0 1 1 0 0,0 0-1 0 0,0 0 1 0 0,-1 0-1 0 0,0 0 1 0 0,0 0-1 0 0,0 0 1 0 0,-1-1-1 0 0,0 1 1 0 0,0 0-1 0 0,0 0 1 0 0,-1-1-1 0 0,-4 10 0 0 0,3-8 64 0 0,-1 0-1 0 0,1-1 1 0 0,-2 1-1 0 0,1-1 1 0 0,-1 0-1 0 0,1 0 0 0 0,-2-1 1 0 0,1 1-1 0 0,-1-1 1 0 0,1-1-1 0 0,-1 1 1 0 0,-1-1-1 0 0,-10 7 0 0 0,-7 0-226 0 0,0-1 0 0 0,-41 12 0 0 0,16-6-3228 0 0,37-13-930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5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24 112 3225 0 0,'50'-46'-805'0'0,"3"-3"6512"0"0,-52 47-5603 0 0,0 1-1 0 0,1 0 0 0 0,-1-1 1 0 0,0 1-1 0 0,1 0 1 0 0,-1 0-1 0 0,1 0 1 0 0,-1 0-1 0 0,1 0 1 0 0,-1 0-1 0 0,1 0 0 0 0,0 1 1 0 0,-1-1-1 0 0,1 1 1 0 0,0-1-1 0 0,-1 1 1 0 0,1-1-1 0 0,0 1 1 0 0,0 0-1 0 0,0 0 0 0 0,2 0 1 0 0,-3 1-37 0 0,0 0 0 0 0,0-1 0 0 0,0 1 0 0 0,0 0 1 0 0,0 0-1 0 0,0 0 0 0 0,0 0 0 0 0,0 0 0 0 0,0 0 0 0 0,0 0 0 0 0,-1 0 0 0 0,1 0 1 0 0,0 0-1 0 0,-1 1 0 0 0,1-1 0 0 0,-1 0 0 0 0,1 0 0 0 0,-1 1 0 0 0,1-1 1 0 0,-1 0-1 0 0,0 1 0 0 0,0-1 0 0 0,0 0 0 0 0,0 1 0 0 0,0-1 0 0 0,0 0 0 0 0,0 3 1 0 0,-1 10-87 0 0,-1 1 0 0 0,0-1 0 0 0,0 0 0 0 0,-1 0 0 0 0,-1 0 0 0 0,-8 18 0 0 0,-40 79-137 0 0,37-81 159 0 0,-60 120 2764 0 0,64-136 617 0 0,29-17-2057 0 0,34-9-1088 0 0,126-22-1437 0 0,-151 31-5443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70 10138 0 0,'-2'-17'1069'0'0,"1"10"-978"0"0,1 2-1 0 0,-1-1 1 0 0,0 0 0 0 0,0 0-1 0 0,-3-7 1 0 0,4 12-96 0 0,-1 1 0 0 0,1-1 1 0 0,0 1-1 0 0,0-1 0 0 0,-1 1 1 0 0,1-1-1 0 0,-1 1 0 0 0,1-1 1 0 0,0 1-1 0 0,-1-1 0 0 0,1 1 0 0 0,-1-1 1 0 0,1 1-1 0 0,-1 0 0 0 0,1-1 1 0 0,-1 1-1 0 0,1 0 0 0 0,-1-1 0 0 0,0 1 1 0 0,1 0-1 0 0,-1 0 0 0 0,0-1 1 0 0,0 2-8 0 0,-1-1 1 0 0,1 0 0 0 0,0 0-1 0 0,0 0 1 0 0,0 1 0 0 0,0-1-1 0 0,-1 1 1 0 0,1-1 0 0 0,0 1 0 0 0,0-1-1 0 0,0 1 1 0 0,0 0 0 0 0,0-1-1 0 0,0 1 1 0 0,0 0 0 0 0,0 1-1 0 0,-32 29-777 0 0,2 2 0 0 0,-28 38 0 0 0,31-33 2217 0 0,-43 78 0 0 0,66-106-1083 0 0,1-1 1 0 0,-1 1-1 0 0,2 0 1 0 0,-1 0 0 0 0,1 0-1 0 0,-2 15 1 0 0,5-21-297 0 0,-1-1 0 0 0,1 1 0 0 0,0-1 0 0 0,0 0 0 0 0,1 1 0 0 0,-1-1 0 0 0,1 0 1 0 0,-1 1-1 0 0,1-1 0 0 0,0 0 0 0 0,0 0 0 0 0,1 0 0 0 0,-1 1 0 0 0,1-1 0 0 0,-1 0 0 0 0,1-1 0 0 0,0 1 0 0 0,0 0 0 0 0,0-1 0 0 0,0 1 0 0 0,1-1 0 0 0,-1 1 0 0 0,6 3 0 0 0,19 11-223 0 0,53 25 1 0 0,-51-29 58 0 0,-1 2 0 0 0,26 18 0 0 0,-23-10 193 0 0,0 1-1 0 0,27 28 0 0 0,-50-45-52 0 0,-1 1-1 0 0,-1 0 1 0 0,1 0 0 0 0,-1 0-1 0 0,0 0 1 0 0,-1 1-1 0 0,0 0 1 0 0,0 0-1 0 0,-1 1 1 0 0,-1-1 0 0 0,1 1-1 0 0,-1 0 1 0 0,1 10-1 0 0,-3-15 81 0 0,-1 1 0 0 0,0-1 0 0 0,-1 0-1 0 0,1 0 1 0 0,-1 1 0 0 0,0-1 0 0 0,0 0-1 0 0,0 0 1 0 0,-1 0 0 0 0,0 0 0 0 0,0 0-1 0 0,0-1 1 0 0,-4 6 0 0 0,1-2 78 0 0,-1 0-1 0 0,0 0 1 0 0,0-1 0 0 0,-1 0-1 0 0,0 0 1 0 0,-12 9 0 0 0,-4 0-371 0 0,-1-2 0 0 0,-1 0 0 0 0,-48 20 0 0 0,-6-4-4326 0 0,53-21-367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18 4289 0 0,'0'0'0'0'0,"0"1"0"0"0,-1-1 0 0 0,1-1 0 0 0,-2-1 0 0 0,5-3-80 0 0,3-6 80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111 115 6913 0 0,'-3'1'-95'0'0,"1"1"-1"0"0,0-1 0 0 0,0 0 0 0 0,-1 0 0 0 0,1 0 0 0 0,-1 0 0 0 0,1 0 0 0 0,-1 0 0 0 0,1-1 0 0 0,-1 1 1 0 0,1-1-1 0 0,-1 1 0 0 0,1-1 0 0 0,-1 0 0 0 0,0 0 0 0 0,1-1 0 0 0,-1 1 0 0 0,1 0 0 0 0,-1-1 0 0 0,0 1 0 0 0,1-1 1 0 0,-3-1-1 0 0,3 2 39 0 0,0-1 0 0 0,1 1 0 0 0,-1 0 0 0 0,0 0 0 0 0,1 0 0 0 0,-1 1 0 0 0,0-1 0 0 0,1 0 0 0 0,-1 0 0 0 0,0 1 0 0 0,1-1 1 0 0,-1 1-1 0 0,1 0 0 0 0,-3 1 0 0 0,-19 13 4371 0 0,32-22-3440 0 0,0 0 0 0 0,0 1 0 0 0,1 0-1 0 0,16-8 1 0 0,12-7-167 0 0,-16 8-286 0 0,1 0 1 0 0,0 1-1 0 0,1 1 0 0 0,0 1 0 0 0,34-9 0 0 0,-55 19-413 0 0,0-1-1 0 0,-1 0 1 0 0,1 1-1 0 0,-1 0 1 0 0,1 0-1 0 0,0-1 0 0 0,-1 2 1 0 0,1-1-1 0 0,0 0 1 0 0,-1 0-1 0 0,1 1 1 0 0,-1-1-1 0 0,1 1 1 0 0,-1 0-1 0 0,1 0 0 0 0,-1 0 1 0 0,1 0-1 0 0,-1 0 1 0 0,0 1-1 0 0,0-1 1 0 0,4 4-1 0 0,-3-2-35 0 0,0 0 0 0 0,-1 1-1 0 0,1 0 1 0 0,-1-1 0 0 0,0 1 0 0 0,-1 0-1 0 0,1 0 1 0 0,0 0 0 0 0,-1 0 0 0 0,0 0-1 0 0,0 0 1 0 0,1 6 0 0 0,-1 7-139 0 0,0 0 1 0 0,-1 0-1 0 0,-1-1 1 0 0,0 1-1 0 0,-8 32 0 0 0,2-19 131 0 0,-2 1-1 0 0,-2-1 1 0 0,0-1-1 0 0,-21 39 1 0 0,30-65 47 0 0,-1 1 46 0 0,1 0 0 0 0,0 0 1 0 0,0 1-1 0 0,0-1 0 0 0,0 1 1 0 0,-2 9-1 0 0,7-15-34 0 0,0 0-1 0 0,0 0 1 0 0,-1 0 0 0 0,1 0 0 0 0,-1 0 0 0 0,1-1 0 0 0,-1 1 0 0 0,4-4-1 0 0,-5 5-27 0 0,2-2-8 0 0,0 0-1 0 0,1 0 1 0 0,-1 1 0 0 0,0 0 0 0 0,0-1-1 0 0,1 1 1 0 0,-1 0 0 0 0,1 1 0 0 0,-1-1-1 0 0,1 1 1 0 0,-1-1 0 0 0,1 1 0 0 0,-1 0-1 0 0,1 0 1 0 0,-1 1 0 0 0,1-1 0 0 0,-1 1-1 0 0,5 1 1 0 0,-2 0 2 0 0,-1 0-1 0 0,1 1 1 0 0,-1 0-1 0 0,0 0 1 0 0,0 0-1 0 0,0 0 1 0 0,0 1-1 0 0,-1 0 1 0 0,1 0-1 0 0,4 6 1 0 0,-3-2 8 0 0,0-1 0 0 0,0 1 0 0 0,-1 0 0 0 0,0 0 0 0 0,-1 0 0 0 0,1 1 1 0 0,-2-1-1 0 0,1 1 0 0 0,-1 0 0 0 0,-1 0 0 0 0,1 0 0 0 0,-2 1 0 0 0,2 16 0 0 0,-4-16 70 0 0,-1 0 0 0 0,0 0-1 0 0,0 0 1 0 0,-1-1 0 0 0,0 1 0 0 0,-1-1 0 0 0,0 0-1 0 0,-1 0 1 0 0,0 0 0 0 0,0-1 0 0 0,0 1-1 0 0,-9 8 1 0 0,-8 9 360 0 0,-2-1-1 0 0,-32 26 0 0 0,14-19-1735 0 0,22-17-4226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14 5065 0 0,'-2'-1'158'0'0,"1"-1"1"0"0,-1 1-1 0 0,1 0 0 0 0,-1 0 1 0 0,0 0-1 0 0,1 0 0 0 0,-1 0 1 0 0,0 0-1 0 0,0 0 0 0 0,0 1 1 0 0,1-1-1 0 0,-1 1 0 0 0,0-1 1 0 0,0 1-1 0 0,0 0 1 0 0,0 0-1 0 0,0-1 0 0 0,-3 2 1 0 0,0-1 44 0 0,1 1 1 0 0,-1 0 0 0 0,1 0-1 0 0,0 1 1 0 0,0-1 0 0 0,-1 1-1 0 0,-6 4 1 0 0,-3 3 7 0 0,1 0 0 0 0,0 1-1 0 0,-15 15 1 0 0,12-7 156 0 0,0 1-1 0 0,1 0 1 0 0,2 1-1 0 0,0 1 1 0 0,0 0-1 0 0,2 0 1 0 0,1 1-1 0 0,1 1 1 0 0,-9 32-1 0 0,17-53-319 0 0,0 0-1 0 0,1 0 1 0 0,-1 0 0 0 0,1 0-1 0 0,-1 0 1 0 0,1 0 0 0 0,0 1-1 0 0,0-1 1 0 0,0 0 0 0 0,0 0-1 0 0,0 0 1 0 0,1 0 0 0 0,-1 0 0 0 0,0 0-1 0 0,1 0 1 0 0,0 1 0 0 0,-1-1-1 0 0,1 0 1 0 0,0-1 0 0 0,0 1-1 0 0,0 0 1 0 0,1 0 0 0 0,-1 0-1 0 0,0-1 1 0 0,1 1 0 0 0,-1 0-1 0 0,1-1 1 0 0,-1 1 0 0 0,1-1-1 0 0,0 0 1 0 0,-1 0 0 0 0,1 0-1 0 0,0 1 1 0 0,0-1 0 0 0,0-1-1 0 0,0 1 1 0 0,2 1 0 0 0,9 1-39 0 0,-1 0 0 0 0,1-1 0 0 0,1 0 0 0 0,-1 0 0 0 0,14-2 0 0 0,4 2 34 0 0,-14 0-65 0 0,0 0-1 0 0,0 2 1 0 0,0 0-1 0 0,-1 1 1 0 0,0 0-1 0 0,21 11 1 0 0,-31-13 19 0 0,0 0 1 0 0,0 0 0 0 0,0 1-1 0 0,-1 0 1 0 0,1 0 0 0 0,-1 0-1 0 0,0 1 1 0 0,0 0-1 0 0,-1 0 1 0 0,0 0 0 0 0,1 0-1 0 0,-2 1 1 0 0,1 0 0 0 0,-1 0-1 0 0,0 0 1 0 0,0 0-1 0 0,0 0 1 0 0,-1 0 0 0 0,2 8-1 0 0,-4-9 6 0 0,1-1 0 0 0,-1 0-1 0 0,-1 0 1 0 0,1 0-1 0 0,-1 0 1 0 0,1 0 0 0 0,-1 0-1 0 0,0 0 1 0 0,0-1-1 0 0,-1 1 1 0 0,1 0 0 0 0,-1 0-1 0 0,0-1 1 0 0,0 1-1 0 0,0-1 1 0 0,0 1 0 0 0,-1-1-1 0 0,1 0 1 0 0,-1 0 0 0 0,-5 4-1 0 0,-7 7 48 0 0,0-2 0 0 0,-32 21 0 0 0,40-29-34 0 0,-12 9 51 0 0,-1-1 0 0 0,0 0-1 0 0,-1-2 1 0 0,-1-1 0 0 0,1 0 0 0 0,-1-2-1 0 0,0 0 1 0 0,-1-2 0 0 0,0 0-1 0 0,0-2 1 0 0,-28 2 0 0 0,30-3-39 0 0,18-1-330 0 0,0 0 0 0 0,0-1-1 0 0,0 1 1 0 0,-1-1 0 0 0,1 0-1 0 0,0 0 1 0 0,0 0-1 0 0,0 0 1 0 0,-6-2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10594 0 0,'-1'0'157'0'0,"0"0"-1"0"0,0 0 1 0 0,0 0-1 0 0,0 0 0 0 0,-1 0 1 0 0,1 0-1 0 0,0 0 1 0 0,0 0-1 0 0,0 1 0 0 0,0-1 1 0 0,0 0-1 0 0,0 1 1 0 0,-1-1-1 0 0,1 1 0 0 0,0-1 1 0 0,0 1-1 0 0,0 0 1 0 0,0-1-1 0 0,-1 3 1 0 0,-21 24 921 0 0,-11 41-840 0 0,31-61 0 0 0,-18 35 237 0 0,14-29-495 0 0,0 0 1 0 0,0 0-1 0 0,1 1 1 0 0,1 0-1 0 0,1 0 1 0 0,0 0 0 0 0,0 1-1 0 0,-1 14 1 0 0,5-26 29 0 0,0 0 0 0 0,1 0 1 0 0,-1-1-1 0 0,0 1 1 0 0,1 0-1 0 0,0 0 0 0 0,-1-1 1 0 0,1 1-1 0 0,0-1 1 0 0,0 1-1 0 0,1-1 1 0 0,-1 1-1 0 0,0-1 0 0 0,1 1 1 0 0,0-1-1 0 0,-1 0 1 0 0,1 0-1 0 0,2 2 0 0 0,0-1 80 0 0,0-1-1 0 0,0 1 0 0 0,0-1 0 0 0,0 1 1 0 0,0-2-1 0 0,0 1 0 0 0,0 0 0 0 0,1-1 1 0 0,-1 1-1 0 0,6 0 0 0 0,1-1 235 0 0,1 0-1 0 0,-1 0 1 0 0,1-1-1 0 0,0 0 1 0 0,-1-1-1 0 0,1 0 1 0 0,20-6-1 0 0,-3-1-1325 0 0,34-16 0 0 0,-47 16-167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1840 0 0,'-18'13'14839'0'0,"18"-5"-17127"0"0,-1 23 2895 0 0,-1 0 1 0 0,-2 0-1 0 0,-1-1 1 0 0,-2 1-1 0 0,-11 33 1 0 0,-6 27-467 0 0,-5 92-2748 0 0,23-134-3073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1 0 4145 0 0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56 4577 0 0,'0'-3'83'0'0,"0"1"0"0"0,0-1 0 0 0,0 1 0 0 0,-1-1 0 0 0,1 1 0 0 0,-1-1 0 0 0,0 1 0 0 0,1 0 1 0 0,-1-1-1 0 0,0 1 0 0 0,-1 0 0 0 0,1-1 0 0 0,0 1 0 0 0,-1 0 0 0 0,1 0 0 0 0,-1 0 0 0 0,1 0 0 0 0,-1 1 0 0 0,0-1 0 0 0,-2-1 0 0 0,2 2-15 0 0,1 0 0 0 0,-1 0 0 0 0,0 0 0 0 0,0 0 0 0 0,0 0 0 0 0,1 1-1 0 0,-1-1 1 0 0,0 1 0 0 0,0 0 0 0 0,0-1 0 0 0,0 1 0 0 0,0 0 0 0 0,0 0-1 0 0,0 0 1 0 0,0 1 0 0 0,0-1 0 0 0,0 0 0 0 0,0 1 0 0 0,0-1 0 0 0,1 1 0 0 0,-1 0-1 0 0,0-1 1 0 0,0 1 0 0 0,0 0 0 0 0,1 0 0 0 0,-3 2 0 0 0,-14 10 143 0 0,1 1 0 0 0,1 0-1 0 0,0 2 1 0 0,-25 32 0 0 0,-46 76 1703 0 0,85-122-1833 0 0,0 1 0 0 0,0 0 0 0 0,1-1 0 0 0,-1 1 0 0 0,1 0-1 0 0,0 0 1 0 0,-1 0 0 0 0,2 0 0 0 0,-1 1 0 0 0,0-1 0 0 0,0 0 0 0 0,1 0-1 0 0,0 0 1 0 0,0 1 0 0 0,0-1 0 0 0,0 0 0 0 0,0 0 0 0 0,1 1 0 0 0,-1-1-1 0 0,1 0 1 0 0,0 0 0 0 0,0 0 0 0 0,1 3 0 0 0,1-1-80 0 0,0 0 0 0 0,1-1 0 0 0,-1 1 0 0 0,1-1 0 0 0,0 0 1 0 0,0 0-1 0 0,0-1 0 0 0,1 1 0 0 0,-1-1 0 0 0,1 0 0 0 0,0 0 0 0 0,8 4 0 0 0,-3-2 158 0 0,112 62 194 0 0,-110-59-373 0 0,0 1-1 0 0,0 0 1 0 0,-1 0-1 0 0,-1 1 1 0 0,1 1-1 0 0,-2 0 1 0 0,13 17 0 0 0,-20-26 19 0 0,-1 0 1 0 0,0 0 0 0 0,1 0 0 0 0,-1 0 0 0 0,0 1 0 0 0,0-1 0 0 0,0 0 0 0 0,0 1 0 0 0,-1-1 0 0 0,1 0-1 0 0,-1 1 1 0 0,1-1 0 0 0,-1 1 0 0 0,0-1 0 0 0,0 1 0 0 0,0-1 0 0 0,0 0 0 0 0,0 1 0 0 0,-1-1-1 0 0,1 1 1 0 0,-1-1 0 0 0,1 1 0 0 0,-1-1 0 0 0,-1 3 0 0 0,-1-1 19 0 0,-1 1 1 0 0,1-1-1 0 0,-1 0 1 0 0,0-1 0 0 0,0 1-1 0 0,0-1 1 0 0,0 1-1 0 0,0-1 1 0 0,-1 0-1 0 0,-6 3 1 0 0,-10 5 209 0 0,-1 0 0 0 0,0-2 1 0 0,0 0-1 0 0,-25 6 1 0 0,37-13-517 0 0,0 1 1 0 0,0-1 0 0 0,0-1-1 0 0,0 0 1 0 0,-1-1 0 0 0,1 0-1 0 0,0 0 1 0 0,0-1 0 0 0,0 0-1 0 0,0-1 1 0 0,0 0 0 0 0,-12-4-1 0 0,15 2-1193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0,'0'1'18'0'0,"0"-1"1"0"0,0 1-1 0 0,0-1 1 0 0,0 1 0 0 0,0-1-1 0 0,0 1 1 0 0,0-1-1 0 0,0 0 1 0 0,0 1-1 0 0,0-1 1 0 0,0 1-1 0 0,0-1 1 0 0,0 1-1 0 0,1-1 1 0 0,-1 1 0 0 0,0-1-1 0 0,0 1 1 0 0,1-1-1 0 0,-1 0 1 0 0,0 1-1 0 0,1-1 1 0 0,-1 1-1 0 0,0-1 1 0 0,1 0-1 0 0,-1 1 1 0 0,0-1 0 0 0,1 0-1 0 0,-1 0 1 0 0,1 1-1 0 0,-1-1 1 0 0,1 0-1 0 0,-1 0 1 0 0,0 0-1 0 0,1 1 1 0 0,0-1-1 0 0,19 10-1319 0 0,6 0 729 0 0,1-2-1 0 0,52 10 0 0 0,12 3 364 0 0,173 70 2850 0 0,-209-67-1713 0 0,-1 2 0 0 0,84 54 0 0 0,92 94 29 0 0,3 1-1087 0 0,-192-148-116 0 0,1-2 0 0 0,75 32 0 0 0,-90-46 62 0 0,1-2-1 0 0,0 0 1 0 0,0-2 0 0 0,0-1-1 0 0,54 4 1 0 0,-64-10-1538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83 2761 0 0,'-30'-10'1860'0'0,"30"10"-1794"0"0,0 0 0 0 0,0 0 0 0 0,0 0 0 0 0,-1 0 0 0 0,1-1 66 0 0,0 1-66 0 0,0 0 0 0 0,0 0 0 0 0,0 0 0 0 0,-1 0 0 0 0,1-1 0 0 0,0 1 0 0 0,0 0 0 0 0,0 0 0 0 0,0 0 0 0 0,0-1 0 0 0,0 1 0 0 0,0 0 0 0 0,0 0 0 0 0,0 0 0 0 0,0-1 0 0 0,0 1 0 0 0,0 0 0 0 0,0 0 0 0 0,0 0 0 0 0,0-1 0 0 0,0 1 0 0 0,0 0 0 0 0,0 0 0 0 0,0 0 0 0 0,0-1 0 0 0,0 1 0 0 0,0 0 0 0 0,0 0 0 0 0,0 0 0 0 0,0-1 0 0 0,1 1 0 0 0,15-10 1565 0 0,18-1-990 0 0,0 2-1 0 0,1 0 1 0 0,54-4 0 0 0,-14 2-3425 0 0,-61 9-916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1840 0 0,'-3'0'-263'0'0,"2"0"345"0"0,1 0 1 0 0,-1 0-1 0 0,0 0 0 0 0,1 0 1 0 0,-1 0-1 0 0,1-1 0 0 0,-1 1 1 0 0,1 0-1 0 0,-1 0 0 0 0,1 0 0 0 0,-1 0 1 0 0,1-1-1 0 0,-1 1 0 0 0,1 0 1 0 0,-1-1-1 0 0,1 1 0 0 0,0 0 1 0 0,-1-1-1 0 0,1 1 0 0 0,-1 0 1 0 0,1-1-1 0 0,0 1 0 0 0,-1-1 0 0 0,1 1 1 0 0,0-1-1 0 0,0 1 0 0 0,-1-1 1 0 0,1 1-1 0 0,0-1 0 0 0,0 1 1 0 0,0-1-1 0 0,-1 1 0 0 0,1-1 0 0 0,0 1 1 0 0,0-1-1 0 0,0 1 0 0 0,0-1 1 0 0,0 1-1 0 0,0-1 0 0 0,0 1 1 0 0,0-1-1 0 0,1 0 0 0 0,-1 0 226 0 0,-1 7-213 0 0,-3 12 20 0 0,0-1 0 0 0,-2-1 0 0 0,0 1 1 0 0,-9 18-1 0 0,4-10 1457 0 0,-12 37 0 0 0,23-61-1467 0 0,0 0-1 0 0,-1 0 0 0 0,1 0 0 0 0,0 0 0 0 0,0 0 0 0 0,0 0 1 0 0,-1 0-1 0 0,1 0 0 0 0,0 0 0 0 0,1 0 0 0 0,-1 0 1 0 0,0 0-1 0 0,0 0 0 0 0,0 0 0 0 0,1 0 0 0 0,-1 0 1 0 0,0 0-1 0 0,1 0 0 0 0,-1 0 0 0 0,1 0 0 0 0,-1 0 1 0 0,1 0-1 0 0,-1 0 0 0 0,1-1 0 0 0,1 3 0 0 0,0-2 1 0 0,0 0-1 0 0,0 0 1 0 0,-1 0-1 0 0,1 0 1 0 0,0 0-1 0 0,0-1 1 0 0,1 1-1 0 0,-1-1 0 0 0,0 1 1 0 0,0-1-1 0 0,4 1 1 0 0,8-1-27 0 0,-1-1 1 0 0,0 0-1 0 0,17-4 1 0 0,-22 4-76 0 0,5-2-93 0 0,0 1 0 0 0,0 1 0 0 0,1 0 0 0 0,-1 1 0 0 0,0 1 1 0 0,1 0-1 0 0,23 5 0 0 0,-33-5 66 0 0,1 0 1 0 0,-1 1 0 0 0,0 0-1 0 0,0-1 1 0 0,-1 1 0 0 0,1 1-1 0 0,0-1 1 0 0,-1 0 0 0 0,1 1-1 0 0,-1 0 1 0 0,0 0 0 0 0,0 0-1 0 0,0 0 1 0 0,0 0-1 0 0,-1 1 1 0 0,1-1 0 0 0,-1 1-1 0 0,0-1 1 0 0,0 1 0 0 0,0 0-1 0 0,0 0 1 0 0,-1 0 0 0 0,1 0-1 0 0,-1 0 1 0 0,0 1 0 0 0,-1-1-1 0 0,1 0 1 0 0,0 6 0 0 0,-1-7 72 0 0,-1 0 0 0 0,1 1 0 0 0,-1-1 0 0 0,1 0 0 0 0,-1 0 1 0 0,0 0-1 0 0,0 0 0 0 0,0 0 0 0 0,-1 0 0 0 0,1 0 0 0 0,-1 0 0 0 0,1-1 1 0 0,-1 1-1 0 0,0 0 0 0 0,0-1 0 0 0,0 1 0 0 0,0-1 0 0 0,-1 0 0 0 0,1 0 1 0 0,-1 0-1 0 0,1 0 0 0 0,-6 3 0 0 0,-7 4 456 0 0,-1-1 1 0 0,-32 13-1 0 0,31-14-395 0 0,-44 15-1710 0 0,43-15-3205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49 456 0 0,'5'-8'-41'0'0,"-3"4"373"0"0,0 0-1 0 0,0 0 1 0 0,0 0-1 0 0,-1 0 1 0 0,1 0-1 0 0,-1 0 1 0 0,1-9-1 0 0,-26 32 437 0 0,-69 66 4317 0 0,53-50-3424 0 0,1 1 0 0 0,-47 58 0 0 0,83-92-1584 0 0,1 1 0 0 0,0 0 0 0 0,0-1 0 0 0,1 1 0 0 0,-1 0 0 0 0,0 0 0 0 0,1 0 0 0 0,0 0 0 0 0,0 1 0 0 0,0-1 0 0 0,0 0 0 0 0,0 0 1 0 0,1 1-1 0 0,-1 3 0 0 0,2-6-35 0 0,-1 1 0 0 0,1 0 1 0 0,-1-1-1 0 0,1 1 0 0 0,0-1 1 0 0,-1 1-1 0 0,1-1 0 0 0,0 1 1 0 0,0-1-1 0 0,0 1 0 0 0,0-1 1 0 0,1 0-1 0 0,-1 0 0 0 0,0 1 1 0 0,0-1-1 0 0,1 0 0 0 0,-1 0 1 0 0,1 0-1 0 0,-1-1 0 0 0,1 1 1 0 0,-1 0-1 0 0,1 0 0 0 0,0-1 1 0 0,-1 1-1 0 0,1-1 0 0 0,0 0 1 0 0,-1 1-1 0 0,1-1 0 0 0,2 0 1 0 0,19 4 149 0 0,0-2-1 0 0,42 0 1 0 0,-40-2-40 0 0,0 0 1 0 0,33 7-1 0 0,-44-5-299 0 0,74 18-663 0 0,-80-17 766 0 0,0-1-1 0 0,-1 1 1 0 0,0 0-1 0 0,1 1 1 0 0,-1 0-1 0 0,0 0 1 0 0,-1 0-1 0 0,11 9 0 0 0,-15-11 32 0 0,-1 0 0 0 0,0 0-1 0 0,0 0 1 0 0,-1 0-1 0 0,1-1 1 0 0,0 1-1 0 0,-1 0 1 0 0,1 0-1 0 0,-1 0 1 0 0,1 0-1 0 0,-1 1 1 0 0,0-1 0 0 0,0 0-1 0 0,0 0 1 0 0,0 0-1 0 0,0 0 1 0 0,0 0-1 0 0,-1 0 1 0 0,1 0-1 0 0,-1 0 1 0 0,0 0-1 0 0,1 0 1 0 0,-1 0 0 0 0,0 0-1 0 0,0-1 1 0 0,0 1-1 0 0,0 0 1 0 0,0 0-1 0 0,-3 2 1 0 0,-2 5-28 0 0,0-1 1 0 0,-1 0-1 0 0,0-1 0 0 0,-13 12 1 0 0,-22 12-96 0 0,-1-2 1 0 0,-85 42-1 0 0,-44 28-4220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4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48 3225 0 0,'-1'-2'54'0'0,"0"1"0"0"0,1 0 0 0 0,-1 0 0 0 0,1-1 0 0 0,0 1 0 0 0,-1 0 0 0 0,1-1 0 0 0,0 1 0 0 0,0-1 0 0 0,-1 1 0 0 0,1 0 0 0 0,0-1 0 0 0,1 1 0 0 0,-1-3 0 0 0,0 3 78 0 0,1 0 0 0 0,-1 0 0 0 0,0 0 0 0 0,0 0 1 0 0,0 0-1 0 0,0 0 0 0 0,0 0 0 0 0,0 0 0 0 0,0 1 0 0 0,0-1 1 0 0,0 0-1 0 0,0 0 0 0 0,0 0 0 0 0,-1 0 0 0 0,1 0 0 0 0,0 0 0 0 0,-1 0 1 0 0,1 0-1 0 0,-1 1 0 0 0,1-1 0 0 0,-1 0 0 0 0,1 0 0 0 0,-1 1 1 0 0,1-1-1 0 0,-1 0 0 0 0,0 0 0 0 0,-1 2 12 0 0,0 0 0 0 0,0 0-1 0 0,0 0 1 0 0,0 1 0 0 0,1-1 0 0 0,-1 1 0 0 0,0-1 0 0 0,1 1-1 0 0,0 0 1 0 0,-1-1 0 0 0,1 1 0 0 0,0 0 0 0 0,0 0 0 0 0,0 0-1 0 0,0 0 1 0 0,-1 2 0 0 0,-1 2 181 0 0,-15 25 341 0 0,0 0 0 0 0,3 1-1 0 0,0 1 1 0 0,3 1 0 0 0,0 0 0 0 0,-11 62 0 0 0,20-80-448 0 0,2 1-1 0 0,0 25 1 0 0,1-35-238 0 0,0 0 0 0 0,1-1 0 0 0,0 1 0 0 0,0 0 0 0 0,1-1 0 0 0,0 1 0 0 0,0-1 0 0 0,6 12 0 0 0,-7-16-2 0 0,1 0-1 0 0,-1-1 1 0 0,1 1-1 0 0,-1-1 1 0 0,1 0-1 0 0,0 1 1 0 0,0-1-1 0 0,-1 0 1 0 0,1 0-1 0 0,0 0 1 0 0,0 0-1 0 0,0-1 1 0 0,0 1-1 0 0,0 0 1 0 0,0-1-1 0 0,0 1 1 0 0,0-1-1 0 0,1 0 1 0 0,-1 0-1 0 0,0 0 1 0 0,0 0-1 0 0,0 0 1 0 0,0 0-1 0 0,0 0 1 0 0,0-1-1 0 0,0 1 1 0 0,0-1-1 0 0,1 0 1 0 0,-2 1-1 0 0,1-1 1 0 0,3-1 0 0 0,5-2 103 0 0,-1-1 1 0 0,1 0 0 0 0,-1 0 0 0 0,16-13 0 0 0,-3-1-346 0 0,-2 0-1 0 0,0-2 1 0 0,-2 0 0 0 0,19-27 0 0 0,-36 46 178 0 0,1 0 1 0 0,-1 0-1 0 0,0 0 0 0 0,1 0 0 0 0,-1 0 0 0 0,0 0 0 0 0,0 0 0 0 0,-1 0 0 0 0,1 0 0 0 0,0-1 1 0 0,-1 1-1 0 0,1 0 0 0 0,-1 0 0 0 0,0-3 0 0 0,0 4 44 0 0,-1 0-1 0 0,1 0 1 0 0,0 1-1 0 0,-1-1 1 0 0,0 0 0 0 0,1 0-1 0 0,-1 1 1 0 0,1-1-1 0 0,-1 0 1 0 0,0 1-1 0 0,1-1 1 0 0,-1 0 0 0 0,0 1-1 0 0,0-1 1 0 0,0 1-1 0 0,1-1 1 0 0,-1 1 0 0 0,0 0-1 0 0,0-1 1 0 0,0 1-1 0 0,0 0 1 0 0,0 0-1 0 0,0 0 1 0 0,0-1 0 0 0,0 1-1 0 0,0 0 1 0 0,1 0-1 0 0,-1 0 1 0 0,0 1 0 0 0,0-1-1 0 0,0 0 1 0 0,0 0-1 0 0,0 0 1 0 0,0 1-1 0 0,-1-1 1 0 0,-20 4-196 0 0,0 0 0 0 0,1 2 0 0 0,-1 0 0 0 0,-33 16 0 0 0,-78 46-671 0 0,104-50 640 0 0,2 1-150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259 101 6449 0 0,'-11'4'718'0'0,"11"-2"-1136"0"0,4-3-978 0 0,45-41 1164 0 0,-38 30 1042 0 0,2 1 0 0 0,-1 1 0 0 0,1 0 0 0 0,20-11 0 0 0,-34 25-398 0 0,0-1 0 0 0,-1 1 0 0 0,1-1 0 0 0,-1 1 0 0 0,1-1 0 0 0,-1 1 0 0 0,-3 3 0 0 0,-278 343 828 0 0,278-345-1140 0 0,1 0 0 0 0,0 1-1 0 0,1-1 1 0 0,-1 1 0 0 0,1 0 0 0 0,-3 9 0 0 0,5-13-71 0 0,1-1-1 0 0,-1 1 1 0 0,1 0 0 0 0,0-1 0 0 0,-1 1 0 0 0,1 0 0 0 0,0 0 0 0 0,1-1 0 0 0,-1 1-1 0 0,0 0 1 0 0,0 0 0 0 0,1-1 0 0 0,-1 1 0 0 0,1 0 0 0 0,-1-1 0 0 0,1 1 0 0 0,0 0 0 0 0,-1-1-1 0 0,1 1 1 0 0,0-1 0 0 0,0 1 0 0 0,0-1 0 0 0,0 0 0 0 0,1 1 0 0 0,-1-1 0 0 0,0 0-1 0 0,0 0 1 0 0,3 2 0 0 0,17 10 121 0 0,-1 0-1 0 0,2-2 0 0 0,30 13 1 0 0,-30-15-205 0 0,0 1 0 0 0,0 1 0 0 0,31 22 0 0 0,-41-24-22 0 0,1 1 0 0 0,-1 1 0 0 0,-1-1 0 0 0,0 2 0 0 0,16 22 0 0 0,-24-30 61 0 0,-1 0 1 0 0,1 0 0 0 0,-1 0-1 0 0,0 0 1 0 0,0 1-1 0 0,-1-1 1 0 0,1 1-1 0 0,-1 0 1 0 0,0-1-1 0 0,0 1 1 0 0,0 0-1 0 0,-1 0 1 0 0,0-1-1 0 0,0 1 1 0 0,0 0-1 0 0,-1 0 1 0 0,1 0-1 0 0,-1-1 1 0 0,0 1-1 0 0,0 0 1 0 0,-1-1-1 0 0,1 1 1 0 0,-4 5-1 0 0,-2 3 57 0 0,-1 0 0 0 0,-1-1 0 0 0,0 0 1 0 0,-1 0-1 0 0,0-1 0 0 0,0 0 0 0 0,-2-1 0 0 0,1 0 0 0 0,-13 8 0 0 0,-22 12 306 0 0,-57 28-1 0 0,19-12-178 0 0,26-14-6246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10594 0 0,'0'0'15'0'0,"0"-1"0"0"0,-1 1 1 0 0,1-1-1 0 0,0 1 0 0 0,0 0 0 0 0,0-1 0 0 0,0 1 0 0 0,0 0 0 0 0,0-1 0 0 0,0 1 0 0 0,0-1 0 0 0,0 1 0 0 0,0 0 0 0 0,0-1 1 0 0,1 1-1 0 0,-1-1 0 0 0,0 1 0 0 0,0 0 0 0 0,0-1 0 0 0,0 1 0 0 0,1 0 0 0 0,-1-1 0 0 0,0 1 0 0 0,0 0 0 0 0,1-1 0 0 0,-1 1 1 0 0,0 0-1 0 0,0 0 0 0 0,1-1 0 0 0,-1 1 0 0 0,0 0 0 0 0,1 0 0 0 0,-1 0 0 0 0,1-1 0 0 0,22-11-215 0 0,31-6 596 0 0,-50 17-17 0 0,41-13 783 0 0,-10 2-1036 0 0,0 1 1 0 0,1 2 0 0 0,0 2-1 0 0,60-5 1 0 0,-94 12-106 0 0,0 0-1 0 0,0 0 1 0 0,1 0 0 0 0,-1 0-1 0 0,0 0 1 0 0,0 0 0 0 0,0 0-1 0 0,0 1 1 0 0,0-1-1 0 0,0 1 1 0 0,0-1 0 0 0,0 1-1 0 0,0 0 1 0 0,0 0-1 0 0,0 0 1 0 0,-1 0 0 0 0,1 0-1 0 0,0 0 1 0 0,0 1 0 0 0,-1-1-1 0 0,1 0 1 0 0,-1 1-1 0 0,1 0 1 0 0,0 1 0 0 0,-1 1 21 0 0,0-1 0 0 0,0 0-1 0 0,0 1 1 0 0,-1-1 0 0 0,0 1 0 0 0,1-1 0 0 0,-1 1 0 0 0,-1-1 0 0 0,1 1 0 0 0,0 0 0 0 0,-1-1 0 0 0,0 0 0 0 0,-1 5 0 0 0,-85 281 4180 0 0,59-203-3519 0 0,10-35-625 0 0,11-36-392 0 0,1 1 0 0 0,1-1 1 0 0,0 1-1 0 0,1 0 1 0 0,1 1-1 0 0,-1 21 0 0 0,5-29-1562 0 0,-1-6 657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17972 0 0,'9'-8'82'0'0,"0"0"1"0"0,0 1 0 0 0,1 0-1 0 0,0 1 1 0 0,0 0-1 0 0,1 1 1 0 0,0 0 0 0 0,0 0-1 0 0,14-3 1 0 0,8-5-170 0 0,230-76-1067 0 0,-230 79-3210 0 0,-4-4-1315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10594 0 0,'-35'39'-1493'0'0,"14"-16"659"0"0,-80 97-2043 0 0,87-101 3428 0 0,2 0-1 0 0,-16 30 1 0 0,27-47-452 0 0,0 0 1 0 0,-1 1 0 0 0,1-1 0 0 0,0 0 0 0 0,1 1 0 0 0,-1-1-1 0 0,0 1 1 0 0,1-1 0 0 0,-1 1 0 0 0,1-1 0 0 0,0 1 0 0 0,0-1 0 0 0,0 1-1 0 0,0-1 1 0 0,0 1 0 0 0,0-1 0 0 0,1 1 0 0 0,-1-1 0 0 0,1 0 0 0 0,0 1-1 0 0,0-1 1 0 0,0 1 0 0 0,1 2 0 0 0,2-2-43 0 0,-1 1-1 0 0,1-1 1 0 0,-1 0 0 0 0,1 0 0 0 0,0 0-1 0 0,0 0 1 0 0,1-1 0 0 0,-1 1 0 0 0,0-1-1 0 0,10 3 1 0 0,17 7-5 0 0,-2-1-202 0 0,0 1-1 0 0,36 21 1 0 0,-58-29 133 0 0,0 1 0 0 0,0 0-1 0 0,0 1 1 0 0,0-1 0 0 0,-1 1 0 0 0,0 0 0 0 0,0 1-1 0 0,-1-1 1 0 0,0 1 0 0 0,0 1 0 0 0,0-1-1 0 0,-1 0 1 0 0,4 11 0 0 0,-7-15 20 0 0,0 1-1 0 0,-1-1 1 0 0,1 0-1 0 0,-1 1 1 0 0,0-1-1 0 0,0 1 1 0 0,0-1 0 0 0,0 0-1 0 0,-1 1 1 0 0,1-1-1 0 0,-1 1 1 0 0,0-1-1 0 0,0 0 1 0 0,0 0 0 0 0,0 0-1 0 0,-1 0 1 0 0,0 1-1 0 0,1-2 1 0 0,-1 1-1 0 0,0 0 1 0 0,0 0 0 0 0,0-1-1 0 0,-1 1 1 0 0,1-1-1 0 0,-6 5 1 0 0,-6 5 270 0 0,0-1 0 0 0,-1-1 0 0 0,-24 13 1 0 0,32-19-59 0 0,-38 19 527 0 0,-1-3-1 0 0,-1-2 1 0 0,-51 13-1 0 0,83-26-845 0 0,-7 1-483 0 0,0-2-218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8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77 343 6913 0 0,'-4'-1'55'0'0,"1"0"-1"0"0,0-1 0 0 0,-1 0 0 0 0,1 1 0 0 0,0-1 0 0 0,0 0 0 0 0,0-1 0 0 0,0 1 0 0 0,0 0 0 0 0,1-1 0 0 0,-1 0 0 0 0,1 1 0 0 0,0-1 0 0 0,0 0 0 0 0,0 0 0 0 0,0 0 0 0 0,-2-5 1 0 0,0 0 111 0 0,0-1 0 0 0,0 0 0 0 0,1 0 0 0 0,0 0 0 0 0,-3-14 0 0 0,5 14-145 0 0,1 1 0 0 0,-1-1 0 0 0,1 0 0 0 0,1 0 0 0 0,0 1 0 0 0,0-1 0 0 0,1 1 0 0 0,0-1 0 0 0,0 1 0 0 0,1-1 0 0 0,0 1 1 0 0,0 0-1 0 0,1 0 0 0 0,0 1 0 0 0,0-1 0 0 0,1 1 0 0 0,0 0 0 0 0,1 0 0 0 0,-1 0 0 0 0,1 1 0 0 0,0 0 0 0 0,1 0 0 0 0,0 1 0 0 0,0-1 0 0 0,0 1 0 0 0,0 1 0 0 0,1 0 0 0 0,0 0 0 0 0,-1 0 0 0 0,2 1 0 0 0,-1 0 0 0 0,0 0 0 0 0,14-1 0 0 0,-17 2 57 0 0,0 1-1 0 0,1 1 1 0 0,-1-1-1 0 0,0 1 1 0 0,1 0-1 0 0,-1 0 1 0 0,0 1-1 0 0,1-1 0 0 0,7 3 1 0 0,-11-2-83 0 0,0-1 0 0 0,-1 1 0 0 0,1 0 1 0 0,-1 0-1 0 0,1 0 0 0 0,-1 0 0 0 0,1 0 0 0 0,-1 1 0 0 0,0-1 1 0 0,0 0-1 0 0,1 1 0 0 0,-1-1 0 0 0,0 0 0 0 0,0 1 0 0 0,0 0 1 0 0,-1-1-1 0 0,1 1 0 0 0,0-1 0 0 0,0 1 0 0 0,-1 0 0 0 0,1 0 1 0 0,-1-1-1 0 0,0 1 0 0 0,1 0 0 0 0,-1 0 0 0 0,0 0 0 0 0,0-1 1 0 0,0 1-1 0 0,0 0 0 0 0,-1 0 0 0 0,0 2 0 0 0,-4 31-233 0 0,-3 0-1 0 0,0-1 1 0 0,-26 63-1 0 0,-10 37 950 0 0,40-117-469 0 0,1 1 0 0 0,0-1 0 0 0,1 1 0 0 0,1-1 0 0 0,2 36-1 0 0,-1-50-162 0 0,1 0-1 0 0,-1 1 0 0 0,1-1 1 0 0,0 0-1 0 0,0 1 0 0 0,0-1 1 0 0,0 0-1 0 0,0 0 0 0 0,1 0 1 0 0,-1 0-1 0 0,1 0 0 0 0,0 0 1 0 0,0 0-1 0 0,0 0 0 0 0,0-1 0 0 0,0 1 1 0 0,1-1-1 0 0,-1 0 0 0 0,1 1 1 0 0,0-1-1 0 0,0 0 0 0 0,-1-1 1 0 0,1 1-1 0 0,4 1 0 0 0,-3-2 14 0 0,0 0 0 0 0,0 0 0 0 0,1 0-1 0 0,-1-1 1 0 0,0 1 0 0 0,0-1 0 0 0,1 0-1 0 0,-1 0 1 0 0,0-1 0 0 0,0 1 0 0 0,0-1-1 0 0,1 0 1 0 0,-1 0 0 0 0,0-1 0 0 0,0 1-1 0 0,0-1 1 0 0,-1 0 0 0 0,1 0 0 0 0,4-3-1 0 0,-2 1 8 0 0,1 0 0 0 0,-2 0 0 0 0,1-1 0 0 0,0 0-1 0 0,-1 0 1 0 0,0 0 0 0 0,0-1 0 0 0,-1 0 0 0 0,1 0 0 0 0,-1 0-1 0 0,0 0 1 0 0,-1-1 0 0 0,0 1 0 0 0,0-1 0 0 0,0 0 0 0 0,2-11-1 0 0,-4 13-41 0 0,-1 0 0 0 0,1 0-1 0 0,-1 0 1 0 0,0 0-1 0 0,0-1 1 0 0,-1 1-1 0 0,1 0 1 0 0,-1 0 0 0 0,0 0-1 0 0,-1 0 1 0 0,1 0-1 0 0,-1 0 1 0 0,0 0-1 0 0,0 0 1 0 0,-1 1 0 0 0,0-1-1 0 0,1 1 1 0 0,-1 0-1 0 0,-1 0 1 0 0,1 0 0 0 0,0 0-1 0 0,-1 0 1 0 0,-8-6-1 0 0,4 4-166 0 0,0 0-1 0 0,-1 1 1 0 0,0 0-1 0 0,1 0 1 0 0,-2 1-1 0 0,1 0 1 0 0,0 1-1 0 0,-18-5 1 0 0,15 6-609 0 0,1 1-1 0 0,-1-1 1 0 0,1 2 0 0 0,-15 0 0 0 0,-2 2-4386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181 127 3225 0 0,'16'-43'1913'0'0,"-13"38"-1645"0"0,-1 0 0 0 0,1-1 1 0 0,-1 0-1 0 0,0 1 1 0 0,0-1-1 0 0,-1 0 0 0 0,0 0 1 0 0,0 0-1 0 0,0 0 0 0 0,0-8 1 0 0,-1 14-262 0 0,0-1 1 0 0,-1 0-1 0 0,1 1 0 0 0,0-1 1 0 0,0 1-1 0 0,0-1 1 0 0,0 1-1 0 0,0-1 1 0 0,-1 1-1 0 0,1-1 0 0 0,0 1 1 0 0,0-1-1 0 0,-1 1 1 0 0,1-1-1 0 0,0 1 1 0 0,-1-1-1 0 0,1 1 0 0 0,0 0 1 0 0,-1-1-1 0 0,1 1 1 0 0,-1-1-1 0 0,1 1 1 0 0,-1 0-1 0 0,1 0 0 0 0,-1-1 1 0 0,1 1-1 0 0,-1 0 1 0 0,1 0-1 0 0,-1-1 0 0 0,1 1 1 0 0,-1 0-1 0 0,0 0 1 0 0,-20 7 451 0 0,-18 24 553 0 0,37-29-945 0 0,-15 13 351 0 0,1 1 0 0 0,0 1 0 0 0,1 1 0 0 0,1 0 0 0 0,0 1 0 0 0,2 0 0 0 0,-19 38 0 0 0,30-54-356 0 0,0-1 0 0 0,0 0-1 0 0,0 1 1 0 0,0-1-1 0 0,1 1 1 0 0,-1-1 0 0 0,1 1-1 0 0,0 0 1 0 0,0-1-1 0 0,0 1 1 0 0,0-1 0 0 0,0 1-1 0 0,0 0 1 0 0,1-1-1 0 0,-1 1 1 0 0,1-1 0 0 0,0 1-1 0 0,-1-1 1 0 0,1 0-1 0 0,1 1 1 0 0,-1-1-1 0 0,0 0 1 0 0,0 1 0 0 0,1-1-1 0 0,-1 0 1 0 0,1 0-1 0 0,0 0 1 0 0,0 0 0 0 0,0-1-1 0 0,-1 1 1 0 0,2 0-1 0 0,-1-1 1 0 0,0 0 0 0 0,0 1-1 0 0,0-1 1 0 0,1 0-1 0 0,2 1 1 0 0,11 4-7 0 0,-1-1 1 0 0,0-1-1 0 0,1-1 0 0 0,30 4 1 0 0,-26-5-72 0 0,11 3-23 0 0,0 0 0 0 0,53 18 0 0 0,-76-20-34 0 0,-1-1 1 0 0,0 1-1 0 0,1 1 1 0 0,-1-1-1 0 0,0 1 0 0 0,-1 0 1 0 0,1 1-1 0 0,-1 0 0 0 0,0 0 1 0 0,0 0-1 0 0,0 1 0 0 0,-1-1 1 0 0,0 1-1 0 0,0 1 0 0 0,0-1 1 0 0,6 12-1 0 0,-10-15 78 0 0,-1 0 1 0 0,1 0-1 0 0,0 1 0 0 0,-1-1 0 0 0,0 0 0 0 0,0 0 1 0 0,0 0-1 0 0,0 0 0 0 0,-1 0 0 0 0,1 0 0 0 0,-1 0 1 0 0,1 1-1 0 0,-1-1 0 0 0,0-1 0 0 0,0 1 0 0 0,-1 0 1 0 0,1 0-1 0 0,-1 0 0 0 0,1-1 0 0 0,-1 1 1 0 0,0 0-1 0 0,0-1 0 0 0,0 0 0 0 0,0 1 0 0 0,0-1 1 0 0,-1 0-1 0 0,-4 3 0 0 0,-8 7 155 0 0,0-1-1 0 0,-1-1 1 0 0,-22 12 0 0 0,28-17-49 0 0,-9 5-283 0 0,-1-1-1 0 0,0-1 0 0 0,0-1 0 0 0,-27 6 0 0 0,23-8-2664 0 0,-41 4 0 0 0,53-9 1766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879 0 11979 0 0,'-2'1'118'0'0,"0"-1"0"0"0,1 1 0 0 0,-1-1 0 0 0,0 1 0 0 0,1 0 0 0 0,-1 0 0 0 0,0 0 0 0 0,1 0 0 0 0,-1 0 0 0 0,1 0 0 0 0,0 0 0 0 0,-1 0 0 0 0,1 0 0 0 0,0 1 0 0 0,0-1 0 0 0,0 1 0 0 0,0-1 0 0 0,-2 3 0 0 0,-20 36-957 0 0,15-24 864 0 0,-152 227-993 0 0,55-90 1783 0 0,-166 280 2870 0 0,13 8-4549 0 0,250-425 868 0 0,-9 12-666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00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408 120 6913 0 0,'1'0'123'0'0,"0"1"-1"0"0,-1-1 0 0 0,1 1 0 0 0,-1-1 0 0 0,0 1 0 0 0,1-1 1 0 0,-1 1-1 0 0,1 0 0 0 0,-1-1 0 0 0,0 1 0 0 0,1 0 0 0 0,-1-1 0 0 0,0 1 1 0 0,0 0-1 0 0,0 0 0 0 0,1-1 0 0 0,-1 1 0 0 0,0 0 0 0 0,0-1 0 0 0,0 1 1 0 0,0 0-1 0 0,0 0 0 0 0,0-1 0 0 0,-1 1 0 0 0,1 0 0 0 0,0 0 0 0 0,0-1 1 0 0,0 1-1 0 0,-1 0 0 0 0,1-1 0 0 0,0 1 0 0 0,-1 1 0 0 0,-8 26-441 0 0,3-17 127 0 0,0 0 1 0 0,0 0-1 0 0,-1 0 0 0 0,0-1 1 0 0,-1 0-1 0 0,0 0 0 0 0,-1-1 1 0 0,1 0-1 0 0,-2 0 0 0 0,0-1 1 0 0,0-1-1 0 0,-21 13 0 0 0,22-15 602 0 0,-1 0-1 0 0,0-1 1 0 0,0 0-1 0 0,0 0 1 0 0,0-1-1 0 0,-1-1 1 0 0,1 0-1 0 0,-1 0 1 0 0,-16 0-1 0 0,14-2-148 0 0,0-1 1 0 0,1 0-1 0 0,0-1 0 0 0,-1 0 1 0 0,1-1-1 0 0,-19-6 0 0 0,28 8-338 0 0,0 0-1 0 0,0-1 0 0 0,0 1 1 0 0,0 0-1 0 0,1-1 0 0 0,-1 1 0 0 0,0-1 1 0 0,1 0-1 0 0,0 0 0 0 0,-1 0 1 0 0,1 0-1 0 0,0-1 0 0 0,0 1 0 0 0,0-1 1 0 0,0 1-1 0 0,0-1 0 0 0,1 1 1 0 0,-1-1-1 0 0,1 0 0 0 0,0 0 0 0 0,0 0 1 0 0,0 0-1 0 0,0 0 0 0 0,0 0 0 0 0,1 0 1 0 0,-1 0-1 0 0,1 0 0 0 0,0 0 1 0 0,0 0-1 0 0,0-1 0 0 0,1-4 0 0 0,1-4-141 0 0,1-1-1 0 0,0 1 0 0 0,1 0 0 0 0,1 0 0 0 0,-1 0 0 0 0,2 0 0 0 0,0 1 0 0 0,0 0 0 0 0,1 0 0 0 0,1 1 0 0 0,-1 0 0 0 0,19-18 0 0 0,-17 20 428 0 0,0 1-1 0 0,0 0 1 0 0,1 0-1 0 0,0 1 1 0 0,0 0-1 0 0,1 1 1 0 0,-1 0-1 0 0,1 0 1 0 0,0 1-1 0 0,0 1 1 0 0,1 0-1 0 0,-1 1 1 0 0,1 0-1 0 0,15-1 1 0 0,-23 3-186 0 0,0 0 0 0 0,0 0 0 0 0,0 0-1 0 0,0 1 1 0 0,0 0 0 0 0,0-1 0 0 0,0 1 0 0 0,0 1 0 0 0,0-1 0 0 0,-1 1 0 0 0,1-1-1 0 0,0 1 1 0 0,-1 0 0 0 0,1 0 0 0 0,-1 1 0 0 0,5 4 0 0 0,-3-2 8 0 0,0 0 1 0 0,0 1-1 0 0,-1 0 1 0 0,0 0-1 0 0,0 0 1 0 0,0 0-1 0 0,-1 1 1 0 0,5 11-1 0 0,-1 6 186 0 0,-1 0-1 0 0,-1 0 1 0 0,0 1 0 0 0,0 33-1 0 0,-2-27 206 0 0,-2-1 0 0 0,-2 1 0 0 0,0 0 0 0 0,-2 0 0 0 0,-8 34 0 0 0,8-53-232 0 0,0-1 0 0 0,-1 0 0 0 0,0 1-1 0 0,-1-1 1 0 0,0-1 0 0 0,-1 1 0 0 0,0-1 0 0 0,0 0 0 0 0,-1 0-1 0 0,-1-1 1 0 0,1 0 0 0 0,-1 0 0 0 0,-1-1 0 0 0,0 0-1 0 0,0 0 1 0 0,-14 8 0 0 0,-17 5-472 0 0,29-19-258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55 920 0 0,'-3'0'114'0'0,"-1"-1"0"0"0,1 0 1 0 0,0 0-1 0 0,0 0 0 0 0,-1 0 0 0 0,1 0 0 0 0,0-1 0 0 0,0 1 0 0 0,1-1 0 0 0,-1 0 1 0 0,0 0-1 0 0,0 0 0 0 0,1 0 0 0 0,-4-4 0 0 0,3 3-221 0 0,0 1-1 0 0,0-1 1 0 0,0 1 0 0 0,0 0-1 0 0,-1-1 1 0 0,1 2-1 0 0,-1-1 1 0 0,-4-2 0 0 0,-5 3-71 0 0,-7-3 3483 0 0,18 2-2833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8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1 533 3225 0 0,'-1'-11'6760'0'0,"46"10"-5111"0"0,47 6-1 0 0,41 0-631 0 0,41-9 23 0 0,184-11-100 0 0,-332 12-936 0 0,-1 2-1 0 0,1 1 1 0 0,-1 1-1 0 0,32 5 1 0 0,-36 8-47 0 0,-21-14 155 0 0,5 1-279 0 0,-3-1 169 0 0,-1 0-1 0 0,1 0 1 0 0,-1 0-1 0 0,1-1 1 0 0,-1 1-1 0 0,1 0 1 0 0,-1-1-1 0 0,0 1 1 0 0,1 0-1 0 0,-1-1 1 0 0,1 0-1 0 0,-1 1 1 0 0,0-1-1 0 0,1 0 0 0 0,-1 0 1 0 0,0 0-1 0 0,0 0 1 0 0,0 0-1 0 0,0 0 1 0 0,2-1-1 0 0,0-3-38 0 0,0 1 0 0 0,0 0 0 0 0,-1-1 0 0 0,1 0 0 0 0,-1 0 0 0 0,1-5 0 0 0,16-46-361 0 0,18-87-1 0 0,-30 126 539 0 0,-4 31-116 0 0,-1 30-95 0 0,-4 9 188 0 0,5 82 0 0 0,-1-116 65 0 0,1-1 0 0 0,0 1 0 0 0,2-1 0 0 0,0 0-1 0 0,1 0 1 0 0,1-1 0 0 0,17 33 0 0 0,-14-32-145 0 0,-8-13-32 0 0,0 0 0 0 0,1 0-1 0 0,0-1 1 0 0,-1 1 0 0 0,1-1 0 0 0,1 0-1 0 0,-1 0 1 0 0,7 7 0 0 0,-8-14 7 0 0,1 1 1 0 0,-1-1 0 0 0,0 1-1 0 0,0-1 1 0 0,-1 0 0 0 0,1 0-1 0 0,-1 0 1 0 0,1 0 0 0 0,0-4-1 0 0,14-46-67 0 0,-3-2-1 0 0,-2 1 0 0 0,4-61 0 0 0,-10 64-332 0 0,2 0 0 0 0,3 0-1 0 0,31-94 1 0 0,-41 144 358 0 0,0 0-1 0 0,1 0 1 0 0,-1 0-1 0 0,0 0 1 0 0,1 0-1 0 0,-1 0 1 0 0,1 0-1 0 0,0 0 1 0 0,-1 0 0 0 0,1 0-1 0 0,0 0 1 0 0,-1 0-1 0 0,1 0 1 0 0,0 1-1 0 0,0-1 1 0 0,0 0-1 0 0,1-1 1 0 0,-1 2 21 0 0,-1 1-1 0 0,1-1 1 0 0,-1 0-1 0 0,1 0 1 0 0,-1 0-1 0 0,1 0 1 0 0,-1 1 0 0 0,1-1-1 0 0,-1 0 1 0 0,1 0-1 0 0,-1 1 1 0 0,1-1-1 0 0,-1 0 1 0 0,0 1 0 0 0,1-1-1 0 0,-1 0 1 0 0,0 1-1 0 0,1-1 1 0 0,-1 1 0 0 0,0-1-1 0 0,0 1 1 0 0,1-1-1 0 0,-1 1 1 0 0,0-1-1 0 0,0 1 1 0 0,1 0 0 0 0,11 49 101 0 0,-9-37 51 0 0,1 4 21 0 0,44 158 956 0 0,-40-152-1040 0 0,1 0 1 0 0,1-1 0 0 0,1 0 0 0 0,0 0 0 0 0,21 26 0 0 0,-29-43-76 0 0,1 0 1 0 0,0-1 0 0 0,0 0 0 0 0,0 0 0 0 0,0 0 0 0 0,1 0 0 0 0,0 0 0 0 0,9 5 0 0 0,-13-9-4 0 0,-1-1 0 0 0,1 1 0 0 0,-1 0 0 0 0,1 0 0 0 0,-1 0 0 0 0,1-1 0 0 0,-1 1 0 0 0,1 0 0 0 0,-1-1 0 0 0,1 1-1 0 0,-1 0 1 0 0,0-1 0 0 0,1 1 0 0 0,-1-1 0 0 0,0 1 0 0 0,1-1 0 0 0,-1 1 0 0 0,0-1 0 0 0,1 1 0 0 0,-1-1 0 0 0,0 1 0 0 0,0-1 0 0 0,1 1 0 0 0,-1-1 0 0 0,0 1 0 0 0,0-1 0 0 0,0 1 0 0 0,0-1 0 0 0,0 1 0 0 0,0-1 0 0 0,0 0 0 0 0,0 1 0 0 0,0-2 0 0 0,2-26 77 0 0,-2 21-98 0 0,14-97-326 0 0,5 0 1 0 0,46-149 0 0 0,-55 216 262 0 0,-9 35 67 0 0,7-25-83 0 0,-7 26 96 0 0,-1 1 1 0 0,0-1-1 0 0,0 0 1 0 0,0 0-1 0 0,1 1 0 0 0,-1-1 1 0 0,0 0-1 0 0,0 1 1 0 0,1-1-1 0 0,-1 0 0 0 0,1 1 1 0 0,-1-1-1 0 0,1 1 1 0 0,-1-1-1 0 0,1 0 0 0 0,-1 1 1 0 0,1-1-1 0 0,-1 1 0 0 0,1 0 1 0 0,0-1-1 0 0,-1 1 1 0 0,1-1-1 0 0,0 1 0 0 0,-1 0 1 0 0,1-1-1 0 0,1 1 1 0 0,-1 2-25 0 0,0 0 0 0 0,0 0 0 0 0,0 0 0 0 0,0 0 0 0 0,0 0 0 0 0,0 0 0 0 0,-1 1 0 0 0,1-1 1 0 0,-1 0-1 0 0,1 0 0 0 0,-1 1 0 0 0,0-1 0 0 0,0 0 0 0 0,0 5 0 0 0,0-4-15 0 0,2 101 212 0 0,-1-33-185 0 0,12 86-1 0 0,-10-135 167 0 0,1-1-1 0 0,1-1 0 0 0,1 1 1 0 0,1-1-1 0 0,1 0 1 0 0,0 0-1 0 0,1-1 0 0 0,19 28 1 0 0,-28-46-129 0 0,1 0 1 0 0,-1 0-1 0 0,1 0 1 0 0,0-1-1 0 0,-1 1 1 0 0,1 0 0 0 0,-1 0-1 0 0,1 0 1 0 0,0-1-1 0 0,0 1 1 0 0,0 0-1 0 0,-1-1 1 0 0,1 1 0 0 0,0 0-1 0 0,0-1 1 0 0,0 1-1 0 0,0-1 1 0 0,0 0 0 0 0,0 1-1 0 0,0-1 1 0 0,0 0-1 0 0,0 0 1 0 0,0 1-1 0 0,0-1 1 0 0,1 0 0 0 0,-1-1-19 0 0,0 1 1 0 0,1-1-1 0 0,-1 0 1 0 0,0 1-1 0 0,0-1 1 0 0,-1 0 0 0 0,1 0-1 0 0,0 1 1 0 0,0-1-1 0 0,0 0 1 0 0,0 0-1 0 0,-1 0 1 0 0,1 0 0 0 0,0 0-1 0 0,-1 0 1 0 0,1 0-1 0 0,0-3 1 0 0,3-7-135 0 0,-1 0-1 0 0,0 0 1 0 0,3-16 0 0 0,-6 22 49 0 0,12-94-1061 0 0,-11 76 1071 0 0,1 0 0 0 0,1 0 0 0 0,1 1 0 0 0,0-1 0 0 0,2 1 0 0 0,15-36 0 0 0,-21 58 57 0 0,0 0 1 0 0,0-1-1 0 0,0 1 1 0 0,0-1-1 0 0,0 1 1 0 0,0-1-1 0 0,0 1 1 0 0,1-1-1 0 0,-1 1 1 0 0,0 0-1 0 0,0-1 1 0 0,1 1-1 0 0,-1-1 1 0 0,0 1-1 0 0,0 0 0 0 0,1-1 1 0 0,-1 1-1 0 0,0 0 1 0 0,1-1-1 0 0,-1 1 1 0 0,1 0-1 0 0,-1 0 1 0 0,0-1-1 0 0,1 1 1 0 0,-1 0-1 0 0,1 0 1 0 0,-1 0-1 0 0,1 0 1 0 0,-1 0-1 0 0,0-1 1 0 0,1 1-1 0 0,-1 0 1 0 0,1 0-1 0 0,5 15-36 0 0,-3 24 246 0 0,-4-10 31 0 0,0-20-190 0 0,1 1 1 0 0,-1-1-1 0 0,2 1 1 0 0,-1 0 0 0 0,1-1-1 0 0,1 0 1 0 0,0 1-1 0 0,6 17 1 0 0,-8-26-92 0 0,1-1-1 0 0,0 1 1 0 0,-1 0 0 0 0,1 0-1 0 0,0-1 1 0 0,0 1 0 0 0,0 0-1 0 0,-1-1 1 0 0,1 1 0 0 0,0-1-1 0 0,0 1 1 0 0,0-1 0 0 0,0 1-1 0 0,0-1 1 0 0,0 0-1 0 0,0 1 1 0 0,0-1 0 0 0,0 0-1 0 0,1 0 1 0 0,0 0 0 0 0,29 0-1353 0 0,-16-1 4317 0 0,-10 1-2844 0 0,34 0 266 0 0,46-5 0 0 0,24-2 159 0 0,447-3 359 0 0,-2-40 21 0 0,-303 6-443 0 0,-232 43-427 0 0,-16 1 3 0 0,1 0 0 0 0,-1 0 0 0 0,0 0-1 0 0,1 0 1 0 0,-1 0 0 0 0,0-1 0 0 0,0 1-1 0 0,1-1 1 0 0,-1 0 0 0 0,0 0 0 0 0,0-1-1 0 0,4-1 1 0 0,-20 3 48 0 0,5 2-58 0 0,-37 10-635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24 226 2449 0 0,'2'-1'629'0'0,"5"-8"2353"0"0,-1-21-2336 0 0,-6 28-588 0 0,0 1 1 0 0,1 0 0 0 0,-1-1-1 0 0,0 1 1 0 0,0-1 0 0 0,0 1-1 0 0,0-1 1 0 0,-1 1 0 0 0,1 0-1 0 0,0-1 1 0 0,0 1 0 0 0,-1 0-1 0 0,1-1 1 0 0,-1 1 0 0 0,0 0-1 0 0,1-1 1 0 0,-1 1 0 0 0,0 0-1 0 0,0 0 1 0 0,1 0 0 0 0,-1 0-1 0 0,0-1 1 0 0,-2 0 0 0 0,3 2-54 0 0,-1 0-1 0 0,1 0 1 0 0,0 0 0 0 0,-1 0 0 0 0,1-1 0 0 0,0 1-1 0 0,-1 0 1 0 0,1 0 0 0 0,0 0 0 0 0,-1 1 0 0 0,1-1-1 0 0,-1 0 1 0 0,1 0 0 0 0,0 0 0 0 0,-1 0 0 0 0,1 0-1 0 0,0 0 1 0 0,-1 0 0 0 0,1 1 0 0 0,0-1 0 0 0,0 0-1 0 0,-1 0 1 0 0,1 0 0 0 0,0 1 0 0 0,0-1 0 0 0,-1 0-1 0 0,1 0 1 0 0,0 1 0 0 0,0-1 0 0 0,-1 0 0 0 0,1 0-1 0 0,0 1 1 0 0,0 0 0 0 0,-8 17 266 0 0,3 7 95 0 0,3-16-179 0 0,1 0 0 0 0,0 1 1 0 0,0-1-1 0 0,1 0 0 0 0,0 1 1 0 0,1-1-1 0 0,0 0 0 0 0,1 0 0 0 0,0 0 1 0 0,0 0-1 0 0,1 0 0 0 0,4 12 0 0 0,-5-18-108 0 0,-1 0-1 0 0,1 0 0 0 0,0 0 0 0 0,0 0 1 0 0,0 0-1 0 0,0 0 0 0 0,1 0 1 0 0,-1-1-1 0 0,1 1 0 0 0,0-1 0 0 0,0 0 1 0 0,0 0-1 0 0,0 0 0 0 0,0 0 0 0 0,0 0 1 0 0,0 0-1 0 0,0-1 0 0 0,1 0 0 0 0,-1 0 1 0 0,1 0-1 0 0,-1 0 0 0 0,1 0 0 0 0,-1-1 1 0 0,1 1-1 0 0,0-1 0 0 0,-1 0 0 0 0,1 0 1 0 0,-1 0-1 0 0,1-1 0 0 0,0 1 0 0 0,-1-1 1 0 0,6-2-1 0 0,-3 1-50 0 0,1-1 0 0 0,-1 0 0 0 0,0 0 1 0 0,0 0-1 0 0,0-1 0 0 0,0 0 0 0 0,-1 0 0 0 0,0-1 0 0 0,1 1 0 0 0,-2-1 1 0 0,1 0-1 0 0,0-1 0 0 0,-1 1 0 0 0,5-9 0 0 0,-1 1-140 0 0,-1 0 1 0 0,0 0-1 0 0,-1 0 0 0 0,-1-1 1 0 0,7-24-1 0 0,-9 22-180 0 0,0-1 0 0 0,-1 1 1 0 0,1-28-1 0 0,-3 36 106 0 0,-1 0 1 0 0,1 0 0 0 0,-2 0-1 0 0,1 0 1 0 0,-1 0 0 0 0,0 0-1 0 0,0 1 1 0 0,-1-1 0 0 0,-5-11-1 0 0,7 18 163 0 0,0 0-1 0 0,0-1 1 0 0,0 1-1 0 0,0 0 1 0 0,0 0-1 0 0,0-1 0 0 0,-1 1 1 0 0,1 0-1 0 0,0 0 1 0 0,0 0-1 0 0,-1 0 1 0 0,1 1-1 0 0,-1-1 1 0 0,1 0-1 0 0,-1 1 1 0 0,1-1-1 0 0,-1 0 0 0 0,1 1 1 0 0,-1 0-1 0 0,1-1 1 0 0,-1 1-1 0 0,-1 0 1 0 0,-1 0 40 0 0,0 0 0 0 0,0 1 0 0 0,0-1 0 0 0,0 1 0 0 0,0 0 0 0 0,1 0 1 0 0,-1 0-1 0 0,0 1 0 0 0,-3 1 0 0 0,-1 2 12 0 0,0-1-1 0 0,0 1 1 0 0,1 0 0 0 0,0 0 0 0 0,0 1 0 0 0,0 0-1 0 0,-8 11 1 0 0,10-10 22 0 0,1 0-1 0 0,0 1 1 0 0,1 0 0 0 0,0 0-1 0 0,0 0 1 0 0,1 0 0 0 0,0 1-1 0 0,0-1 1 0 0,1 1-1 0 0,0-1 1 0 0,0 11 0 0 0,1 2 106 0 0,1 0-1 0 0,0 0 1 0 0,6 28 0 0 0,-6-44-133 0 0,0-1-1 0 0,0 1 1 0 0,0-1 0 0 0,1 1-1 0 0,0-1 1 0 0,0 1 0 0 0,0-1-1 0 0,0 0 1 0 0,0 0 0 0 0,1 0-1 0 0,4 5 1 0 0,-5-7 9 0 0,0-1 1 0 0,-1 0-1 0 0,1 0 1 0 0,0 0-1 0 0,0 0 0 0 0,0 0 1 0 0,0 0-1 0 0,-1-1 1 0 0,1 1-1 0 0,0-1 0 0 0,0 1 1 0 0,0-1-1 0 0,1 0 1 0 0,-1 1-1 0 0,0-1 0 0 0,0 0 1 0 0,0-1-1 0 0,0 1 1 0 0,0 0-1 0 0,0 0 0 0 0,0-1 1 0 0,0 1-1 0 0,0-1 0 0 0,0 0 1 0 0,0 0-1 0 0,0 0 1 0 0,-1 0-1 0 0,3-1 0 0 0,4-3 32 0 0,1 0-1 0 0,-2 0 1 0 0,1-1 0 0 0,-1 0-1 0 0,0-1 1 0 0,0 1-1 0 0,0-1 1 0 0,-1-1-1 0 0,-1 1 1 0 0,7-10-1 0 0,-6 8-397 0 0,-1-1 0 0 0,0 0 0 0 0,0 0 0 0 0,-1 0 0 0 0,0 0 0 0 0,-1-1 0 0 0,0 1 0 0 0,0-1 0 0 0,-1 0 0 0 0,-1 0-1 0 0,0 0 1 0 0,0 0 0 0 0,-1 0 0 0 0,-2-11 0 0 0,2 21 316 0 0,0-1 0 0 0,0 1 0 0 0,-1 0 0 0 0,1 0 0 0 0,-1 0 0 0 0,1 0 1 0 0,-1 0-1 0 0,1 0 0 0 0,-1 0 0 0 0,1 1 0 0 0,-1-1 0 0 0,0 0 0 0 0,1 0 0 0 0,-1 0 0 0 0,0 1 0 0 0,0-1 0 0 0,0 0 0 0 0,1 1 0 0 0,-1-1 0 0 0,0 0 0 0 0,0 1 0 0 0,0-1 0 0 0,0 1 0 0 0,0 0 0 0 0,0-1 0 0 0,0 1 0 0 0,0 0 0 0 0,-1 0 0 0 0,0-1 1 0 0,-1 1-9 0 0,1 0 0 0 0,-1 0 1 0 0,0 0-1 0 0,1 0 0 0 0,-1 1 1 0 0,1-1-1 0 0,-1 1 1 0 0,1 0-1 0 0,-1-1 0 0 0,1 1 1 0 0,-5 2-1 0 0,-1 2-2781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 5065 0 0,'-7'10'194'0'0,"0"1"0"0"0,1 0 0 0 0,0 0 0 0 0,1 0 0 0 0,0 0 0 0 0,1 1 0 0 0,1 0 0 0 0,-1 0 0 0 0,2 0 0 0 0,0 0 1 0 0,0 0-1 0 0,1 1 0 0 0,1-1 0 0 0,0 1 0 0 0,2 17 0 0 0,-2-28-158 0 0,0 1 0 0 0,1-1 1 0 0,-1 0-1 0 0,1 0 0 0 0,-1 0 1 0 0,1 0-1 0 0,0 0 0 0 0,-1-1 1 0 0,1 1-1 0 0,0 0 0 0 0,0 0 1 0 0,1 0-1 0 0,-1-1 0 0 0,0 1 1 0 0,0-1-1 0 0,1 1 0 0 0,-1-1 1 0 0,1 1-1 0 0,0-1 0 0 0,-1 0 1 0 0,1 0-1 0 0,0 1 0 0 0,0-2 1 0 0,-1 1-1 0 0,1 0 0 0 0,0 0 1 0 0,0 0-1 0 0,0-1 0 0 0,0 1 1 0 0,0-1-1 0 0,0 0 0 0 0,4 1 1 0 0,-3-1 86 0 0,0-1 1 0 0,1 0 0 0 0,-1 1 0 0 0,0-1-1 0 0,0 0 1 0 0,0 0 0 0 0,0-1-1 0 0,0 1 1 0 0,0-1 0 0 0,0 1-1 0 0,0-1 1 0 0,0 0 0 0 0,-1 0-1 0 0,1-1 1 0 0,-1 1 0 0 0,1 0-1 0 0,-1-1 1 0 0,0 1 0 0 0,3-5 0 0 0,4-7-54 0 0,-1 0 0 0 0,-1 0 0 0 0,0-1 0 0 0,-1 0 1 0 0,7-25-1 0 0,-11 33-359 0 0,0-1 1 0 0,0 0 0 0 0,-1 0-1 0 0,0 0 1 0 0,-1 0-1 0 0,0 0 1 0 0,0 0-1 0 0,-1 0 1 0 0,0 0 0 0 0,0 0-1 0 0,-1 0 1 0 0,0 1-1 0 0,-4-11 1 0 0,6 17 282 0 0,-1 0 0 0 0,1 0-1 0 0,-1-1 1 0 0,1 1 0 0 0,-1 0 0 0 0,1 0 0 0 0,-1 0 0 0 0,0 0 0 0 0,1 0 0 0 0,-1 0-1 0 0,0 0 1 0 0,0 1 0 0 0,0-1 0 0 0,0 0 0 0 0,0 0 0 0 0,0 1 0 0 0,0-1 0 0 0,0 0 0 0 0,0 1-1 0 0,0-1 1 0 0,0 1 0 0 0,-1 0 0 0 0,1-1 0 0 0,0 1 0 0 0,0 0 0 0 0,-2-1 0 0 0,1 2 27 0 0,0-1 0 0 0,0 1 1 0 0,0-1-1 0 0,0 1 0 0 0,0 0 1 0 0,0 0-1 0 0,0 0 0 0 0,0 0 1 0 0,0 0-1 0 0,0 0 0 0 0,1 0 0 0 0,-1 0 1 0 0,-2 3-1 0 0,-3 3 83 0 0,1 0-1 0 0,0 0 0 0 0,1 0 1 0 0,0 0-1 0 0,0 1 1 0 0,-4 9-1 0 0,4-7 182 0 0,1 1-1 0 0,0 0 1 0 0,-3 22 0 0 0,6-31-193 0 0,0 0 0 0 0,1 1 0 0 0,0-1 0 0 0,-1 0 0 0 0,1 0 0 0 0,0 1 0 0 0,0-1 0 0 0,0 0 0 0 0,0 0 1 0 0,1 1-1 0 0,-1-1 0 0 0,1 0 0 0 0,-1 0 0 0 0,1 0 0 0 0,0 0 0 0 0,0 0 0 0 0,0 1 0 0 0,0-1 0 0 0,0-1 0 0 0,0 1 0 0 0,1 0 1 0 0,-1 0-1 0 0,0 0 0 0 0,1-1 0 0 0,0 1 0 0 0,-1-1 0 0 0,4 3 0 0 0,-4-4-47 0 0,-1 1 0 0 0,1-1 0 0 0,0 0-1 0 0,0 1 1 0 0,0-1 0 0 0,0 0 0 0 0,0 0 0 0 0,0 1-1 0 0,0-1 1 0 0,0 0 0 0 0,0 0 0 0 0,0 0 0 0 0,0 0-1 0 0,0 0 1 0 0,0 0 0 0 0,0-1 0 0 0,0 1 0 0 0,0 0 0 0 0,0-1-1 0 0,0 1 1 0 0,0 0 0 0 0,0-1 0 0 0,0 1 0 0 0,1-2-1 0 0,0 0-34 0 0,0 1-1 0 0,0-1 0 0 0,0 0 1 0 0,0 0-1 0 0,-1-1 0 0 0,1 1 0 0 0,-1 0 1 0 0,0 0-1 0 0,2-5 0 0 0,2-5-391 0 0,-1-1-1 0 0,5-26 0 0 0,-8 34 250 0 0,1-2-8 0 0,-1 0 1 0 0,0 1-1 0 0,-1-1 0 0 0,0 1 1 0 0,0-9-1 0 0,0 14 128 0 0,0 1-1 0 0,0 0 0 0 0,0-1 1 0 0,0 1-1 0 0,0-1 1 0 0,0 1-1 0 0,-1-1 0 0 0,1 1 1 0 0,0-1-1 0 0,0 1 1 0 0,0 0-1 0 0,-1-1 0 0 0,1 1 1 0 0,0-1-1 0 0,0 1 1 0 0,-1 0-1 0 0,1-1 1 0 0,0 1-1 0 0,-1 0 0 0 0,1-1 1 0 0,0 1-1 0 0,-1 0 1 0 0,1 0-1 0 0,0-1 0 0 0,-1 1 1 0 0,1 0-1 0 0,-1 0 1 0 0,1 0-1 0 0,-1-1 0 0 0,0 1 1 0 0,0 0-17 0 0,0 1 1 0 0,-1-1-1 0 0,1 1 0 0 0,-1-1 1 0 0,1 1-1 0 0,0 0 0 0 0,-1-1 1 0 0,1 1-1 0 0,0 0 1 0 0,0 0-1 0 0,-1 0 0 0 0,1 0 1 0 0,0 0-1 0 0,-2 2 0 0 0,-1 2-73 0 0,0 0 0 0 0,0 0 0 0 0,0 0 0 0 0,0 0 0 0 0,1 1 0 0 0,0-1 0 0 0,0 1 0 0 0,0 0 0 0 0,1 0 0 0 0,0 0 0 0 0,0 0 0 0 0,-1 9 0 0 0,1 0-210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5529 0 0,'0'0'31'0'0,"1"1"0"0"0,-1-1 0 0 0,1 0 0 0 0,-1 1-1 0 0,1-1 1 0 0,0 0 0 0 0,-1 1 0 0 0,1-1 0 0 0,-1 0 0 0 0,1 1 0 0 0,0-1-1 0 0,-1 0 1 0 0,1 0 0 0 0,0 0 0 0 0,-1 0 0 0 0,1 0 0 0 0,0 0 0 0 0,-1 0-1 0 0,1 0 1 0 0,0 0 0 0 0,-1 0 0 0 0,1 0 0 0 0,0 0 0 0 0,25-2 162 0 0,-20 1 43 0 0,72-3 2188 0 0,104 7 1 0 0,144 11-113 0 0,-211-11-2014 0 0,28 0-179 0 0,236 18-180 0 0,-350-19 81 0 0,0-1 0 0 0,0-1-1 0 0,51-8 1 0 0,32 0 75 0 0,-108 8-60 0 0,-1 0 0 0 0,1 0 1 0 0,0 0-1 0 0,-1-1 0 0 0,1 1 1 0 0,0-1-1 0 0,-1 0 0 0 0,1 0 1 0 0,0 0-1 0 0,-1 0 0 0 0,0-1 1 0 0,1 1-1 0 0,-1-1 1 0 0,0 0-1 0 0,5-3 0 0 0,-4 4 633 0 0,-34 0 0 0 0,30 0-668 0 0,2-14 57 0 0,0 0-1 0 0,0 1 0 0 0,8-21 0 0 0,2-17 96 0 0,-8 27-138 0 0,-1-1 66 0 0,12-39 0 0 0,-14 59-173 0 0,1 0 0 0 0,1-1 0 0 0,-1 1 0 0 0,1 0-1 0 0,0 0 1 0 0,1 1 0 0 0,-1-1 0 0 0,1 1 0 0 0,0-1 0 0 0,1 1 0 0 0,5-5 0 0 0,-10 9 83 0 0,1 1 1 0 0,-1 0-1 0 0,0 0 1 0 0,0 0 0 0 0,0-1-1 0 0,0 1 1 0 0,1 0-1 0 0,-1 0 1 0 0,0 0-1 0 0,0 0 1 0 0,1-1-1 0 0,-1 1 1 0 0,0 0 0 0 0,0 0-1 0 0,0 0 1 0 0,1 0-1 0 0,-1 0 1 0 0,0 0-1 0 0,0 0 1 0 0,1 0-1 0 0,-1 0 1 0 0,0 0 0 0 0,0 0-1 0 0,1 0 1 0 0,-1 0-1 0 0,0 0 1 0 0,0 0-1 0 0,1 0 1 0 0,-1 0 0 0 0,0 0-1 0 0,0 0 1 0 0,1 0-1 0 0,-1 0 1 0 0,0 0-1 0 0,0 1 1 0 0,1-1-1 0 0,-1 0 1 0 0,0 0 0 0 0,0 0-1 0 0,0 0 1 0 0,1 1-1 0 0,-1-1 1 0 0,0 0-1 0 0,0 0 1 0 0,0 0-1 0 0,0 1 1 0 0,1-1 0 0 0,2 19 21 0 0,-6 29 416 0 0,3-42-414 0 0,-4 37 130 0 0,5 83 0 0 0,0-112-148 0 0,0 0 0 0 0,1-1 0 0 0,1 1 0 0 0,0-1 1 0 0,1 1-1 0 0,0-1 0 0 0,1 0 0 0 0,1-1 0 0 0,0 1 0 0 0,9 13 0 0 0,-14-25 6 0 0,-1 0-1 0 0,1 0 0 0 0,0 1 0 0 0,0-1 1 0 0,0 0-1 0 0,0 0 0 0 0,0 0 0 0 0,0 0 1 0 0,0 0-1 0 0,0 0 0 0 0,1-1 0 0 0,-1 1 0 0 0,0 0 1 0 0,0 0-1 0 0,1-1 0 0 0,-1 1 0 0 0,1-1 1 0 0,-1 1-1 0 0,0-1 0 0 0,1 0 0 0 0,-1 0 1 0 0,1 1-1 0 0,-1-1 0 0 0,1 0 0 0 0,1 0 1 0 0,-1-1-3 0 0,0 0 0 0 0,0 0 0 0 0,1 0 0 0 0,-1 0 0 0 0,0 0 0 0 0,0-1 0 0 0,0 1 0 0 0,0 0 0 0 0,0-1 0 0 0,-1 0 0 0 0,1 1 0 0 0,0-1 0 0 0,2-3 0 0 0,4-8-134 0 0,1 0 1 0 0,-2-1-1 0 0,11-23 1 0 0,-16 32 32 0 0,17-47-689 0 0,21-83 1 0 0,-26 82 592 0 0,33-85 1 0 0,-47 138 205 0 0,0-1 0 0 0,0 1 1 0 0,0 0-1 0 0,0-1 1 0 0,1 1-1 0 0,-1-1 0 0 0,0 1 1 0 0,0 0-1 0 0,0-1 1 0 0,0 1-1 0 0,1 0 1 0 0,-1-1-1 0 0,0 1 0 0 0,0 0 1 0 0,1-1-1 0 0,-1 1 1 0 0,0 0-1 0 0,0 0 0 0 0,1-1 1 0 0,-1 1-1 0 0,0 0 1 0 0,1 0-1 0 0,-1-1 1 0 0,1 1-1 0 0,-1 0 0 0 0,0 0 1 0 0,1 0-1 0 0,-1 0 1 0 0,1 0-1 0 0,-1 0 0 0 0,0 0 1 0 0,1-1-1 0 0,-1 1 1 0 0,1 0-1 0 0,-1 0 1 0 0,0 1-1 0 0,1-1 0 0 0,10 14 355 0 0,2 24 248 0 0,1 64-28 0 0,2 14-336 0 0,-13-102-226 0 0,1 0-1 0 0,0 0 0 0 0,1-1 1 0 0,0 1-1 0 0,14 23 0 0 0,-18-35-16 0 0,0 0-1 0 0,0-1 1 0 0,0 1-1 0 0,1 0 1 0 0,-1 0-1 0 0,0 0 0 0 0,1-1 1 0 0,0 1-1 0 0,-1-1 1 0 0,1 1-1 0 0,0-1 1 0 0,0 0-1 0 0,-1 0 0 0 0,1 0 1 0 0,0 0-1 0 0,0 0 1 0 0,0 0-1 0 0,1 0 1 0 0,2 0-1 0 0,-3-1 6 0 0,0 0 0 0 0,1 0 0 0 0,-1 0 0 0 0,0-1 0 0 0,0 1-1 0 0,0-1 1 0 0,0 0 0 0 0,0 1 0 0 0,0-1 0 0 0,0 0 0 0 0,0 0 0 0 0,0 0 0 0 0,-1 0 0 0 0,1-1 0 0 0,0 1-1 0 0,2-3 1 0 0,3-3 23 0 0,0-1-1 0 0,0-1 1 0 0,-1 1-1 0 0,0-1 1 0 0,0 0-1 0 0,7-18 0 0 0,27-81-113 0 0,-30 77 21 0 0,1 0 0 0 0,2 1 1 0 0,23-42-1 0 0,-35 70 31 0 0,0 0 0 0 0,1 0 0 0 0,-1 0 0 0 0,1 0 0 0 0,-1 0 0 0 0,1 0 1 0 0,-1 1-1 0 0,1-1 0 0 0,0 0 0 0 0,0 1 0 0 0,0 0 0 0 0,0-1 0 0 0,0 1 0 0 0,0 0 0 0 0,0 0 0 0 0,3-1 0 0 0,-4 2 21 0 0,0 0 0 0 0,-1 0-1 0 0,1 0 1 0 0,-1 0-1 0 0,1 0 1 0 0,-1 0 0 0 0,1 1-1 0 0,-1-1 1 0 0,1 0 0 0 0,0 0-1 0 0,-1 0 1 0 0,1 0 0 0 0,-1 1-1 0 0,1-1 1 0 0,-1 0-1 0 0,1 0 1 0 0,-1 1 0 0 0,0-1-1 0 0,1 0 1 0 0,-1 1 0 0 0,1-1-1 0 0,-1 1 1 0 0,0-1 0 0 0,1 1-1 0 0,-1 0 1 0 0,1 0 12 0 0,0 1 0 0 0,0 0 0 0 0,-1 0 0 0 0,1 0 1 0 0,0 0-1 0 0,-1 0 0 0 0,0 0 0 0 0,0 0 0 0 0,1-1 0 0 0,-1 5 1 0 0,-3 90 681 0 0,1 58 107 0 0,3-135-696 0 0,1-1-1 0 0,1 1 1 0 0,1-1 0 0 0,1 0-1 0 0,0 0 1 0 0,10 21 0 0 0,-15-38-72 0 0,0 0 0 0 0,0 0 0 0 0,0-1 0 0 0,1 1 0 0 0,-1 0 1 0 0,1 0-1 0 0,-1 0 0 0 0,0 0 0 0 0,1-1 0 0 0,-1 1 0 0 0,1 0 0 0 0,0-1 1 0 0,-1 1-1 0 0,1 0 0 0 0,0-1 0 0 0,-1 1 0 0 0,1-1 0 0 0,0 1 0 0 0,-1-1 1 0 0,1 1-1 0 0,0-1 0 0 0,0 1 0 0 0,1-1 0 0 0,-1 0-22 0 0,0 0 0 0 0,-1-1 0 0 0,1 1 0 0 0,0-1-1 0 0,0 1 1 0 0,-1-1 0 0 0,1 1 0 0 0,-1-1 0 0 0,1 0 0 0 0,-1 1-1 0 0,1-1 1 0 0,-1 0 0 0 0,1 1 0 0 0,-1-1 0 0 0,1 0 0 0 0,-1 0-1 0 0,0 1 1 0 0,1-1 0 0 0,-1 0 0 0 0,0-1 0 0 0,13-56-662 0 0,-12 47 494 0 0,5-25-527 0 0,-1 1 235 0 0,2 0 0 0 0,1 0 0 0 0,1 1 0 0 0,2 0 0 0 0,19-40 0 0 0,-30 73 437 0 0,0 0 0 0 0,1 0-1 0 0,-1 0 1 0 0,1 0 0 0 0,-1 0 0 0 0,1 1 0 0 0,-1-1 0 0 0,1 0-1 0 0,-1 0 1 0 0,1 0 0 0 0,0 1 0 0 0,0-1 0 0 0,-1 0 0 0 0,1 1-1 0 0,0-1 1 0 0,0 1 0 0 0,0-1 0 0 0,0 1 0 0 0,-1-1 0 0 0,1 1-1 0 0,2-1 1 0 0,-3 1 9 0 0,1 0-1 0 0,0 1 0 0 0,-1-1 1 0 0,1 0-1 0 0,-1 1 0 0 0,1-1 1 0 0,-1 1-1 0 0,1-1 0 0 0,-1 1 0 0 0,1-1 1 0 0,-1 1-1 0 0,1-1 0 0 0,-1 1 1 0 0,0 0-1 0 0,1-1 0 0 0,-1 1 1 0 0,0-1-1 0 0,0 1 0 0 0,1 0 1 0 0,-1-1-1 0 0,0 1 0 0 0,0 1 1 0 0,6 44 290 0 0,-7 3 145 0 0,0-11-1527 0 0,5 40-1 0 0,-3-63-3031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64 150 3225 0 0,'-8'3'403'0'0,"-27"9"-2222"0"0,34-12 1804 0 0,0 1 0 0 0,0-1-1 0 0,0 0 1 0 0,-1 1 0 0 0,1 0-1 0 0,0-1 1 0 0,0 1 0 0 0,0 0 0 0 0,0 0-1 0 0,0-1 1 0 0,0 1 0 0 0,0 0-1 0 0,1 0 1 0 0,-1 0 0 0 0,0 0-1 0 0,0 0 1 0 0,1 0 0 0 0,-1 0-1 0 0,0 1 1 0 0,1-1 0 0 0,-1 2-1 0 0,1-2 170 0 0,1-1 0 0 0,-1 1 0 0 0,1 0-1 0 0,-1-1 1 0 0,1 1 0 0 0,0 0 0 0 0,-1-1 0 0 0,1 1-1 0 0,0-1 1 0 0,0 1 0 0 0,-1-1 0 0 0,1 1 0 0 0,0-1-1 0 0,0 1 1 0 0,0-1 0 0 0,-1 0 0 0 0,1 0-1 0 0,0 1 1 0 0,0-1 0 0 0,0 0 0 0 0,0 0 0 0 0,0 0-1 0 0,0 0 1 0 0,0 0 0 0 0,-1 0 0 0 0,3 0-1 0 0,24-1 2390 0 0,349-45 4372 0 0,191 22-3304 0 0,62-34-2103 0 0,-123 4-520 0 0,-465 52-1417 0 0,87-8-5676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 6449 0 0,'-1'-2'9'0'0,"0"1"1"0"0,0 0-1 0 0,0-1 0 0 0,0 1 0 0 0,-1 0 0 0 0,1 0 0 0 0,0 0 0 0 0,0 0 0 0 0,-1 0 0 0 0,1 0 0 0 0,-1 0 0 0 0,1 0 0 0 0,-1 0 0 0 0,1 1 0 0 0,-1-1 0 0 0,1 1 0 0 0,-1-1 0 0 0,0 1 1 0 0,1-1-1 0 0,-1 1 0 0 0,0 0 0 0 0,1 0 0 0 0,-1 0 0 0 0,0 0 0 0 0,1 0 0 0 0,-1 0 0 0 0,0 1 0 0 0,1-1 0 0 0,-4 1 0 0 0,3 0 80 0 0,1-1-1 0 0,-1 1 1 0 0,0-1-1 0 0,0 1 1 0 0,1-1 0 0 0,-1 1-1 0 0,1 0 1 0 0,-1 0-1 0 0,1 0 1 0 0,-1 0-1 0 0,1 0 1 0 0,0 0-1 0 0,-1 0 1 0 0,1 0-1 0 0,0 1 1 0 0,0-1 0 0 0,0 1-1 0 0,0-1 1 0 0,0 1-1 0 0,0-1 1 0 0,0 1-1 0 0,0-1 1 0 0,1 1-1 0 0,-1 0 1 0 0,0-1 0 0 0,1 1-1 0 0,-1 2 1 0 0,2-1 166 0 0,0 1 1 0 0,1-1 0 0 0,-1 1-1 0 0,1-1 1 0 0,-1 1 0 0 0,1-1-1 0 0,0 0 1 0 0,0 0 0 0 0,1 0 0 0 0,-1 0-1 0 0,1 0 1 0 0,-1 0 0 0 0,1-1-1 0 0,0 1 1 0 0,4 2 0 0 0,19 22 534 0 0,-21-19-706 0 0,-1-1 0 0 0,0 1 0 0 0,-1 0 0 0 0,0 0 0 0 0,0 0 0 0 0,-1 0 0 0 0,0 0 0 0 0,0 1 0 0 0,0 10 0 0 0,0 10 38 0 0,-4 42 0 0 0,0-5 54 0 0,28 273 633 0 0,-7-131-260 0 0,-22 54-189 0 0,0-2 36 0 0,8-215 12 0 0,13 50-1 0 0,-3-19 318 0 0,-15-68-495 0 0,0-8-247 0 0,0-1 0 0 0,0 1 0 0 0,0 0 0 0 0,0 0-1 0 0,0 0 1 0 0,1 0 0 0 0,-1 0 0 0 0,0 0 0 0 0,0 0 0 0 0,0 0 0 0 0,0 0 0 0 0,0 0 0 0 0,0 0 0 0 0,0 0 0 0 0,1 0 0 0 0,-1 0 0 0 0,0 0-1 0 0,0 0 1 0 0,0 0 0 0 0,0 0 0 0 0,0 0 0 0 0,0 0 0 0 0,0 0 0 0 0,0 0 0 0 0,1 0 0 0 0,-1 0 0 0 0,0 0 0 0 0,0 0 0 0 0,0 0 0 0 0,0 0 0 0 0,0 0-1 0 0,0 1 1 0 0,0-1 0 0 0,0 0 0 0 0,1 0 0 0 0,-1 0 0 0 0,0 0 0 0 0,0 0 0 0 0,0 0 0 0 0,0 0 0 0 0,0 0 0 0 0,0 0 0 0 0,0 0 0 0 0,0 1 0 0 0,0-1-1 0 0,0 0 1 0 0,0 0 0 0 0,0 0 0 0 0,0 0 0 0 0,0 0 0 0 0,0 0 0 0 0,0 0 0 0 0,0 1 0 0 0,0-1 0 0 0,0 0 0 0 0,0 0 0 0 0,0 0 0 0 0,0 0 0 0 0,0 0-1 0 0,0 0 1 0 0,0 0 0 0 0,0 1 0 0 0,0-1 0 0 0,0 0 0 0 0,0 0 0 0 0,0 0 0 0 0,0 0 0 0 0,0 0 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53 2304 0 0,'-3'-6'396'0'0,"0"1"-1"0"0,0 0 0 0 0,0 0 0 0 0,-1 0 0 0 0,1 0 0 0 0,-1 1 0 0 0,-1-1 0 0 0,-7-6 0 0 0,12 11-364 0 0,-1 0 1 0 0,1 0-1 0 0,0 0 1 0 0,-1-1-1 0 0,1 1 1 0 0,-1 0-1 0 0,1 0 1 0 0,0 0-1 0 0,-1 0 1 0 0,1 0-1 0 0,-1 0 1 0 0,1 0-1 0 0,0 0 1 0 0,-1 0-1 0 0,1 0 1 0 0,0 0-1 0 0,-1 0 1 0 0,1 0-1 0 0,-1 0 1 0 0,1 1-1 0 0,0-1 1 0 0,-1 0-1 0 0,1 0 1 0 0,0 0-1 0 0,-1 0 1 0 0,1 1-1 0 0,0-1 1 0 0,-1 0-1 0 0,1 0 1 0 0,0 1-1 0 0,0-1 1 0 0,-1 0-1 0 0,1 1 0 0 0,0-1 1 0 0,0 0-1 0 0,0 1 1 0 0,-1-1-1 0 0,1 0 1 0 0,0 1-1 0 0,0-1 1 0 0,0 0-1 0 0,0 1 1 0 0,0-1-1 0 0,0 0 1 0 0,-1 1-1 0 0,1-1 1 0 0,0 1-1 0 0,0-1 1 0 0,0 1-1 0 0,0 0 8 0 0,0 0-1 0 0,0 0 0 0 0,0 0 0 0 0,-1 0 0 0 0,1 0 1 0 0,0 0-1 0 0,0 0 0 0 0,0 0 0 0 0,1 0 1 0 0,-1 0-1 0 0,0 0 0 0 0,0 0 0 0 0,0 0 1 0 0,1 0-1 0 0,-1 0 0 0 0,0-1 0 0 0,1 1 1 0 0,-1 0-1 0 0,1 0 0 0 0,-1 0 0 0 0,1 0 1 0 0,0 0-1 0 0,15 9 664 0 0,0-1 1 0 0,0 0 0 0 0,1-2-1 0 0,0 0 1 0 0,22 6-1 0 0,-9-3-222 0 0,2 0-3 0 0,2-1-1 0 0,-1-2 0 0 0,1-2 0 0 0,64 3 0 0 0,-93-8-464 0 0,34 4 277 0 0,-38-4-284 0 0,0 0-1 0 0,0 0 0 0 0,0 0 1 0 0,0 0-1 0 0,0 1 0 0 0,0-1 0 0 0,0 0 1 0 0,0 1-1 0 0,0-1 0 0 0,0 1 1 0 0,0-1-1 0 0,0 1 0 0 0,0-1 0 0 0,0 1 1 0 0,0-1-1 0 0,0 1 0 0 0,0 0 1 0 0,-1 0-1 0 0,1-1 0 0 0,0 1 0 0 0,-1 0 1 0 0,1 0-1 0 0,0 0 0 0 0,-1 0 1 0 0,1 0-1 0 0,-1 0 0 0 0,1 2 0 0 0,-1-2-25 0 0,-1 1 0 0 0,1 0-1 0 0,-1-1 1 0 0,1 1-1 0 0,-1 0 1 0 0,0-1-1 0 0,0 1 1 0 0,1-1 0 0 0,-1 1-1 0 0,0-1 1 0 0,-1 0-1 0 0,1 1 1 0 0,0-1 0 0 0,0 0-1 0 0,-1 0 1 0 0,1 0-1 0 0,-2 2 1 0 0,-30 18-625 0 0,22-14 472 0 0,-46 26 304 0 0,-2-3 1 0 0,-93 35-1 0 0,-12 5-253 0 0,146-61-165 0 0,1 0 1 0 0,1 1 0 0 0,0 1-1 0 0,0 1 1 0 0,-22 21-1 0 0,37-33 288 0 0,0 1 0 0 0,0 0 0 0 0,0-1 0 0 0,1 1-1 0 0,-1 0 1 0 0,0 0 0 0 0,1 0 0 0 0,-1-1-1 0 0,1 1 1 0 0,-1 0 0 0 0,1 0 0 0 0,-1 0-1 0 0,1 0 1 0 0,-1 0 0 0 0,1 0 0 0 0,0 0-1 0 0,0 0 1 0 0,-1 0 0 0 0,1 0 0 0 0,0 0-1 0 0,0 0 1 0 0,0 1 0 0 0,0-1 0 0 0,0 0 0 0 0,0 0-1 0 0,1 1 1 0 0,0 0 4 0 0,0-1-1 0 0,0 1 1 0 0,0-1 0 0 0,0 0 0 0 0,0 0-1 0 0,1 1 1 0 0,-1-1 0 0 0,0 0-1 0 0,1 0 1 0 0,-1 0 0 0 0,1 0 0 0 0,-1-1-1 0 0,1 1 1 0 0,2 1 0 0 0,7 1-88 0 0,0 0 1 0 0,1 0 0 0 0,17 2-1 0 0,103 0 1331 0 0,-17-2-631 0 0,-57-1-553 0 0,-44-3-25 0 0,0 1-1 0 0,0 1 0 0 0,-1 0 1 0 0,1 1-1 0 0,-1 0 0 0 0,20 6 1 0 0,-32-7-41 0 0,-1-1 0 0 0,1 0 0 0 0,0 1 0 0 0,0-1 0 0 0,0 0 0 0 0,-1 1 0 0 0,1-1 0 0 0,0 1 0 0 0,-1-1 0 0 0,1 1 0 0 0,0 0 0 0 0,-1-1 0 0 0,1 1 0 0 0,0 0 0 0 0,-1-1 0 0 0,1 1 0 0 0,-1 0 0 0 0,0 0 0 0 0,1 0 0 0 0,-1-1 0 0 0,0 1 0 0 0,1 0 0 0 0,-1 0 0 0 0,0 0 0 0 0,0 0 0 0 0,0 0 0 0 0,1-1 0 0 0,-1 1 0 0 0,-1 2 0 0 0,1 0-37 0 0,-1 0 0 0 0,0 0-1 0 0,0 0 1 0 0,0 0 0 0 0,0 0 0 0 0,0 0 0 0 0,-1-1 0 0 0,1 1 0 0 0,-3 3 0 0 0,-5 6-148 0 0,0-1 1 0 0,-19 18-1 0 0,-159 136-239 0 0,178-157 684 0 0,4-4-489 0 0,1-1-1 0 0,0 0 1 0 0,0 1 0 0 0,1 0-1 0 0,-1 0 1 0 0,-5 8 0 0 0,9-12 189 0 0,0 1 0 0 0,0-1 1 0 0,0 1-1 0 0,-1-1 0 0 0,1 0 0 0 0,0 1 1 0 0,0-1-1 0 0,0 1 0 0 0,0-1 1 0 0,0 1-1 0 0,0-1 0 0 0,0 1 1 0 0,0-1-1 0 0,0 1 0 0 0,0-1 0 0 0,0 1 1 0 0,0-1-1 0 0,1 1 0 0 0,-1-1 1 0 0,0 0-1 0 0,0 1 0 0 0,0-1 1 0 0,1 1-1 0 0,-1-1 0 0 0,0 0 0 0 0,0 1 1 0 0,1-1-1 0 0,-1 1 0 0 0,1 0 1 0 0,1 0-26 0 0,0 0 1 0 0,0 0-1 0 0,0 0 1 0 0,0 0-1 0 0,0-1 1 0 0,0 1-1 0 0,1 0 1 0 0,-1-1-1 0 0,0 1 1 0 0,4-1 0 0 0,61 6 212 0 0,-48-6-20 0 0,0 1 1 0 0,-1 1 0 0 0,0 1 0 0 0,0 0-1 0 0,0 2 1 0 0,0 0 0 0 0,24 10-1 0 0,-42-15-122 0 0,1 1-1 0 0,0-1 1 0 0,-1 0-1 0 0,1 1 0 0 0,-1-1 1 0 0,1 0-1 0 0,0 1 1 0 0,-1-1-1 0 0,1 1 1 0 0,-1-1-1 0 0,0 1 0 0 0,1-1 1 0 0,-1 1-1 0 0,1-1 1 0 0,-1 1-1 0 0,0-1 0 0 0,1 1 1 0 0,-1 0-1 0 0,0-1 1 0 0,1 1-1 0 0,-1 0 0 0 0,0-1 1 0 0,0 1-1 0 0,0 0 1 0 0,0-1-1 0 0,0 1 0 0 0,0 0 1 0 0,0-1-1 0 0,0 1 1 0 0,0 0-1 0 0,0-1 1 0 0,0 2-1 0 0,-1 1 94 0 0,0-1 1 0 0,0 0-1 0 0,0 1 0 0 0,-1-1 1 0 0,1 0-1 0 0,-1 0 0 0 0,1 0 1 0 0,-1 0-1 0 0,-2 3 0 0 0,-46 33 815 0 0,50-38-931 0 0,-19 13 20 0 0,8-8 11 0 0,2 1-1 0 0,-1 1 1 0 0,0 0 0 0 0,1 0-1 0 0,1 1 1 0 0,-1 0 0 0 0,1 0-1 0 0,1 1 1 0 0,-11 15 0 0 0,17-24-33 0 0,1 1 0 0 0,0 0 0 0 0,-1-1 0 0 0,1 1 0 0 0,0 0 0 0 0,-1 0 0 0 0,1 0 0 0 0,0-1 1 0 0,0 1-1 0 0,-1 0 0 0 0,1 0 0 0 0,0 0 0 0 0,0-1 0 0 0,0 1 0 0 0,0 0 0 0 0,0 0 0 0 0,0 0 0 0 0,1-1 0 0 0,-1 1 0 0 0,0 0 0 0 0,0 0 0 0 0,1 0 1 0 0,-1-1-1 0 0,0 1 0 0 0,1 0 0 0 0,-1 0 0 0 0,1 0 0 0 0,0 0-77 0 0,0 0 0 0 0,1 0 0 0 0,-1 0 0 0 0,0 0 1 0 0,1-1-1 0 0,-1 1 0 0 0,0 0 0 0 0,1-1 0 0 0,-1 1 0 0 0,1-1 0 0 0,-1 0 1 0 0,1 1-1 0 0,1-1 0 0 0,5 1-368 0 0,0-1 1 0 0,0 0-1 0 0,-1 0 1 0 0,12-3 0 0 0,0 2 236 0 0,0 0 0 0 0,0 2 0 0 0,-1 0 0 0 0,1 1 0 0 0,29 6 0 0 0,-45-7 183 0 0,14 2-13 0 0,-11-3 60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25 2761 0 0,'-42'-18'249'0'0,"30"12"-221"0"0,11 6-60 0 0,15 28 4974 0 0,29 57 701 0 0,-28-52-5269 0 0,2-2 0 0 0,1 1 0 0 0,1-2 0 0 0,30 35 0 0 0,-11-27-162 0 0,2-1 1 0 0,2-2 0 0 0,1-2-1 0 0,1-2 1 0 0,88 46 0 0 0,-113-71-569 0 0,-15-6 347 0 0,-13-4 10 0 0,4 2-71 0 0,-1 1 0 0 0,0 0 1 0 0,1 0-1 0 0,-1 1 0 0 0,0-1 1 0 0,0 1-1 0 0,1 0 0 0 0,-1 1 0 0 0,0-1 1 0 0,1 1-1 0 0,-10 3 0 0 0,-64 23-923 0 0,62-21 933 0 0,-550 226 4422 0 0,494-202-3668 0 0,-27 11-1342 0 0,35-7-3349 0 0,46-23-1559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2 1840 0 0,'-3'0'210'0'0,"1"-1"0"0"0,0 1-1 0 0,0 0 1 0 0,0 0 0 0 0,-1-1-1 0 0,1 1 1 0 0,0 1 0 0 0,0-1-1 0 0,-1 0 1 0 0,1 0 0 0 0,0 1-1 0 0,0 0 1 0 0,0-1 0 0 0,0 1-1 0 0,0 0 1 0 0,0 0 0 0 0,0 0-1 0 0,0 0 1 0 0,0 0 0 0 0,0 0-1 0 0,0 1 1 0 0,1-1 0 0 0,-1 1-1 0 0,0-1 1 0 0,1 1 0 0 0,-1 0-1 0 0,1 0 1 0 0,0-1-1 0 0,0 1 1 0 0,-1 0 0 0 0,1 0-1 0 0,0 0 1 0 0,-1 4 0 0 0,-1 2 620 0 0,0 1 0 0 0,0-1 0 0 0,0 1 0 0 0,1-1 0 0 0,0 1 0 0 0,1 0 0 0 0,-1 14 0 0 0,-13 159 1549 0 0,-1 2-2080 0 0,35 76 413 0 0,-2-37-43 0 0,-16-196-551 0 0,-2 0 0 0 0,-5 32 0 0 0,5-50-29 0 0,-1 1 1 0 0,0-1-1 0 0,-1 0 1 0 0,1 0-1 0 0,-2 0 1 0 0,1-1-1 0 0,-2 1 1 0 0,1-1-1 0 0,-11 15 0 0 0,14-22-101 0 0,0 1-1 0 0,0-1 0 0 0,0 0 0 0 0,0 0 0 0 0,0 0 0 0 0,0 0 1 0 0,-1 0-1 0 0,1 0 0 0 0,0 0 0 0 0,-1 0 0 0 0,1 0 0 0 0,0-1 0 0 0,-1 1 1 0 0,-1 0-1 0 0,-8-4-3361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6793 0 0,'0'0'507'0'0,"21"-8"1538"0"0,24-1-1222 0 0,0 2-1 0 0,0 2 1 0 0,48 1 0 0 0,146 13 1006 0 0,-25-1-1639 0 0,204 23 1708 0 0,-389-28-1958 0 0,49-3-1 0 0,-57-2 1 0 0,0 2 0 0 0,0 1 0 0 0,0 0 0 0 0,41 9-1 0 0,-52-5-164 0 0,-10-4 207 0 0,0-1 0 0 0,1 1-1 0 0,-1-1 1 0 0,1 1 0 0 0,-1-1-1 0 0,0 0 1 0 0,1 1-1 0 0,-1-1 1 0 0,1 0 0 0 0,-1 0-1 0 0,1 1 1 0 0,-1-1-1 0 0,1 0 1 0 0,-1 0 0 0 0,1 0-1 0 0,-1 1 1 0 0,1-1 0 0 0,-1 0-1 0 0,1 0 1 0 0,-1 0-1 0 0,1 0 1 0 0,0 0 0 0 0,-1 0-1 0 0,1 0 1 0 0,-1 0 0 0 0,1 0-1 0 0,-1-1 1 0 0,1 1-1 0 0,-1 0 1 0 0,1 0 0 0 0,-1 0-1 0 0,1-1 1 0 0,-1 1 0 0 0,1 0-1 0 0,-1 0 1 0 0,1-1-1 0 0,-1 1 1 0 0,1 0 0 0 0,0-1-1 0 0,7-7-208 0 0,0 1 0 0 0,1 0-1 0 0,18-11 1 0 0,-17 12 80 0 0,0 0 0 0 0,-1 0 0 0 0,0-1 0 0 0,-1-1-1 0 0,0 1 1 0 0,8-10 0 0 0,17-29-135 0 0,-2-2 0 0 0,36-77-1 0 0,-61 113 355 0 0,0 2-1 0 0,1-1 0 0 0,12-15 1 0 0,-17 24-51 0 0,1-1 0 0 0,-1 1 0 0 0,1-1 0 0 0,-1 1 0 0 0,1 0 0 0 0,0 0 0 0 0,0 0 0 0 0,4-2 0 0 0,-6 4 2 0 0,1 0 0 0 0,-1-1 0 0 0,0 1 0 0 0,0 0 1 0 0,1-1-1 0 0,-1 1 0 0 0,0 0 0 0 0,0 0 0 0 0,1 0 0 0 0,-1 0 0 0 0,0 0 1 0 0,1 0-1 0 0,-1 1 0 0 0,0-1 0 0 0,0 0 0 0 0,1 1 0 0 0,-1-1 0 0 0,0 1 1 0 0,0-1-1 0 0,0 1 0 0 0,0-1 0 0 0,2 2 0 0 0,-1 0 53 0 0,-1-1-1 0 0,1 1 0 0 0,0 0 1 0 0,-1 0-1 0 0,1 0 0 0 0,-1 0 1 0 0,0 1-1 0 0,0-1 0 0 0,0 0 1 0 0,0 0-1 0 0,0 1 0 0 0,1 4 1 0 0,5 35 641 0 0,-4-23-373 0 0,-1-4-142 0 0,1 1 1 0 0,1-1 0 0 0,1 0-1 0 0,0-1 1 0 0,0 1 0 0 0,1-1 0 0 0,1 0-1 0 0,1 0 1 0 0,0-1 0 0 0,1 0-1 0 0,0 0 1 0 0,0-1 0 0 0,2 0 0 0 0,-1-1-1 0 0,16 12 1 0 0,-24-22-164 0 0,-1 1-1 0 0,1-1 1 0 0,0 0-1 0 0,0 0 1 0 0,-1 0 0 0 0,1-1-1 0 0,0 1 1 0 0,0 0 0 0 0,0-1-1 0 0,0 1 1 0 0,0-1-1 0 0,0 1 1 0 0,0-1 0 0 0,0 0-1 0 0,0 0 1 0 0,0 0-1 0 0,0 0 1 0 0,0 0 0 0 0,0-1-1 0 0,-1 1 1 0 0,4-1 0 0 0,-2-1-32 0 0,0 1 1 0 0,1-1 0 0 0,-1 0-1 0 0,0 0 1 0 0,0 0 0 0 0,0-1-1 0 0,-1 1 1 0 0,1-1 0 0 0,0 1-1 0 0,3-7 1 0 0,5-6-213 0 0,-2-1 0 0 0,0 0-1 0 0,12-30 1 0 0,-17 37 101 0 0,8-20-279 0 0,-3 5 230 0 0,1 0-1 0 0,1 0 1 0 0,1 1-1 0 0,1 0 1 0 0,1 1-1 0 0,27-31 1 0 0,-40 52 148 0 0,0-1 1 0 0,0 1-1 0 0,0 0 1 0 0,0 0 0 0 0,1-1-1 0 0,-1 1 1 0 0,0 0-1 0 0,1 0 1 0 0,-1 0-1 0 0,0 0 1 0 0,1 1 0 0 0,0-1-1 0 0,-1 0 1 0 0,1 1-1 0 0,-1-1 1 0 0,1 1 0 0 0,0-1-1 0 0,-1 1 1 0 0,1 0-1 0 0,0-1 1 0 0,-1 1-1 0 0,1 0 1 0 0,0 0 0 0 0,0 1-1 0 0,-1-1 1 0 0,1 0-1 0 0,0 0 1 0 0,-1 1-1 0 0,1-1 1 0 0,0 1 0 0 0,-1-1-1 0 0,1 1 1 0 0,-1 0-1 0 0,1 0 1 0 0,-1 0 0 0 0,1 0-1 0 0,-1 0 1 0 0,0 0-1 0 0,1 0 1 0 0,-1 0-1 0 0,0 0 1 0 0,0 1 0 0 0,0-1-1 0 0,2 2 1 0 0,4 9 202 0 0,0 0 0 0 0,0 0 0 0 0,-2 0 0 0 0,9 24 1 0 0,-4-11 85 0 0,40 73 33 0 0,7 19-262 0 0,-57-123 11 0 0,0 1 0 0 0,0 0-1 0 0,1-1 1 0 0,-1 1 0 0 0,1 0 0 0 0,0 0 0 0 0,3-6-1 0 0,14-56-1146 0 0,-14 56 1045 0 0,2-11-181 0 0,7-24-99 0 0,2 1 0 0 0,1 1 0 0 0,23-43 0 0 0,-38 85 269 0 0,0 1 1 0 0,0-1-1 0 0,-1 1 1 0 0,1-1 0 0 0,1 1-1 0 0,-1-1 1 0 0,0 1 0 0 0,0-1-1 0 0,0 1 1 0 0,1 0 0 0 0,-1 0-1 0 0,0 0 1 0 0,1-1-1 0 0,0 1 1 0 0,-1 1 0 0 0,1-1-1 0 0,-1 0 1 0 0,1 0 0 0 0,0 1-1 0 0,0-1 1 0 0,-1 1-1 0 0,1-1 1 0 0,0 1 0 0 0,3-1-1 0 0,-3 2 32 0 0,0-1-1 0 0,-1 1 1 0 0,1 0 0 0 0,0-1-1 0 0,-1 1 1 0 0,1 0-1 0 0,-1 0 1 0 0,1 0-1 0 0,-1 0 1 0 0,0 0 0 0 0,1 1-1 0 0,-1-1 1 0 0,0 0-1 0 0,0 1 1 0 0,0-1-1 0 0,0 1 1 0 0,0-1 0 0 0,0 1-1 0 0,0-1 1 0 0,0 1-1 0 0,-1 0 1 0 0,1-1-1 0 0,0 1 1 0 0,-1 0 0 0 0,1 1-1 0 0,61 307 2672 0 0,-52-248-2571 0 0,-8-44-58 0 0,-2-14-22 0 0,0 0 0 0 0,0 0-1 0 0,1 0 1 0 0,0 0-1 0 0,-1 0 1 0 0,3 5 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9674 0 0,'4'-3'240'0'0,"0"0"0"0"0,0 1 0 0 0,0-1 0 0 0,1 1 0 0 0,-1 0 0 0 0,7-2 0 0 0,-7 2-130 0 0,39-16 249 0 0,1 3-1 0 0,86-20 1 0 0,97 2 2383 0 0,61 25 339 0 0,-9 0-1473 0 0,-224 4-1539 0 0,101-13-1386 0 0,-123 12-1539 0 0,34-11 0 0 0,-52 11-2009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2761 0 0,'5'124'7080'0'0,"0"61"-5198"0"0,4 143 350 0 0,-1 37-432 0 0,-11-315-1608 0 0,3 0 0 0 0,2 1 0 0 0,16 97 1 0 0,-13-131-1856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6913 0 0,'-3'2'-119'0'0,"-1"0"0"0"0,1 1-1 0 0,-1-1 1 0 0,1 1 0 0 0,0-1-1 0 0,-1 1 1 0 0,2 0-1 0 0,-1 0 1 0 0,0 1 0 0 0,-4 5-1 0 0,7-8 53 0 0,0 0-1 0 0,-1 0 0 0 0,1-1 1 0 0,-1 1-1 0 0,1 0 1 0 0,0 0-1 0 0,0 0 1 0 0,-1 0-1 0 0,1 0 1 0 0,0 0-1 0 0,0 0 0 0 0,0 0 1 0 0,0 0-1 0 0,0 0 1 0 0,0 0-1 0 0,0 0 1 0 0,1 0-1 0 0,-1 0 1 0 0,1 2-1 0 0,0-2 123 0 0,-1 0 0 0 0,1 0-1 0 0,0 0 1 0 0,1 1 0 0 0,-1-1 0 0 0,0 0-1 0 0,0-1 1 0 0,0 1 0 0 0,1 0 0 0 0,-1 0-1 0 0,0 0 1 0 0,1-1 0 0 0,-1 1-1 0 0,0-1 1 0 0,1 1 0 0 0,-1-1 0 0 0,3 1-1 0 0,16 2 570 0 0,0 0 0 0 0,0-2-1 0 0,0 0 1 0 0,0-1-1 0 0,23-4 1 0 0,7 1 514 0 0,-14 2-202 0 0,-1-1-522 0 0,45 4 1 0 0,-71-2-479 0 0,0 2-1 0 0,0-1 1 0 0,0 1 0 0 0,0 0-1 0 0,-1 1 1 0 0,1 0 0 0 0,-1 0 0 0 0,1 1-1 0 0,-1 0 1 0 0,9 6 0 0 0,-16-9 38 0 0,0 0 0 0 0,1 0 0 0 0,-1 0 0 0 0,0 0 0 0 0,0 0 0 0 0,0 0 0 0 0,1 1 0 0 0,-1-1 0 0 0,0 0 0 0 0,-1 1 0 0 0,1-1 0 0 0,0 1 0 0 0,0-1 0 0 0,-1 1 0 0 0,1 0 0 0 0,-1-1 0 0 0,1 1 0 0 0,-1-1 0 0 0,0 1 0 0 0,1 0 0 0 0,-1 0 0 0 0,0-1 0 0 0,0 4 0 0 0,-1-1 1 0 0,0 0-1 0 0,0-1 0 0 0,0 1 0 0 0,-1-1 1 0 0,1 1-1 0 0,-1-1 0 0 0,0 1 0 0 0,0-1 1 0 0,0 0-1 0 0,-4 4 0 0 0,-5 5 32 0 0,0 0 1 0 0,-2 0-1 0 0,-23 17 0 0 0,-40 20 734 0 0,56-38-539 0 0,1 1 0 0 0,0 0 0 0 0,1 2-1 0 0,0 0 1 0 0,-29 31 0 0 0,46-44-201 0 0,0 0 0 0 0,1-1 1 0 0,-1 1-1 0 0,0-1 0 0 0,1 1 1 0 0,-1 0-1 0 0,1 0 1 0 0,-1-1-1 0 0,1 1 0 0 0,0 0 1 0 0,-1 0-1 0 0,1 0 0 0 0,0 0 1 0 0,-1-1-1 0 0,1 1 1 0 0,0 0-1 0 0,0 0 0 0 0,0 0 1 0 0,0 0-1 0 0,0 0 0 0 0,0 0 1 0 0,0 0-1 0 0,0 0 0 0 0,0-1 1 0 0,0 2-1 0 0,1-1-19 0 0,0 0 0 0 0,0-1 0 0 0,-1 1 0 0 0,1 0 0 0 0,0-1 0 0 0,0 1 0 0 0,0-1 1 0 0,0 1-1 0 0,0-1 0 0 0,0 0 0 0 0,0 1 0 0 0,0-1 0 0 0,0 0 0 0 0,0 0 0 0 0,0 0 0 0 0,0 0 0 0 0,0 0 0 0 0,1 0 0 0 0,10 0-235 0 0,1-1 0 0 0,20-5 0 0 0,-26 5 240 0 0,14-3-105 0 0,-13 2 267 0 0,0 0 1 0 0,0 0-1 0 0,0 1 0 0 0,0 0 0 0 0,0 1 0 0 0,12 0 1 0 0,-20 1-132 0 0,0-1 1 0 0,1 0 0 0 0,-1 0-1 0 0,0 1 1 0 0,0-1 0 0 0,1 0-1 0 0,-1 1 1 0 0,0-1 0 0 0,0 0-1 0 0,0 1 1 0 0,1-1 0 0 0,-1 0-1 0 0,0 1 1 0 0,0-1 0 0 0,0 1-1 0 0,0-1 1 0 0,0 0 0 0 0,0 1 0 0 0,0-1-1 0 0,0 1 1 0 0,0-1 0 0 0,0 0-1 0 0,0 1 1 0 0,0-1 0 0 0,0 1-1 0 0,0-1 1 0 0,0 0 0 0 0,0 1-1 0 0,-1-1 1 0 0,1 0 0 0 0,0 1-1 0 0,0-1 1 0 0,0 0 0 0 0,-1 1-1 0 0,1-1 1 0 0,0 0 0 0 0,0 1-1 0 0,-1-1 1 0 0,1 0 0 0 0,0 0-1 0 0,0 1 1 0 0,-1-1 0 0 0,1 0 0 0 0,0 0-1 0 0,-1 0 1 0 0,0 1 0 0 0,-13 15 235 0 0,-55 40-391 0 0,-18 16-150 0 0,79-64 337 0 0,0 0 0 0 0,0 1-1 0 0,1 0 1 0 0,0 1 0 0 0,0-1-1 0 0,1 1 1 0 0,-5 13 0 0 0,9-20-52 0 0,1-1 1 0 0,0 1-1 0 0,0-1 0 0 0,0 1 1 0 0,0-1-1 0 0,1 1 0 0 0,-1 0 1 0 0,1-1-1 0 0,0 1 1 0 0,0 0-1 0 0,0-1 0 0 0,0 1 1 0 0,0 0-1 0 0,0-1 0 0 0,1 1 1 0 0,-1 0-1 0 0,1-1 1 0 0,0 1-1 0 0,-1 0 0 0 0,1-1 1 0 0,2 4-1 0 0,-1-4-37 0 0,0 0 0 0 0,0 0 0 0 0,0 0-1 0 0,1-1 1 0 0,-1 1 0 0 0,0-1 0 0 0,1 1 0 0 0,-1-1-1 0 0,1 0 1 0 0,-1 0 0 0 0,1 0 0 0 0,0 0 0 0 0,0 0 0 0 0,-1 0-1 0 0,1-1 1 0 0,0 0 0 0 0,0 1 0 0 0,0-1 0 0 0,-1 0-1 0 0,4-1 1 0 0,44 0-276 0 0,-27-1 549 0 0,-1 2-1 0 0,0 0 0 0 0,32 5 0 0 0,-48-4-248 0 0,0 0 1 0 0,0 1-1 0 0,0-1 0 0 0,-1 1 1 0 0,1 1-1 0 0,-1-1 0 0 0,1 1 1 0 0,-1 0-1 0 0,0 0 0 0 0,0 0 1 0 0,0 1-1 0 0,-1 0 0 0 0,1 0 1 0 0,-1 0-1 0 0,0 0 0 0 0,0 1 1 0 0,5 7-1 0 0,-8-11-54 0 0,0 0 1 0 0,-1 1-1 0 0,1-1 1 0 0,0 0-1 0 0,-1 0 1 0 0,1 0-1 0 0,-1 0 1 0 0,1 1-1 0 0,-1-1 1 0 0,0 0-1 0 0,1 0 1 0 0,-1 1-1 0 0,0-1 1 0 0,0 0-1 0 0,0 1 1 0 0,0-1-1 0 0,0 0 1 0 0,0 0-1 0 0,0 1 1 0 0,0-1-1 0 0,-1 0 1 0 0,1 1-1 0 0,-1-1 1 0 0,1 0-1 0 0,-1 0 0 0 0,1 0 1 0 0,-1 1-1 0 0,1-1 1 0 0,-1 0-1 0 0,0 0 1 0 0,0 0-1 0 0,0 0 1 0 0,1 0-1 0 0,-1 0 1 0 0,0 0-1 0 0,0-1 1 0 0,0 1-1 0 0,-3 1 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8754 0 0,'0'0'30'0'0,"-1"0"0"0"0,1 0 0 0 0,-1 0 0 0 0,1 0 1 0 0,0 0-1 0 0,-1 0 0 0 0,1 0 0 0 0,0 0 0 0 0,-1 0 0 0 0,1 0 1 0 0,-1 0-1 0 0,1 0 0 0 0,0 0 0 0 0,-1 0 0 0 0,1 0 0 0 0,0 1 0 0 0,-1-1 1 0 0,1 0-1 0 0,0 0 0 0 0,-1 0 0 0 0,1 0 0 0 0,0 1 0 0 0,-1-1 1 0 0,1 0-1 0 0,0 1 0 0 0,0-1 0 0 0,-1 0 0 0 0,1 1 0 0 0,-4 4 129 0 0,6-1 584 0 0,1 9 291 0 0,0-1 0 0 0,0 0 1 0 0,-1 0-1 0 0,0 26 0 0 0,6 284 1221 0 0,7-106-1483 0 0,1 26-407 0 0,-30 233 1408 0 0,13-466-1717 0 0,0-1 1 0 0,-1 1-1 0 0,1-1 1 0 0,-5 13-1 0 0,4-15-44 0 0,0 0-1 0 0,0 0 1 0 0,1 0-1 0 0,-1 1 1 0 0,2-1 0 0 0,-1 1-1 0 0,1-1 1 0 0,0 13 0 0 0,1-18-56 0 0,-1 0 0 0 0,0 1 0 0 0,0-1 0 0 0,1 0 0 0 0,-1 0 1 0 0,1 0-1 0 0,-1 0 0 0 0,1 0 0 0 0,-1 0 0 0 0,1 0 1 0 0,0 0-1 0 0,-1 0 0 0 0,1-1 0 0 0,0 1 0 0 0,0 0 0 0 0,1 1 1 0 0,3 2-1018 0 0,-5-3 1037 0 0,0-1 77 0 0,0 2-48 0 0,1-1-1 0 0,0 1 1 0 0,0-1-1 0 0,-1 1 1 0 0,1-1 0 0 0,0 0-1 0 0,0 1 1 0 0,0-1-1 0 0,0 0 1 0 0,0 0 0 0 0,1 0-1 0 0,0 1 1 0 0,0 0-1 0 0,4 7-78 0 0,-1 0 0 0 0,0 1-1 0 0,-1-1 1 0 0,0 1 0 0 0,0 0-1 0 0,3 15 1 0 0,-3-11 274 0 0,-2-4 37 0 0,1 0-1 0 0,-2 1 0 0 0,1-1 1 0 0,-1 16-1 0 0,-3 9-2404 0 0,-5 37-1 0 0,0-16-725 0 0,6-32 2221 0 0,2-12 102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4 466 7370 0 0,'0'1'25'0'0,"0"-1"1"0"0,0 0 0 0 0,0 0 0 0 0,-1 0 0 0 0,1 0 0 0 0,0 0 0 0 0,0 0 0 0 0,0 0-1 0 0,0 0 1 0 0,0 0 0 0 0,0 0 0 0 0,0 0 0 0 0,-1-1 0 0 0,1 1 0 0 0,0 0 0 0 0,0 0 0 0 0,0 0-1 0 0,0 0 1 0 0,0 0 0 0 0,0 0 0 0 0,0 0 0 0 0,0 0 0 0 0,-1 0 0 0 0,1 0 0 0 0,0 0-1 0 0,0 0 1 0 0,0 0 0 0 0,0-1 0 0 0,0 1 0 0 0,0 0 0 0 0,0 0 0 0 0,0 0 0 0 0,0 0-1 0 0,0 0 1 0 0,0 0 0 0 0,0 0 0 0 0,0 0 0 0 0,0-1 0 0 0,0 1 0 0 0,0 0 0 0 0,0 0-1 0 0,0 0 1 0 0,0 0 0 0 0,0 0 0 0 0,0 0 0 0 0,0 0 0 0 0,0-1 0 0 0,0 1 0 0 0,0 0 0 0 0,0 0-1 0 0,0 0 1 0 0,0 0 0 0 0,0 0 0 0 0,0 0 0 0 0,0 0 0 0 0,0-1 0 0 0,0 1 0 0 0,0 0-1 0 0,0 0 1 0 0,0 0 0 0 0,1 0 0 0 0,14-7-27 0 0,17 3 629 0 0,1 2 1 0 0,0 1 0 0 0,39 3-1 0 0,31 1 1352 0 0,53-9 312 0 0,210 1-274 0 0,-266 7-1736 0 0,0-5-1 0 0,151-24 0 0 0,-240 25-347 0 0,0 0-23 0 0,1 0 1 0 0,0 0-1 0 0,0 1 1 0 0,0 0-1 0 0,0 1 1 0 0,0 0-1 0 0,0 1 1 0 0,20 5-1 0 0,-31-6 31 0 0,-1 0 0 0 0,1 0 0 0 0,-1 0-1 0 0,0 0 1 0 0,1 1 0 0 0,-1-1-1 0 0,1 0 1 0 0,-1 0 0 0 0,1 1-1 0 0,-1-1 1 0 0,0 0 0 0 0,1 1-1 0 0,-1-1 1 0 0,0 0 0 0 0,1 1-1 0 0,-1-1 1 0 0,0 1 0 0 0,1-1-1 0 0,-1 0 1 0 0,0 1 0 0 0,0-1-1 0 0,0 1 1 0 0,1-1 0 0 0,-1 1 0 0 0,0-1-1 0 0,0 1 1 0 0,0-1 0 0 0,0 1-1 0 0,0-1 1 0 0,0 1 0 0 0,0-1-1 0 0,0 1 1 0 0,0-1 0 0 0,0 1-1 0 0,0-1 1 0 0,0 1 0 0 0,-10 16-2727 0 0,10-10 6036 0 0,41-16-2789 0 0,1 2 0 0 0,57-2 0 0 0,88 6 1752 0 0,-130 4-1949 0 0,21 2-337 0 0,-68-6-331 0 0,-17-4-371 0 0,6 7 723 0 0,-1-1-1 0 0,1 0 1 0 0,0 1 0 0 0,0-1 0 0 0,0 0-1 0 0,0 0 1 0 0,1 0 0 0 0,-1 0 0 0 0,0 0-1 0 0,0 0 1 0 0,1 0 0 0 0,-1 0 0 0 0,0 0 0 0 0,1 0-1 0 0,-1 0 1 0 0,0-2 0 0 0,5-53 42 0 0,2 0 1 0 0,3 0 0 0 0,21-72-1 0 0,-30 126 26 0 0,1 0-1 0 0,-1 0 1 0 0,1 0-1 0 0,0 0 0 0 0,-1 0 1 0 0,1 0-1 0 0,0 0 1 0 0,0 1-1 0 0,0-1 0 0 0,0 0 1 0 0,0 0-1 0 0,3-2 1 0 0,-4 4-22 0 0,0 0 1 0 0,1 0-1 0 0,-1 0 1 0 0,0 0-1 0 0,0 0 1 0 0,0 0-1 0 0,1 0 1 0 0,-1 0 0 0 0,0 0-1 0 0,0 0 1 0 0,0 0-1 0 0,1 0 1 0 0,-1 0-1 0 0,0 0 1 0 0,0 0-1 0 0,0 0 1 0 0,1 0 0 0 0,-1 0-1 0 0,0 0 1 0 0,0 0-1 0 0,0 0 1 0 0,0 1-1 0 0,1-1 1 0 0,-1 0-1 0 0,0 0 1 0 0,0 0 0 0 0,0 0-1 0 0,0 0 1 0 0,1 1-1 0 0,-1-1 1 0 0,0 0-1 0 0,0 0 1 0 0,0 0-1 0 0,0 0 1 0 0,0 1 0 0 0,0-1-1 0 0,0 0 1 0 0,6 19-187 0 0,7 128 693 0 0,-10-92-167 0 0,2-1 1 0 0,14 61-1 0 0,-15-99-319 0 0,0-1 0 0 0,1 0 0 0 0,1 0 0 0 0,0 0 0 0 0,12 18 0 0 0,-18-32-13 0 0,0-1-1 0 0,1 0 1 0 0,-1 0-1 0 0,0 1 1 0 0,0-1-1 0 0,0 0 1 0 0,1 0-1 0 0,-1 1 1 0 0,0-1 0 0 0,0 0-1 0 0,1 0 1 0 0,-1 0-1 0 0,0 1 1 0 0,0-1-1 0 0,1 0 1 0 0,-1 0-1 0 0,0 0 1 0 0,0 0-1 0 0,1 0 1 0 0,-1 0-1 0 0,0 0 1 0 0,1 0 0 0 0,-1 0-1 0 0,0 0 1 0 0,1 0-1 0 0,-1 0 1 0 0,0 0-1 0 0,1 0 1 0 0,-1 0-1 0 0,0 0 1 0 0,1 0-1 0 0,-1 0 1 0 0,0 0-1 0 0,0 0 1 0 0,1 0 0 0 0,-1-1-1 0 0,11-11 211 0 0,3-18 154 0 0,-14 29-365 0 0,60-203-513 0 0,-8 18-111 0 0,-45 167 579 0 0,19-49 1 0 0,-23 62-6 0 0,0 0 1 0 0,0 0-1 0 0,0 1 1 0 0,1-1-1 0 0,0 1 1 0 0,0 0-1 0 0,1 0 1 0 0,6-7 0 0 0,-10 12 39 0 0,-1 0-1 0 0,1-1 1 0 0,-1 1 0 0 0,1-1 0 0 0,-1 1 0 0 0,1 0 0 0 0,0-1 0 0 0,-1 1 0 0 0,1 0 0 0 0,0 0 0 0 0,-1 0 0 0 0,1-1 0 0 0,0 1 0 0 0,-1 0 0 0 0,1 0 0 0 0,0 0 0 0 0,-1 0 0 0 0,1 0 0 0 0,0 0 0 0 0,-1 0 0 0 0,1 0 0 0 0,0 0-1 0 0,-1 1 1 0 0,1-1 0 0 0,0 0 0 0 0,-1 0 0 0 0,1 1 0 0 0,0-1 0 0 0,-1 0 0 0 0,1 1 0 0 0,-1-1 0 0 0,1 0 0 0 0,-1 1 0 0 0,1-1 0 0 0,-1 1 0 0 0,1-1 0 0 0,-1 1 0 0 0,1-1 0 0 0,-1 1 0 0 0,0 0 0 0 0,1-1 0 0 0,-1 1 0 0 0,0-1 0 0 0,1 1-1 0 0,-1 0 1 0 0,0-1 0 0 0,0 1 0 0 0,1 1 0 0 0,9 38 457 0 0,-8-32-237 0 0,17 104 363 0 0,14 57 177 0 0,-28-148-745 0 0,-4-14 5 0 0,1 0 1 0 0,-1 0 0 0 0,1 0 0 0 0,0 0 0 0 0,1-1-1 0 0,0 1 1 0 0,0-1 0 0 0,0 0 0 0 0,1 0 0 0 0,-1 0-1 0 0,7 6 1 0 0,-9-11 2 0 0,0-1-1 0 0,1 1 0 0 0,-1-1 0 0 0,0 1 1 0 0,0-1-1 0 0,1 0 0 0 0,-1 0 1 0 0,0 0-1 0 0,1 0 0 0 0,-1 0 1 0 0,0 0-1 0 0,1 0 0 0 0,-1 0 0 0 0,0 0 1 0 0,1-1-1 0 0,-1 1 0 0 0,0 0 1 0 0,0-1-1 0 0,1 1 0 0 0,-1-1 1 0 0,0 0-1 0 0,0 1 0 0 0,0-1 0 0 0,0 0 1 0 0,0 0-1 0 0,0 1 0 0 0,0-1 1 0 0,0 0-1 0 0,0 0 0 0 0,1-2 1 0 0,29-32-920 0 0,-30 33 846 0 0,61-98-1422 0 0,-2 2 1378 0 0,-52 87 128 0 0,0 1 0 0 0,1-1 0 0 0,0 2 0 0 0,1-1 1 0 0,-1 1-1 0 0,15-9 0 0 0,-22 16-25 0 0,0 1 0 0 0,0-1 0 0 0,0 1 0 0 0,0 0 0 0 0,0 0 0 0 0,0 0 0 0 0,0 0 0 0 0,0 0 0 0 0,0 0 0 0 0,0 1 0 0 0,0-1 0 0 0,0 1 0 0 0,1 0 0 0 0,-1-1 1 0 0,0 1-1 0 0,0 0 0 0 0,1 0 0 0 0,-1 0 0 0 0,0 0 0 0 0,0 1 0 0 0,1-1 0 0 0,-1 1 0 0 0,0-1 0 0 0,0 1 0 0 0,0 0 0 0 0,0 0 0 0 0,0 0 0 0 0,0 0 0 0 0,0 0 0 0 0,0 0 0 0 0,0 1 0 0 0,0-1 0 0 0,-1 1 0 0 0,1-1 0 0 0,0 1 0 0 0,-1-1 1 0 0,0 1-1 0 0,3 3 0 0 0,3 8 157 0 0,0 0 1 0 0,0 0-1 0 0,-1 1 1 0 0,-1 0 0 0 0,4 15-1 0 0,5 12 403 0 0,-3-16-345 0 0,1 0 1 0 0,2-1-1 0 0,0 0 1 0 0,34 43-1 0 0,-47-66-227 0 0,0 0-1 0 0,0 0 0 0 0,0 0 1 0 0,0 0-1 0 0,0 0 0 0 0,0-1 0 0 0,0 1 1 0 0,0 0-1 0 0,1-1 0 0 0,-1 1 0 0 0,0 0 1 0 0,0-1-1 0 0,1 1 0 0 0,-1-1 1 0 0,0 0-1 0 0,1 1 0 0 0,-1-1 0 0 0,0 0 1 0 0,1 0-1 0 0,-1 0 0 0 0,0 0 0 0 0,1 0 1 0 0,1 0-1 0 0,0-1-51 0 0,0 0 1 0 0,0 0-1 0 0,-1-1 0 0 0,1 1 1 0 0,-1 0-1 0 0,1-1 0 0 0,-1 0 1 0 0,1 1-1 0 0,-1-1 0 0 0,3-4 1 0 0,4-3-260 0 0,-1-1 0 0 0,0 0 0 0 0,12-23 0 0 0,-11 14-407 0 0,0 0 0 0 0,-2-1 0 0 0,0-1 0 0 0,4-23 0 0 0,-5 21-715 0 0,0 1 0 0 0,19-43 0 0 0,-25 64 1331 0 0,0 1-1 0 0,0-1 1 0 0,1 0 0 0 0,-1 0-1 0 0,0 1 1 0 0,1-1-1 0 0,-1 0 1 0 0,0 1 0 0 0,1-1-1 0 0,-1 0 1 0 0,1 1-1 0 0,-1-1 1 0 0,1 1 0 0 0,0-1-1 0 0,-1 1 1 0 0,1-1-1 0 0,-1 1 1 0 0,1-1 0 0 0,0 1-1 0 0,-1-1 1 0 0,1 1-1 0 0,0 0 1 0 0,0 0-1 0 0,-1-1 1 0 0,1 1 0 0 0,0 0-1 0 0,1 0 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0,'273'4'7026'0'0,"63"7"-3330"0"0,-170 3-3018 0 0,-65-4-332 0 0,144-3 0 0 0,-202-9-214 0 0,-8 2-198 0 0,0-3 1 0 0,0 0 0 0 0,61-15 0 0 0,-86 14-1629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7 202 2761 0 0,'-1'-2'182'0'0,"0"0"1"0"0,0-1-1 0 0,0 1 1 0 0,1-1-1 0 0,-1 1 1 0 0,1-1-1 0 0,-1 1 1 0 0,1-1-1 0 0,0 1 1 0 0,0-1-1 0 0,0 1 1 0 0,0-1-1 0 0,0 0 1 0 0,1 1-1 0 0,-1-1 1 0 0,1 1-1 0 0,1-4 1 0 0,20-46 1568 0 0,-16 39-1114 0 0,5-19 356 0 0,-10 26-585 0 0,1 0 1 0 0,0 0-1 0 0,0 0 1 0 0,1 0-1 0 0,-1 1 0 0 0,1-1 1 0 0,0 1-1 0 0,5-6 1 0 0,-9 36 692 0 0,-1 56 148 0 0,16 149-1 0 0,-1-52-607 0 0,-8-44-448 0 0,-2 7 217 0 0,35 227 1 0 0,18-147 375 0 0,-7-29 475 0 0,-21-38-1428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6913 0 0,'-2'1'10'0'0,"-1"-1"0"0"0,1 0-1 0 0,0 1 1 0 0,0 0-1 0 0,-1 0 1 0 0,1-1-1 0 0,0 1 1 0 0,0 1-1 0 0,0-1 1 0 0,0 0-1 0 0,0 0 1 0 0,0 1-1 0 0,0-1 1 0 0,1 1-1 0 0,-1 0 1 0 0,1-1-1 0 0,-1 1 1 0 0,1 0-1 0 0,-1 0 1 0 0,-1 4 0 0 0,3-6 1 0 0,1 1 0 0 0,-1-1 0 0 0,0 1 0 0 0,1-1 0 0 0,-1 1 0 0 0,0-1 0 0 0,1 0 0 0 0,-1 1 0 0 0,1-1 0 0 0,-1 1 0 0 0,1-1 0 0 0,-1 0 0 0 0,1 0 0 0 0,-1 1 0 0 0,1-1 0 0 0,-1 0 0 0 0,1 0 0 0 0,-1 1 0 0 0,1-1 0 0 0,0 0 0 0 0,-1 0 0 0 0,1 0 0 0 0,-1 0 0 0 0,1 0 0 0 0,-1 0 0 0 0,1 0 0 0 0,1 0 0 0 0,21 0 550 0 0,-19 0-417 0 0,48-1 2250 0 0,78 3-314 0 0,-113-1-2081 0 0,-1 1 1 0 0,0 1 0 0 0,-1 1 0 0 0,1 0 0 0 0,27 11 0 0 0,-42-15 7 0 0,0 0-1 0 0,0 0 1 0 0,-1 0-1 0 0,1 1 1 0 0,0-1-1 0 0,-1 0 1 0 0,1 0-1 0 0,0 1 1 0 0,-1-1 0 0 0,1 0-1 0 0,0 1 1 0 0,-1-1-1 0 0,1 1 1 0 0,0-1-1 0 0,-1 1 1 0 0,1-1-1 0 0,-1 1 1 0 0,1-1 0 0 0,-1 1-1 0 0,1 0 1 0 0,-1-1-1 0 0,0 1 1 0 0,1 0-1 0 0,-1-1 1 0 0,0 1-1 0 0,1 0 1 0 0,-1-1-1 0 0,0 1 1 0 0,0 0 0 0 0,0 0-1 0 0,0-1 1 0 0,0 1-1 0 0,0 0 1 0 0,0 0-1 0 0,0-1 1 0 0,0 1-1 0 0,0 0 1 0 0,0 0 0 0 0,0-1-1 0 0,0 1 1 0 0,-1 0-1 0 0,1-1 1 0 0,0 1-1 0 0,0 0 1 0 0,-1-1-1 0 0,1 1 1 0 0,-1 0 0 0 0,1-1-1 0 0,0 1 1 0 0,-1 0-1 0 0,1-1 1 0 0,-1 1-1 0 0,0-1 1 0 0,1 1-1 0 0,-2 0 1 0 0,-5 4-73 0 0,0 1 0 0 0,0-2-1 0 0,0 1 1 0 0,-9 3 0 0 0,5-2-7 0 0,-371 226 1765 0 0,379-230-1716 0 0,-25 17 127 0 0,22-9-268 0 0,6-10 145 0 0,0 1-1 0 0,0-1 1 0 0,1 0 0 0 0,-1 1 0 0 0,0-1 0 0 0,1 0 0 0 0,-1 1 0 0 0,0-1 0 0 0,1 0 0 0 0,-1 0 0 0 0,0 0-1 0 0,1 1 1 0 0,-1-1 0 0 0,0 0 0 0 0,1 0 0 0 0,-1 0 0 0 0,1 0 0 0 0,-1 1 0 0 0,0-1 0 0 0,1 0 0 0 0,-1 0-1 0 0,1 0 1 0 0,-1 0 0 0 0,0 0 0 0 0,1 0 0 0 0,-1 0 0 0 0,1 0 0 0 0,-1-1 0 0 0,1 1 0 0 0,231-16 1534 0 0,0 1 818 0 0,-232 15-2328 0 0,34 2 267 0 0,-32-2-260 0 0,0 0 0 0 0,-1 0 0 0 0,1 0 0 0 0,0 0-1 0 0,-1 1 1 0 0,1-1 0 0 0,-1 1 0 0 0,1-1 0 0 0,-1 1 0 0 0,1 0 0 0 0,-1-1 0 0 0,1 1 0 0 0,-1 0 0 0 0,0 0 0 0 0,1 0 0 0 0,-1 0 0 0 0,2 2 0 0 0,-3-2-8 0 0,0 0 1 0 0,0 0 0 0 0,0 0-1 0 0,-1 0 1 0 0,1 0 0 0 0,0 0-1 0 0,0 0 1 0 0,0 0 0 0 0,-1 0-1 0 0,1 0 1 0 0,-1 0 0 0 0,1 0-1 0 0,0-1 1 0 0,-1 1 0 0 0,0 0-1 0 0,1 0 1 0 0,-1 0 0 0 0,1 0-1 0 0,-1-1 1 0 0,0 1 0 0 0,0 0-1 0 0,1-1 1 0 0,-1 1 0 0 0,-1 0-1 0 0,-23 18 86 0 0,23-18-92 0 0,-173 99-516 0 0,-2 1 21 0 0,177-101 501 0 0,-1 0 0 0 0,1 0 1 0 0,-1 0-1 0 0,0 1 1 0 0,1-1-1 0 0,-1 0 1 0 0,1 1-1 0 0,-1-1 0 0 0,1 0 1 0 0,-1 1-1 0 0,1-1 1 0 0,0 1-1 0 0,-1-1 0 0 0,1 1 1 0 0,-1-1-1 0 0,1 1 1 0 0,0-1-1 0 0,0 1 1 0 0,-1-1-1 0 0,1 1 0 0 0,0 0 1 0 0,0-1-1 0 0,-1 1 1 0 0,1-1-1 0 0,0 1 0 0 0,0 0 1 0 0,0-1-1 0 0,0 1 1 0 0,0-1-1 0 0,0 1 0 0 0,0 0 1 0 0,1 0 13 0 0,0 0 0 0 0,0 0 0 0 0,0 0 0 0 0,0 0 0 0 0,-1 0 0 0 0,1-1 0 0 0,0 1 0 0 0,1 0 0 0 0,-1-1 0 0 0,0 1 0 0 0,0-1 0 0 0,0 1 0 0 0,0-1 0 0 0,2 1 0 0 0,54 8 495 0 0,-50-8-468 0 0,355 30 1616 0 0,-361-31-1652 0 0,0 0-1 0 0,1 0 1 0 0,-1 0-1 0 0,1 0 1 0 0,-1 0-1 0 0,1 0 1 0 0,-1 1 0 0 0,0-1-1 0 0,1 0 1 0 0,-1 1-1 0 0,0-1 1 0 0,1 1-1 0 0,-1-1 1 0 0,0 1-1 0 0,1 0 1 0 0,-1 0-1 0 0,0-1 1 0 0,0 1 0 0 0,0 0-1 0 0,0 0 1 0 0,0 0-1 0 0,0 0 1 0 0,1 2-1 0 0,-2-2-20 0 0,0 0 0 0 0,0 1-1 0 0,0-1 1 0 0,-1 1-1 0 0,1-1 1 0 0,0 0 0 0 0,-1 1-1 0 0,1-1 1 0 0,-1 0-1 0 0,1 1 1 0 0,-1-1 0 0 0,0 0-1 0 0,1 0 1 0 0,-1 0 0 0 0,0 1-1 0 0,0-1 1 0 0,0 0-1 0 0,0 0 1 0 0,0 0 0 0 0,0 0-1 0 0,0-1 1 0 0,0 1 0 0 0,-2 1-1 0 0,-24 17-183 0 0,0-1 0 0 0,-1-1 1 0 0,-1-1-1 0 0,-37 15 0 0 0,23-12-522 0 0,-42 27 0 0 0,71-38 451 0 0,-57 40-1171 0 0,64-42 1208 0 0,1-1 0 0 0,-1 1 1 0 0,1 0-1 0 0,1 0 0 0 0,-1 1 0 0 0,1-1 0 0 0,-8 14 0 0 0,13-20 224 0 0,0 1-1 0 0,0-1 1 0 0,0 0 0 0 0,0 0-1 0 0,0 0 1 0 0,0 0-1 0 0,0 0 1 0 0,0 0 0 0 0,0 1-1 0 0,0-1 1 0 0,0 0 0 0 0,-1 0-1 0 0,1 0 1 0 0,0 0-1 0 0,0 0 1 0 0,0 1 0 0 0,0-1-1 0 0,0 0 1 0 0,1 0-1 0 0,-1 0 1 0 0,0 0 0 0 0,0 0-1 0 0,0 1 1 0 0,0-1 0 0 0,0 0-1 0 0,0 0 1 0 0,0 0-1 0 0,0 0 1 0 0,0 0 0 0 0,0 1-1 0 0,0-1 1 0 0,0 0-1 0 0,0 0 1 0 0,1 0 0 0 0,-1 0-1 0 0,0 0 1 0 0,0 0-1 0 0,0 0 1 0 0,0 0 0 0 0,0 0-1 0 0,0 1 1 0 0,1-1 0 0 0,-1 0-1 0 0,0 0 1 0 0,0 0-1 0 0,0 0 1 0 0,0 0 0 0 0,0 0-1 0 0,1 0 1 0 0,-1 0-1 0 0,13-1 75 0 0,12-5 608 0 0,-24 6-641 0 0,14-5 148 0 0,0 1-1 0 0,0 0 1 0 0,1 1 0 0 0,19-1-1 0 0,-31 4-150 0 0,0 0 1 0 0,0 0-1 0 0,0 0 0 0 0,-1 0 0 0 0,1 1 0 0 0,0 0 0 0 0,0-1 1 0 0,-1 1-1 0 0,1 1 0 0 0,0-1 0 0 0,-1 0 0 0 0,1 1 0 0 0,-1 0 1 0 0,0 0-1 0 0,1 0 0 0 0,-1 0 0 0 0,0 0 0 0 0,0 1 0 0 0,-1 0 1 0 0,1-1-1 0 0,0 1 0 0 0,-1 0 0 0 0,3 4 0 0 0,-4-6 5 0 0,-1 0-1 0 0,0 0 0 0 0,1-1 0 0 0,-1 1 0 0 0,0 0 1 0 0,1 0-1 0 0,-1 0 0 0 0,0 0 0 0 0,0 0 1 0 0,0 0-1 0 0,0-1 0 0 0,0 1 0 0 0,0 0 0 0 0,0 0 1 0 0,0 0-1 0 0,0 0 0 0 0,-1 0 0 0 0,1 0 0 0 0,0 0 1 0 0,0-1-1 0 0,-1 1 0 0 0,1 0 0 0 0,-1 0 1 0 0,1 0-1 0 0,-1-1 0 0 0,1 1 0 0 0,-1 0 0 0 0,1-1 1 0 0,-1 1-1 0 0,0 0 0 0 0,1-1 0 0 0,-1 1 1 0 0,0-1-1 0 0,0 1 0 0 0,-34 19 2041 0 0,16-10-1424 0 0,17-8-613 0 0,-1 0 1 0 0,0 0-1 0 0,1 0 0 0 0,0 0 1 0 0,-1 1-1 0 0,1-1 0 0 0,0 0 1 0 0,0 1-1 0 0,0 0 0 0 0,0 0 1 0 0,1-1-1 0 0,-1 1 0 0 0,1 0 1 0 0,0 0-1 0 0,-2 5 0 0 0,3-1 142 0 0,-1 0 0 0 0,1 0-1 0 0,0 0 1 0 0,1 0 0 0 0,0 0-1 0 0,2 8 1 0 0,1 22-36 0 0,0-1 1 0 0,-4 64-1 0 0,-15 76-165 0 0,1-4 23 0 0,11-3 350 0 0,25 213 0 0 0,-8-206-218 0 0,5 48 117 0 0,-19-222-263 0 0,1 1 0 0 0,-1-1-1 0 0,0 1 1 0 0,0-1 0 0 0,0 1 0 0 0,0-1 0 0 0,-1 1-1 0 0,1-1 1 0 0,-1 3 0 0 0,0-4-126 0 0,1-1 0 0 0,0 1 0 0 0,-1-1 0 0 0,1 1 0 0 0,0-1 0 0 0,-1 1 0 0 0,1-1 1 0 0,-1 0-1 0 0,1 1 0 0 0,-1-1 0 0 0,1 0 0 0 0,-1 0 0 0 0,1 1 0 0 0,-1-1 0 0 0,1 0 0 0 0,-1 0 1 0 0,1 1-1 0 0,-1-1 0 0 0,1 0 0 0 0,-1 0 0 0 0,0 0 0 0 0,1 0 0 0 0,-1 0 0 0 0,1 0 0 0 0,-1 0 0 0 0,1 0 1 0 0,-1 0-1 0 0,0 0 0 0 0,1-1 0 0 0,-1 1 0 0 0,1 0 0 0 0,-1 0 0 0 0,1 0 0 0 0,-1-1 0 0 0,1 1 0 0 0,-1 0 1 0 0,1-1-1 0 0,-1 1 0 0 0,1 0 0 0 0,-1-1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73 2761 0 0,'-8'-32'2167'0'0,"8"29"-2020"0"0,0 0-1 0 0,0 0 1 0 0,-1 0-1 0 0,1 0 1 0 0,-1 0 0 0 0,0 0-1 0 0,0 0 1 0 0,0 0-1 0 0,-1 0 1 0 0,1 0-1 0 0,-3-4 1 0 0,3 7-73 0 0,0 0 0 0 0,-1 0 0 0 0,1-1 1 0 0,0 1-1 0 0,0 0 0 0 0,-1 0 0 0 0,1 0 0 0 0,0 0 0 0 0,-1 0 1 0 0,1 0-1 0 0,0 1 0 0 0,0-1 0 0 0,0 0 0 0 0,-1 1 1 0 0,1-1-1 0 0,0 1 0 0 0,0-1 0 0 0,-2 2 0 0 0,-26 13 2054 0 0,27-14-1883 0 0,-12 8 42 0 0,-1 1 1 0 0,2 0-1 0 0,-1 1 0 0 0,2 1 1 0 0,-1 0-1 0 0,2 1 1 0 0,-14 17-1 0 0,-64 106 303 0 0,77-115-272 0 0,-7 9-49 0 0,-11 19 621 0 0,-44 95 0 0 0,68-130-766 0 0,1 0 0 0 0,0 0 1 0 0,1 0-1 0 0,1 1 0 0 0,0-1 0 0 0,1 1 0 0 0,0 0 0 0 0,2 0 0 0 0,-1-1 0 0 0,2 1 0 0 0,0 0 0 0 0,4 20 0 0 0,-2-26-108 0 0,0 0-1 0 0,0 0 1 0 0,1 0-1 0 0,1-1 1 0 0,0 1-1 0 0,0-1 0 0 0,0 0 1 0 0,1-1-1 0 0,0 1 1 0 0,0-1-1 0 0,1 0 1 0 0,0-1-1 0 0,0 1 0 0 0,1-1 1 0 0,0-1-1 0 0,0 0 1 0 0,0 0-1 0 0,1 0 1 0 0,10 3-1 0 0,-11-4-31 0 0,1-1 0 0 0,0 0 0 0 0,1 0 0 0 0,-1-1 0 0 0,0 0-1 0 0,1-1 1 0 0,-1 0 0 0 0,1-1 0 0 0,-1 0 0 0 0,1 0 0 0 0,-1-1 0 0 0,1 0 0 0 0,-1-1 0 0 0,1 0 0 0 0,-1 0-1 0 0,0-1 1 0 0,0 0 0 0 0,0 0 0 0 0,11-8 0 0 0,-13 7-252 0 0,-1-1-1 0 0,0 0 1 0 0,0 0-1 0 0,0-1 1 0 0,-1 1-1 0 0,1-1 1 0 0,-2-1 0 0 0,1 1-1 0 0,-1-1 1 0 0,0 1-1 0 0,0-1 1 0 0,0-1-1 0 0,-1 1 1 0 0,0 0-1 0 0,-1-1 1 0 0,0 1 0 0 0,2-11-1 0 0,-3 13 86 0 0,0-1-1 0 0,-1 1 1 0 0,0 0 0 0 0,1 0-1 0 0,-2 0 1 0 0,1 0 0 0 0,-1 0-1 0 0,1 0 1 0 0,-1 0 0 0 0,-1 0-1 0 0,1 0 1 0 0,-1 0-1 0 0,0 0 1 0 0,0 1 0 0 0,0-1-1 0 0,-1 1 1 0 0,1-1 0 0 0,-1 1-1 0 0,0 0 1 0 0,0 0-1 0 0,-1 0 1 0 0,1 0 0 0 0,-1 1-1 0 0,0-1 1 0 0,0 1 0 0 0,0 0-1 0 0,-7-3 1 0 0,7 3 161 0 0,-1 1 0 0 0,1 0 0 0 0,0-1 1 0 0,0 0-1 0 0,0 0 0 0 0,0 0 0 0 0,-5-6 0 0 0,9 8 23 0 0,-1 0-1 0 0,1 1 0 0 0,-1-1 1 0 0,1 0-1 0 0,0 0 1 0 0,-1 0-1 0 0,1 1 0 0 0,0-1 1 0 0,0 0-1 0 0,-1 0 1 0 0,1 0-1 0 0,0 0 0 0 0,0 0 1 0 0,0 1-1 0 0,0-1 1 0 0,0 0-1 0 0,0 0 0 0 0,0 0 1 0 0,1-1-1 0 0,-1 1-2 0 0,1-1 0 0 0,0 0-1 0 0,0 1 1 0 0,0-1 0 0 0,0 1-1 0 0,0 0 1 0 0,0-1 0 0 0,0 1 0 0 0,1 0-1 0 0,-1 0 1 0 0,0-1 0 0 0,1 1-1 0 0,1-1 1 0 0,10-6-202 0 0,0 1 1 0 0,1 0-1 0 0,-1 1 0 0 0,2 0 1 0 0,-1 1-1 0 0,1 1 0 0 0,-1 0 1 0 0,22-2-1 0 0,-15 3 272 0 0,0 1 1 0 0,0 1-1 0 0,0 1 0 0 0,1 1 1 0 0,30 6-1 0 0,-48-7 165 0 0,0 1 0 0 0,-1 0 0 0 0,1 1-1 0 0,0-1 1 0 0,-1 1 0 0 0,1-1 0 0 0,-1 1 0 0 0,1 0-1 0 0,-1 1 1 0 0,0-1 0 0 0,0 0 0 0 0,0 1-1 0 0,0 0 1 0 0,0 0 0 0 0,-1-1 0 0 0,1 2 0 0 0,-1-1-1 0 0,0 0 1 0 0,0 0 0 0 0,0 1 0 0 0,0-1 0 0 0,-1 1-1 0 0,1 0 1 0 0,-1-1 0 0 0,0 1 0 0 0,1 6 0 0 0,1 9 584 0 0,-1 1 0 0 0,0-1 1 0 0,-2 1-1 0 0,-2 24 1 0 0,1-2-496 0 0,1-38-299 0 0,0 29 405 0 0,4 34 0 0 0,-2-57-439 0 0,-1-1 0 0 0,1 1 0 0 0,1-1-1 0 0,-1 0 1 0 0,2 1 0 0 0,-1-2 0 0 0,1 1 0 0 0,7 11-1 0 0,-10-19-110 0 0,-1 0 0 0 0,1-1 1 0 0,-1 1-1 0 0,0-1 0 0 0,1 1 0 0 0,-1-1 0 0 0,1 1 0 0 0,-1-1 0 0 0,1 1 0 0 0,-1-1 0 0 0,1 1 0 0 0,0-1 0 0 0,-1 0 0 0 0,1 1 0 0 0,0-1 0 0 0,-1 0 1 0 0,1 1-1 0 0,0-1 0 0 0,-1 0 0 0 0,1 0 0 0 0,0 0 0 0 0,-1 0 0 0 0,1 0 0 0 0,0 0 0 0 0,-1 0 0 0 0,1 0 0 0 0,1 0 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4609 0 0,'-9'10'9026'0'0,"4"-8"-8809"0"0,-2 1 82 0 0,0 0 0 0 0,-1-1 0 0 0,1 0 0 0 0,-9 1 0 0 0,9 7 2303 0 0,2 13-2796 0 0,5-23 307 0 0,-9 42 52 0 0,3 0 1 0 0,-4 81 0 0 0,16 83-32 0 0,0-33 131 0 0,-6-140-231 0 0,14 491 583 0 0,0-104 524 0 0,-14-390-805 0 0,-7 52 0 0 0,5-71-285 0 0,0 0 0 0 0,-1 0 0 0 0,0 0 0 0 0,-1 0 0 0 0,0 0 1 0 0,-1-1-1 0 0,-11 18 0 0 0,13-26-358 0 0,3-10 10 0 0,3-11-5324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7802 0 0,'-1'0'75'0'0,"0"0"0"0"0,0 0 1 0 0,0 0-1 0 0,0 1 1 0 0,0-1-1 0 0,0 0 0 0 0,0 0 1 0 0,0 1-1 0 0,0-1 0 0 0,1 0 1 0 0,-1 1-1 0 0,0-1 1 0 0,0 1-1 0 0,0-1 0 0 0,1 1 1 0 0,-1-1-1 0 0,0 1 0 0 0,1-1 1 0 0,-2 2-1 0 0,13 6 751 0 0,37 4-374 0 0,-41-11-437 0 0,24 6 1267 0 0,52 17-1 0 0,-72-19-1003 0 0,1 0 0 0 0,-1 0 0 0 0,0 1 1 0 0,0 0-1 0 0,-1 1 0 0 0,0 0 0 0 0,15 15 0 0 0,-24-21-322 0 0,0 0 1 0 0,0 0-1 0 0,-1 1 1 0 0,1-1-1 0 0,0 0 1 0 0,-1 1-1 0 0,1-1 1 0 0,-1 0-1 0 0,1 1 1 0 0,-1-1-1 0 0,0 0 1 0 0,1 1-1 0 0,-1-1 0 0 0,0 1 1 0 0,0-1-1 0 0,0 1 1 0 0,0-1-1 0 0,0 1 1 0 0,-1-1-1 0 0,1 0 1 0 0,0 1-1 0 0,-1-1 1 0 0,1 1-1 0 0,0-1 1 0 0,-1 0-1 0 0,0 1 1 0 0,1-1-1 0 0,-1 0 0 0 0,0 0 1 0 0,0 1-1 0 0,0-1 1 0 0,0 0-1 0 0,0 0 1 0 0,0 0-1 0 0,0 0 1 0 0,-1 1-1 0 0,-8 7-140 0 0,0 0 1 0 0,0 0-1 0 0,-13 7 0 0 0,9-5 341 0 0,-32 21-95 0 0,0-2-1 0 0,-64 30 0 0 0,19-11 224 0 0,91-49-282 0 0,0 1 0 0 0,0-1 1 0 0,0 0-1 0 0,0 0 0 0 0,0 0 1 0 0,1 0-1 0 0,-1 0 1 0 0,0 0-1 0 0,0 0 0 0 0,0 0 1 0 0,0 1-1 0 0,0-1 1 0 0,0 0-1 0 0,0 0 0 0 0,0 0 1 0 0,0 0-1 0 0,0 0 0 0 0,0 0 1 0 0,0 1-1 0 0,0-1 1 0 0,0 0-1 0 0,0 0 0 0 0,1 0 1 0 0,-1 0-1 0 0,-1 0 0 0 0,1 1 1 0 0,0-1-1 0 0,0 0 1 0 0,0 0-1 0 0,0 0 0 0 0,0 0 1 0 0,0 0-1 0 0,0 1 0 0 0,0-1 1 0 0,0 0-1 0 0,0 0 1 0 0,0 0-1 0 0,0 0 0 0 0,0 0 1 0 0,0 0-1 0 0,0 1 1 0 0,0-1-1 0 0,-1 0 0 0 0,1 0 1 0 0,0 0-1 0 0,0 0 0 0 0,0 0 1 0 0,0 0-1 0 0,0 0 1 0 0,0 0-1 0 0,-1 0 0 0 0,1 0 1 0 0,0 0-1 0 0,0 0 0 0 0,0 1 1 0 0,0-1-1 0 0,0 0 1 0 0,-1 0-1 0 0,1 0 0 0 0,0 0 1 0 0,0 0-1 0 0,20 0 118 0 0,24-6 58 0 0,286-33 2515 0 0,-324 38-2626 0 0,-3 1-45 0 0,0-1 0 0 0,-1 1-1 0 0,1 0 1 0 0,0 0 0 0 0,0 0 0 0 0,0 0 0 0 0,0 0 0 0 0,-1 1 0 0 0,1-1-1 0 0,0 1 1 0 0,0 0 0 0 0,-1 0 0 0 0,1 0 0 0 0,4 2 0 0 0,-8 0-38 0 0,0-1 1 0 0,0 1 0 0 0,-1-1-1 0 0,1 1 1 0 0,-1-1-1 0 0,1 0 1 0 0,-1 0 0 0 0,0 0-1 0 0,0 0 1 0 0,-3 3 0 0 0,4-5-15 0 0,-73 68-1874 0 0,-24 25-583 0 0,-6 13 1571 0 0,103-106 902 0 0,1 0-1 0 0,0 1 0 0 0,-1-1 1 0 0,1 0-1 0 0,0 1 1 0 0,-1-1-1 0 0,1 0 0 0 0,0 1 1 0 0,-1-1-1 0 0,1 0 1 0 0,0 1-1 0 0,0-1 0 0 0,0 1 1 0 0,-1-1-1 0 0,1 0 1 0 0,0 1-1 0 0,0-1 0 0 0,0 1 1 0 0,0-1-1 0 0,0 0 1 0 0,0 1-1 0 0,0-1 0 0 0,0 1 1 0 0,0-1-1 0 0,0 1 1 0 0,0-1-1 0 0,0 1 0 0 0,0-1 1 0 0,0 0-1 0 0,0 1 1 0 0,0-1-1 0 0,0 1 0 0 0,1-1 1 0 0,-1 1-1 0 0,0-1 1 0 0,1 1-1 0 0,17 8-532 0 0,26-4 114 0 0,-25-6 469 0 0,2 1 147 0 0,0 0-1 0 0,0 2 1 0 0,23 3 0 0 0,-40-4-146 0 0,1 0 0 0 0,-1 0 0 0 0,0 0 0 0 0,1 1 0 0 0,-1-1 0 0 0,0 1 0 0 0,0 0 0 0 0,0 0 0 0 0,0 1 0 0 0,0-1 0 0 0,0 1 0 0 0,0 0 0 0 0,-1 0 0 0 0,0 0 0 0 0,1 0 0 0 0,-1 1 0 0 0,-1-1 0 0 0,1 1 0 0 0,0 0 0 0 0,2 4 1 0 0,-5-6-24 0 0,1 0 1 0 0,-1 0-1 0 0,0 1 1 0 0,0-1-1 0 0,0 0 1 0 0,0 0-1 0 0,0 0 1 0 0,0 0-1 0 0,-1 1 1 0 0,1-1-1 0 0,-1 0 1 0 0,1 0-1 0 0,-1 0 1 0 0,0 0 0 0 0,0 0-1 0 0,0 0 1 0 0,0 0-1 0 0,0 0 1 0 0,0-1-1 0 0,0 1 1 0 0,-1 0-1 0 0,1-1 1 0 0,-1 1-1 0 0,1-1 1 0 0,-4 3-1 0 0,-3 3-12 0 0,1 0-1 0 0,-2-1 1 0 0,1 0-1 0 0,-10 4 1 0 0,-21 13 84 0 0,23-13-198 0 0,-1-1-1 0 0,0 0 0 0 0,0-1 1 0 0,-23 7-1 0 0,58-34-5047 0 0,23 9 7736 0 0,-39 9-2323 0 0,-1 1-1 0 0,1 0 0 0 0,-1-1 1 0 0,1 1-1 0 0,-1 0 1 0 0,1 0-1 0 0,0 0 1 0 0,-1 0-1 0 0,1 0 1 0 0,-1 1-1 0 0,1-1 0 0 0,-1 0 1 0 0,1 1-1 0 0,-1-1 1 0 0,1 1-1 0 0,-1-1 1 0 0,0 1-1 0 0,1 0 0 0 0,-1-1 1 0 0,0 1-1 0 0,1 0 1 0 0,-1 0-1 0 0,0 0 1 0 0,2 2-1 0 0,-3 1-46 0 0,0-1 0 0 0,0 1-1 0 0,0 0 1 0 0,0 0 0 0 0,-1 0 0 0 0,1 0 0 0 0,-1 0-1 0 0,0 0 1 0 0,0 0 0 0 0,0-1 0 0 0,-4 7 0 0 0,-1 10 341 0 0,3 3-274 0 0,1 0 0 0 0,1 1-1 0 0,1 0 1 0 0,1-1 0 0 0,6 34 0 0 0,0 8-141 0 0,-14 443 1277 0 0,-38-82-198 0 0,33-327-945 0 0,8-73-481 0 0,1-5-132 0 0,0-1 1 0 0,1 1 0 0 0,1 0 0 0 0,1-1-1 0 0,5 37 1 0 0,1-43-1739 0 0,-1-9 1013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75 2761 0 0,'1'-11'-127'0'0,"-3"-28"-944"0"0,-9 14 9938 0 0,6 33-6841 0 0,-3 14-1678 0 0,7-20-204 0 0,-1 9 121 0 0,1-1-1 0 0,0 0 1 0 0,1 0-1 0 0,1 15 1 0 0,0 11 1121 0 0,-21 233 82 0 0,-3 129-1429 0 0,32-193 482 0 0,-3-113-110 0 0,-5 104 1 0 0,-4-173-378 0 0,2 0 1 0 0,0 1-1 0 0,2-1 0 0 0,0 1 0 0 0,2-1 1 0 0,10 43-1 0 0,-14-64-79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4609 0 0,'-69'32'1434'0'0,"44"-22"-402"0"0,0 1 0 0 0,1 1 0 0 0,1 1 0 0 0,-38 28-1 0 0,61-41-1014 0 0,0 0 0 0 0,0 0 0 0 0,-1 0 0 0 0,1 0 0 0 0,0 0 1 0 0,-1 1-1 0 0,1-1 0 0 0,0 0 0 0 0,0 0 0 0 0,-1 0 0 0 0,1 1 0 0 0,0-1 0 0 0,0 0 0 0 0,-1 0 0 0 0,1 1 0 0 0,0-1 0 0 0,0 0 0 0 0,0 0 0 0 0,0 1 0 0 0,-1-1 0 0 0,1 0 0 0 0,0 1 0 0 0,0-1 0 0 0,0 0 0 0 0,0 1 0 0 0,0-1 0 0 0,0 0 0 0 0,0 1 0 0 0,0-1 0 0 0,0 0 0 0 0,0 0 0 0 0,0 1 0 0 0,0-1 0 0 0,0 0 0 0 0,0 1 0 0 0,0-1 0 0 0,0 0 0 0 0,0 1 0 0 0,1-1 0 0 0,-1 0 0 0 0,0 1 0 0 0,17 2 263 0 0,37-7-338 0 0,-42 3 44 0 0,65-8 155 0 0,-41 4 553 0 0,1 2 0 0 0,0 1 1 0 0,62 5-1 0 0,-96-3-597 0 0,1 0-1 0 0,-1 1 1 0 0,0 0-1 0 0,1 0 1 0 0,-1 0-1 0 0,0 0 1 0 0,0 0-1 0 0,0 0 1 0 0,6 4-1 0 0,-9-4-99 0 0,1-1-1 0 0,-1 1 0 0 0,1-1 1 0 0,-1 0-1 0 0,0 1 0 0 0,1-1 1 0 0,-1 1-1 0 0,0-1 0 0 0,1 1 1 0 0,-1-1-1 0 0,0 1 1 0 0,0 0-1 0 0,1-1 0 0 0,-1 1 1 0 0,0-1-1 0 0,0 1 0 0 0,0-1 1 0 0,0 1-1 0 0,0 0 0 0 0,0-1 1 0 0,0 1-1 0 0,0 0 0 0 0,-1 1-51 0 0,1-1 0 0 0,-1 1-1 0 0,1-1 1 0 0,-1 1-1 0 0,0-1 1 0 0,0 1-1 0 0,0-1 1 0 0,1 0 0 0 0,-1 1-1 0 0,-1-1 1 0 0,-1 2-1 0 0,-70 59-1235 0 0,52-46 1236 0 0,1 1 0 0 0,1 1-1 0 0,-18 20 1 0 0,35-36 57 0 0,0 0 1 0 0,1 0-1 0 0,-1 0 1 0 0,1 0-1 0 0,0 0 1 0 0,-1 0-1 0 0,1 0 1 0 0,0 1-1 0 0,0-1 1 0 0,1 0-1 0 0,-1 1 1 0 0,0-1-1 0 0,0 5 1 0 0,1-7-10 0 0,0 1 1 0 0,0 0-1 0 0,1-1 0 0 0,-1 1 1 0 0,0-1-1 0 0,0 1 1 0 0,0-1-1 0 0,1 1 0 0 0,-1 0 1 0 0,0-1-1 0 0,1 1 1 0 0,-1-1-1 0 0,0 1 0 0 0,1-1 1 0 0,-1 0-1 0 0,0 1 1 0 0,1-1-1 0 0,-1 1 0 0 0,1-1 1 0 0,-1 0-1 0 0,2 1 1 0 0,21 3 124 0 0,15-5-350 0 0,43-9 0 0 0,-43 5-160 0 0,43-1 0 0 0,-80 6 409 0 0,-1 0-1 0 0,0 0 1 0 0,1 0 0 0 0,-1 0 0 0 0,0 0 0 0 0,1 0 0 0 0,-1 0-1 0 0,0 0 1 0 0,1 0 0 0 0,-1 0 0 0 0,0 0 0 0 0,1 0 0 0 0,-1 0-1 0 0,0 0 1 0 0,0 0 0 0 0,1 0 0 0 0,-1 1 0 0 0,0-1 0 0 0,1 0-1 0 0,-1 0 1 0 0,0 0 0 0 0,0 0 0 0 0,1 1 0 0 0,-1-1 0 0 0,0 0-1 0 0,0 0 1 0 0,1 1 0 0 0,-1-1 0 0 0,0 0 0 0 0,0 0 0 0 0,0 1-1 0 0,1-1 1 0 0,-1 0 0 0 0,0 0 0 0 0,0 1 0 0 0,0-1 0 0 0,0 0-1 0 0,0 1 1 0 0,-7 13 364 0 0,-20 12-68 0 0,25-24-287 0 0,-159 120 286 0 0,108-86-288 0 0,-92 84 0 0 0,142-116-25 0 0,-1-1-1 0 0,1 1 1 0 0,0 0 0 0 0,0 0 0 0 0,1 0-1 0 0,-1 0 1 0 0,1 0 0 0 0,0 0-1 0 0,-2 7 1 0 0,3-10 9 0 0,1 0-1 0 0,0 0 0 0 0,0 0 1 0 0,0 0-1 0 0,0 0 0 0 0,0 0 1 0 0,0 0-1 0 0,0 0 0 0 0,0 0 1 0 0,0 0-1 0 0,0 0 0 0 0,0 0 1 0 0,1 0-1 0 0,-1 0 0 0 0,0 0 1 0 0,1 0-1 0 0,-1-1 1 0 0,1 1-1 0 0,0 1 0 0 0,0-1 25 0 0,0 1 1 0 0,1-1-1 0 0,-1 0 0 0 0,0 0 0 0 0,1-1 0 0 0,-1 1 1 0 0,1 0-1 0 0,-1 0 0 0 0,1-1 0 0 0,-1 1 1 0 0,1-1-1 0 0,0 1 0 0 0,-1-1 0 0 0,1 0 0 0 0,2 1 1 0 0,20 0 405 0 0,-1-1 0 0 0,1 0 0 0 0,-1-2 0 0 0,46-9 0 0 0,-35 5-142 0 0,41-2-1 0 0,-48 6-200 0 0,26-1 22 0 0,-49 3-103 0 0,-1 0 0 0 0,1 0 0 0 0,0 0 0 0 0,-1 1 0 0 0,1 0 0 0 0,-1 0 0 0 0,1 0 0 0 0,-1 0 0 0 0,1 0 0 0 0,4 3 0 0 0,-8-4-25 0 0,1 1-1 0 0,0 0 1 0 0,-1-1 0 0 0,1 1-1 0 0,-1 0 1 0 0,1 0 0 0 0,-1-1 0 0 0,1 1-1 0 0,-1 0 1 0 0,0 0 0 0 0,1 0-1 0 0,-1 0 1 0 0,0-1 0 0 0,0 1 0 0 0,1 0-1 0 0,-1 0 1 0 0,0 0 0 0 0,0 0-1 0 0,0 0 1 0 0,0 0 0 0 0,0 0 0 0 0,0-1-1 0 0,-1 1 1 0 0,1 0 0 0 0,0 0 0 0 0,0 0-1 0 0,-1 0 1 0 0,1 0 0 0 0,0-1-1 0 0,-1 1 1 0 0,1 0 0 0 0,-1 0 0 0 0,1-1-1 0 0,-1 1 1 0 0,1 0 0 0 0,-2 1-1 0 0,-24 29-545 0 0,21-26 496 0 0,-33 35-642 0 0,-2-1 1 0 0,-1-2-1 0 0,-78 53 1 0 0,98-79 667 0 0,21-11-110 0 0,-1 0-1 0 0,1 1 0 0 0,-1-1 1 0 0,1 0-1 0 0,-1 0 1 0 0,1 1-1 0 0,-1-1 1 0 0,1 0-1 0 0,-1 0 1 0 0,0 0-1 0 0,1 0 1 0 0,-1 0-1 0 0,1 0 1 0 0,-1 0-1 0 0,1 0 1 0 0,-1 0-1 0 0,0 0 1 0 0,1 0-1 0 0,-1 0 1 0 0,1 0-1 0 0,-1-1 1 0 0,1 1-1 0 0,-1 0 1 0 0,1 0-1 0 0,-1 0 1 0 0,1-1-1 0 0,-1 1 1 0 0,1 0-1 0 0,-1-1 1 0 0,1 1-1 0 0,0 0 1 0 0,-1-1-1 0 0,1 1 1 0 0,-1-1-1 0 0,1 1 1 0 0,-1-1-1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1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0,'12'-4'3890'0'0,"-12"4"-3898"0"0,0 0 1 0 0,0 0-1 0 0,0-1 1 0 0,1 1-1 0 0,-1 0 0 0 0,0 0 1 0 0,0 0-1 0 0,1 0 1 0 0,-1 0-1 0 0,0 0 0 0 0,0 0 1 0 0,1 0-1 0 0,-1-1 1 0 0,0 1-1 0 0,0 0 0 0 0,1 0 1 0 0,-1 0-1 0 0,0 0 1 0 0,1 1-1 0 0,-1-1 0 0 0,0 0 1 0 0,0 0-1 0 0,1 0 1 0 0,-1 0-1 0 0,0 0 0 0 0,0 0 1 0 0,1 0-1 0 0,-1 0 1 0 0,0 0-1 0 0,0 1 0 0 0,1-1 1 0 0,-1 0-1 0 0,0 0 1 0 0,0 0-1 0 0,0 0 0 0 0,0 1 1 0 0,1-1-1 0 0,-1 0 1 0 0,0 0-1 0 0,0 1 0 0 0,0-1 1 0 0,0 0-1 0 0,0 0 1 0 0,1 1-1 0 0,-1-1 0 0 0,0 0 1 0 0,0 1-1 0 0,-9 37 2050 0 0,-19 53 0 0 0,14-53-861 0 0,-15 75 0 0 0,21-48-1036 0 0,2 0-1 0 0,3 0 1 0 0,3 1 0 0 0,3-1 0 0 0,3 0 0 0 0,2 0 0 0 0,4-1 0 0 0,26 86 0 0 0,-19-75 100 0 0,-3 0 0 0 0,10 113 0 0 0,-13 157 1260 0 0,-15-311-1369 0 0,-2 0 0 0 0,-1 0 0 0 0,-2-1 0 0 0,-1 1 1 0 0,-16 38-1 0 0,22-69-1260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2 309 11058 0 0,'0'0'46'0'0,"0"0"-1"0"0,0 0 1 0 0,0 0-1 0 0,0 0 1 0 0,0-1-1 0 0,-1 1 1 0 0,1 0-1 0 0,0 0 1 0 0,0 0-1 0 0,0 0 1 0 0,0 0-1 0 0,0 0 1 0 0,0-1-1 0 0,0 1 1 0 0,0 0-1 0 0,0 0 1 0 0,0 0-1 0 0,0 0 1 0 0,0 0-1 0 0,0-1 1 0 0,0 1-1 0 0,0 0 1 0 0,0 0-1 0 0,0 0 1 0 0,0 0-1 0 0,0-1 1 0 0,0 1-1 0 0,0 0 1 0 0,0 0-1 0 0,0 0 1 0 0,0 0-1 0 0,0 0 1 0 0,0-1-1 0 0,0 1 1 0 0,0 0-1 0 0,0 0 1 0 0,1 0-1 0 0,-1 0 1 0 0,0 0-1 0 0,0 0 1 0 0,0 0-1 0 0,0-1 1 0 0,0 1-1 0 0,0 0 1 0 0,0 0-1 0 0,1 0 1 0 0,10-9 457 0 0,14-4-536 0 0,10 4-29 0 0,-1 3-1 0 0,1 0 1 0 0,0 3-1 0 0,68 0 1 0 0,-50 2 991 0 0,221 8 1095 0 0,-161-1-1816 0 0,160-12 1 0 0,-235 0-434 0 0,0-1 0 0 0,42-15 0 0 0,-74 20 102 0 0,11 0-748 0 0,-9 2 100 0 0,-7 4-236 0 0,-6-7 597 0 0,3 2 429 0 0,0 0 1 0 0,0-1-1 0 0,0 0 0 0 0,1 1 0 0 0,-1-1 0 0 0,1 0 1 0 0,-1 0-1 0 0,1 0 0 0 0,-1 0 0 0 0,1 0 1 0 0,0 0-1 0 0,0 0 0 0 0,0 0 0 0 0,0 0 0 0 0,0-1 1 0 0,1 1-1 0 0,-1 0 0 0 0,1 0 0 0 0,-1-1 0 0 0,1 1 1 0 0,0-1-1 0 0,0 1 0 0 0,0 0 0 0 0,0-1 1 0 0,1 1-1 0 0,-1 0 0 0 0,0-1 0 0 0,1 1 0 0 0,0 0 1 0 0,0-1-1 0 0,-1 1 0 0 0,1 0 0 0 0,3-4 1 0 0,0-2 5 0 0,0 1 0 0 0,0 0 0 0 0,1-1 0 0 0,0 2 1 0 0,0-1-1 0 0,1 1 0 0 0,0-1 0 0 0,0 2 0 0 0,0-1 1 0 0,1 1-1 0 0,8-6 0 0 0,-12 9-22 0 0,0 0-1 0 0,0 1 1 0 0,0-1 0 0 0,0 1 0 0 0,0 0 0 0 0,0 0-1 0 0,1 0 1 0 0,-1 0 0 0 0,0 0 0 0 0,1 1-1 0 0,-1 0 1 0 0,0-1 0 0 0,1 1 0 0 0,-1 0-1 0 0,0 1 1 0 0,1-1 0 0 0,-1 1 0 0 0,0-1-1 0 0,1 1 1 0 0,-1 0 0 0 0,0 0 0 0 0,0 0 0 0 0,0 1-1 0 0,0-1 1 0 0,0 1 0 0 0,0 0 0 0 0,0 0-1 0 0,0 0 1 0 0,-1 0 0 0 0,5 4 0 0 0,3 6 314 0 0,-1 0 1 0 0,0 0 0 0 0,0 1 0 0 0,-1 0 0 0 0,-1 1-1 0 0,9 23 1 0 0,21 37 184 0 0,-36-73-472 0 0,-1 0 0 0 0,1 0 0 0 0,0 0 1 0 0,-1 0-1 0 0,1 0 0 0 0,0 0 1 0 0,0 0-1 0 0,0 0 0 0 0,0 0 0 0 0,0 0 1 0 0,0-1-1 0 0,0 1 0 0 0,0 0 1 0 0,0-1-1 0 0,0 1 0 0 0,0-1 0 0 0,0 1 1 0 0,0-1-1 0 0,1 1 0 0 0,-1-1 1 0 0,0 0-1 0 0,0 0 0 0 0,0 1 0 0 0,1-1 1 0 0,0 0-1 0 0,1-1 4 0 0,-1 1 0 0 0,0-1 0 0 0,0 0 0 0 0,0 0 0 0 0,0 0 0 0 0,1 0 1 0 0,-1 0-1 0 0,-1 0 0 0 0,1 0 0 0 0,0-1 0 0 0,0 1 0 0 0,2-4 0 0 0,3-2 0 0 0,-1 0 1 0 0,0-1-1 0 0,0 0 0 0 0,-1 0 1 0 0,6-14-1 0 0,14-44-476 0 0,-19 48 106 0 0,0 0-1 0 0,1 1 0 0 0,1 0 1 0 0,17-28-1 0 0,-24 44 292 0 0,0-1 0 0 0,0 1-1 0 0,0-1 1 0 0,0 1-1 0 0,0 0 1 0 0,1 0-1 0 0,-1-1 1 0 0,0 1 0 0 0,1 0-1 0 0,-1 0 1 0 0,0 0-1 0 0,1 0 1 0 0,-1 0-1 0 0,1 1 1 0 0,0-1 0 0 0,-1 0-1 0 0,1 1 1 0 0,-1-1-1 0 0,1 1 1 0 0,0 0-1 0 0,-1-1 1 0 0,4 1 0 0 0,-3 1 24 0 0,0-1 0 0 0,0 1 1 0 0,1 0-1 0 0,-1 0 1 0 0,0-1-1 0 0,0 1 0 0 0,-1 1 1 0 0,1-1-1 0 0,0 0 1 0 0,0 0-1 0 0,0 1 0 0 0,-1-1 1 0 0,1 1-1 0 0,-1-1 1 0 0,2 3-1 0 0,4 6 70 0 0,0-1 0 0 0,-1 1 1 0 0,-1 0-1 0 0,0 1 0 0 0,6 15 1 0 0,33 114 420 0 0,13 34 562 0 0,-57-172-962 0 0,1 0-1 0 0,0 0 0 0 0,0 0 0 0 0,-1 0 0 0 0,1 0 0 0 0,0 0 0 0 0,1 0 0 0 0,-1 0 1 0 0,0-1-1 0 0,0 1 0 0 0,1 0 0 0 0,-1-1 0 0 0,1 1 0 0 0,-1-1 0 0 0,1 1 0 0 0,0-1 1 0 0,0 0-1 0 0,0 0 0 0 0,-1 0 0 0 0,1 0 0 0 0,0 0 0 0 0,0 0 0 0 0,0 0 0 0 0,0-1 0 0 0,1 1 1 0 0,-1-1-1 0 0,3 1 0 0 0,-1-2-42 0 0,0 1 1 0 0,-1-1-1 0 0,1 0 0 0 0,0-1 1 0 0,-1 1-1 0 0,1 0 1 0 0,-1-1-1 0 0,1 0 0 0 0,-1 0 1 0 0,0 0-1 0 0,0 0 1 0 0,0 0-1 0 0,0-1 1 0 0,0 0-1 0 0,3-2 0 0 0,1-4-176 0 0,1 0 0 0 0,-1 0 0 0 0,-1-1 0 0 0,1 0 0 0 0,-2 0-1 0 0,8-16 1 0 0,21-71-924 0 0,-8 20 546 0 0,-22 67 454 0 0,1-4 49 0 0,1-1 0 0 0,0 1 0 0 0,1 0 0 0 0,0 1 0 0 0,1 0 0 0 0,1 0-1 0 0,0 0 1 0 0,16-16 0 0 0,-24 29 18 0 0,0-1 0 0 0,-1 0-1 0 0,1 0 1 0 0,0 1 0 0 0,1-1-1 0 0,-1 0 1 0 0,0 1-1 0 0,0-1 1 0 0,0 1 0 0 0,0-1-1 0 0,0 1 1 0 0,1 0 0 0 0,-1-1-1 0 0,0 1 1 0 0,0 0-1 0 0,1 0 1 0 0,-1 0 0 0 0,0 0-1 0 0,0 0 1 0 0,0 0 0 0 0,1 0-1 0 0,-1 0 1 0 0,0 1-1 0 0,0-1 1 0 0,1 0 0 0 0,-1 1-1 0 0,0-1 1 0 0,0 1 0 0 0,0 0-1 0 0,0-1 1 0 0,0 1-1 0 0,0 0 1 0 0,0-1 0 0 0,0 1-1 0 0,0 0 1 0 0,0 0 0 0 0,0 0-1 0 0,-1 0 1 0 0,1 0 0 0 0,0 0-1 0 0,0 0 1 0 0,-1 0-1 0 0,1 0 1 0 0,-1 0 0 0 0,1 2-1 0 0,5 8-68 0 0,-2 0-1 0 0,1 0 1 0 0,4 21 0 0 0,-7-22 61 0 0,24 106-134 0 0,-22-86 269 0 0,2 0 0 0 0,1 0-1 0 0,1-1 1 0 0,2 0 0 0 0,23 49-1 0 0,-33-77-69 0 0,1 0-1 0 0,-1 0 0 0 0,1-1 0 0 0,-1 1 1 0 0,1 0-1 0 0,-1 0 0 0 0,1-1 0 0 0,-1 1 0 0 0,1 0 1 0 0,0 0-1 0 0,-1-1 0 0 0,1 1 0 0 0,0-1 1 0 0,-1 1-1 0 0,1-1 0 0 0,0 1 0 0 0,0-1 1 0 0,0 1-1 0 0,0-1 0 0 0,-1 0 0 0 0,1 1 0 0 0,0-1 1 0 0,0 0-1 0 0,0 0 0 0 0,0 0 0 0 0,0 0 1 0 0,1 1-1 0 0,-1-2 11 0 0,1 0 1 0 0,-1 1-1 0 0,1-1 0 0 0,-1 0 1 0 0,0 0-1 0 0,1 1 0 0 0,-1-1 1 0 0,0 0-1 0 0,0 0 1 0 0,0-1-1 0 0,0 1 0 0 0,0 0 1 0 0,0 0-1 0 0,2-3 0 0 0,3-6-100 0 0,-1-1 0 0 0,1 1 0 0 0,3-15 0 0 0,-8 22-93 0 0,22-71-1870 0 0,-9 27-3094 0 0,-5 23 457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61 203 1840 0 0,'-6'4'-998'0'0,"3"-3"1514"0"0,1 1 0 0 0,0 0 0 0 0,-1 0 0 0 0,1-1 0 0 0,-1 0 0 0 0,1 1-1 0 0,-1-1 1 0 0,0 0 0 0 0,1 0 0 0 0,-1-1 0 0 0,0 1 0 0 0,0 0 0 0 0,0-1 0 0 0,0 0 0 0 0,0 1 0 0 0,-4-2 0 0 0,6 1-500 0 0,1 0 1 0 0,0 0 0 0 0,0 0-1 0 0,0 0 1 0 0,-1 0-1 0 0,1-1 1 0 0,0 1 0 0 0,0 0-1 0 0,0 0 1 0 0,-1 0 0 0 0,1-1-1 0 0,0 1 1 0 0,0 0 0 0 0,0 0-1 0 0,0 0 1 0 0,0-1-1 0 0,-1 1 1 0 0,1 0 0 0 0,0 0-1 0 0,0-1 1 0 0,0 1 0 0 0,0 0-1 0 0,0 0 1 0 0,0-1-1 0 0,0 1 1 0 0,0 0 0 0 0,0 0-1 0 0,0-1 1 0 0,0 1 0 0 0,0 0-1 0 0,0 0 1 0 0,0-1-1 0 0,0 1 1 0 0,0 0 0 0 0,0 0-1 0 0,0-1 1 0 0,1 1 0 0 0,-1 0-1 0 0,0 0 1 0 0,10-12 19 0 0,14-6-321 0 0,-12 13 651 0 0,1 0 1 0 0,-1 1-1 0 0,1 0 0 0 0,-1 1 1 0 0,1 1-1 0 0,15-2 0 0 0,84 0 2064 0 0,-35 2-892 0 0,203-27 379 0 0,96-4-1486 0 0,-225 29 273 0 0,292-46-1 0 0,-242 15-5752 0 0,-195 34 3353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8754 0 0,'2'5'-4266'0'0,"-1"-3"4371"0"0,-1 0 0 0 0,1-1-1 0 0,0 1 1 0 0,0 0 0 0 0,0 0-1 0 0,1-1 1 0 0,-1 1 0 0 0,0-1-1 0 0,1 1 1 0 0,-1-1 0 0 0,0 0 0 0 0,1 0-1 0 0,0 1 1 0 0,2 1 0 0 0,4-1 728 0 0,-1 0 0 0 0,1 0 1 0 0,0 0-1 0 0,-1-1 0 0 0,12 0 1 0 0,11-1 230 0 0,35-4 1 0 0,-28 1-723 0 0,508-23-1378 0 0,-185 10 1735 0 0,158-10-417 0 0,-506 26-406 0 0,1-1-1 0 0,-1 2 1 0 0,0 0-1 0 0,23 4 1 0 0,-30-3-121 0 0,1 0 0 0 0,-1 0 0 0 0,0 0-1 0 0,1 1 1 0 0,-1 0 0 0 0,0 0 0 0 0,-1 0 0 0 0,1 0 0 0 0,0 1 0 0 0,-1 0-1 0 0,0 0 1 0 0,5 5 0 0 0,-2-1 42 0 0,-5-7 317 0 0,-1 0 0 0 0,0 1-1 0 0,0-1 1 0 0,1 0-1 0 0,-1 1 1 0 0,0-1 0 0 0,0 0-1 0 0,0 1 1 0 0,-1 0-1 0 0,1-1 1 0 0,0 1-1 0 0,0-1 1 0 0,-1 1 0 0 0,1 0-1 0 0,3 5 3010 0 0,-2-11-2794 0 0,106-276 1496 0 0,-106 276-1864 0 0,-1 0-1 0 0,1 1 1 0 0,0 0 0 0 0,0-1 0 0 0,0 1 0 0 0,0 0 0 0 0,1 0 0 0 0,-1 0 0 0 0,4-3 0 0 0,-5 6 29 0 0,-1 0-1 0 0,1-1 1 0 0,-1 1-1 0 0,1 0 0 0 0,-1 0 1 0 0,0-1-1 0 0,1 1 0 0 0,-1 0 1 0 0,1 0-1 0 0,-1 0 0 0 0,1 0 1 0 0,0 0-1 0 0,-1-1 0 0 0,1 1 1 0 0,-1 0-1 0 0,1 0 1 0 0,-1 0-1 0 0,1 0 0 0 0,-1 1 1 0 0,1-1-1 0 0,-1 0 0 0 0,1 0 1 0 0,-1 0-1 0 0,1 0 0 0 0,-1 0 1 0 0,1 1-1 0 0,1 0-1 0 0,-1 0 0 0 0,0 1 0 0 0,0-1-1 0 0,0 0 1 0 0,0 1 0 0 0,0-1 0 0 0,0 0 0 0 0,0 1-1 0 0,-1-1 1 0 0,1 1 0 0 0,0 0 0 0 0,-1-1 0 0 0,1 3-1 0 0,14 67-95 0 0,-12-53 297 0 0,0 0 0 0 0,2 0 0 0 0,11 31 0 0 0,-13-43-56 0 0,0 1 0 0 0,1-1 0 0 0,0 1 0 0 0,0-1 0 0 0,0 0 0 0 0,1 0 0 0 0,0-1 0 0 0,6 6-1 0 0,-10-10-104 0 0,0 0-1 0 0,1 0 0 0 0,-1 0 0 0 0,0 0 0 0 0,1 0 0 0 0,-1 0 0 0 0,1-1 1 0 0,-1 1-1 0 0,1 0 0 0 0,-1-1 0 0 0,1 0 0 0 0,-1 1 0 0 0,1-1 0 0 0,-1 0 1 0 0,1 1-1 0 0,-1-1 0 0 0,1 0 0 0 0,0 0 0 0 0,-1 0 0 0 0,1-1 0 0 0,-1 1 1 0 0,1 0-1 0 0,0-1 0 0 0,-1 1 0 0 0,1-1 0 0 0,-1 1 0 0 0,1-1 0 0 0,-1 0 1 0 0,0 1-1 0 0,1-1 0 0 0,-1 0 0 0 0,0 0 0 0 0,1 0 0 0 0,-1 0 0 0 0,0 0 1 0 0,0 0-1 0 0,0-1 0 0 0,0 1 0 0 0,0 0 0 0 0,0-1 0 0 0,0 1 0 0 0,1-3 1 0 0,13-21-196 0 0,-2-1 1 0 0,0-1-1 0 0,11-37 1 0 0,-12 32 112 0 0,1 1 1 0 0,17-32 0 0 0,-28 60 27 0 0,0 0 0 0 0,-1 0-1 0 0,1 0 1 0 0,0 0-1 0 0,1 0 1 0 0,-1 1-1 0 0,0-1 1 0 0,1 1-1 0 0,-1 0 1 0 0,1 0-1 0 0,0 0 1 0 0,5-3 0 0 0,-7 4 3 0 0,1 1 0 0 0,-1 0 0 0 0,0 0 0 0 0,1 0 0 0 0,-1 0 0 0 0,1 0 0 0 0,-1 0 0 0 0,0 1 0 0 0,1-1 0 0 0,-1 0 0 0 0,0 1 0 0 0,1-1 0 0 0,-1 1 0 0 0,0-1 0 0 0,0 1 1 0 0,0 0-1 0 0,1 0 0 0 0,-1-1 0 0 0,0 1 0 0 0,0 0 0 0 0,0 0 0 0 0,0 0 0 0 0,0 0 0 0 0,0 0 0 0 0,-1 0 0 0 0,1 0 0 0 0,0 1 0 0 0,0-1 0 0 0,-1 0 0 0 0,1 0 0 0 0,-1 1 0 0 0,1 1 1 0 0,8 17 107 0 0,-1 0 0 0 0,-1 0 0 0 0,0 1 0 0 0,3 22 0 0 0,-7-23 83 0 0,2-1 0 0 0,1-1 0 0 0,0 1 0 0 0,1-1-1 0 0,14 26 1 0 0,-18-39-148 0 0,20 30 51 0 0,-21-34-61 0 0,-1 1 0 0 0,0 0 0 0 0,1-1 0 0 0,-1 0 0 0 0,1 1 0 0 0,-1-1 0 0 0,1 0 0 0 0,0 0 1 0 0,-1 1-1 0 0,1-1 0 0 0,0-1 0 0 0,0 1 0 0 0,0 0 0 0 0,0 0 0 0 0,0-1 0 0 0,0 1 0 0 0,2 0 0 0 0,-3-2 6 0 0,0 1-1 0 0,0 0 1 0 0,1-1-1 0 0,-1 1 1 0 0,0-1-1 0 0,0 1 1 0 0,0-1-1 0 0,0 0 1 0 0,0 1-1 0 0,0-1 0 0 0,0 0 1 0 0,0 0-1 0 0,0 0 1 0 0,0 0-1 0 0,0 0 1 0 0,0 0-1 0 0,-1 0 1 0 0,1 0-1 0 0,0 0 1 0 0,-1 0-1 0 0,1-1 1 0 0,13-31 59 0 0,-11 25-57 0 0,23-73-911 0 0,-21 62 346 0 0,0 0 0 0 0,2 1-1 0 0,0-1 1 0 0,0 2 0 0 0,2-1-1 0 0,18-27 1 0 0,-26 43 520 0 0,1-1 0 0 0,0 1-1 0 0,-1 0 1 0 0,1 0 0 0 0,0 0 0 0 0,0 0 0 0 0,1 0 0 0 0,-1 1-1 0 0,0-1 1 0 0,1 1 0 0 0,-1-1 0 0 0,1 1 0 0 0,-1 0-1 0 0,1 0 1 0 0,0 0 0 0 0,-1 0 0 0 0,1 1 0 0 0,0-1 0 0 0,0 1-1 0 0,-1-1 1 0 0,1 1 0 0 0,4 0 0 0 0,-4 1 109 0 0,-1 0-1 0 0,1 0 1 0 0,0 0 0 0 0,-1 0 0 0 0,1 0-1 0 0,0 0 1 0 0,-1 1 0 0 0,0 0 0 0 0,1-1-1 0 0,-1 1 1 0 0,0 0 0 0 0,0 0-1 0 0,0 0 1 0 0,0 0 0 0 0,0 1 0 0 0,0-1-1 0 0,-1 0 1 0 0,1 1 0 0 0,-1 0 0 0 0,1-1-1 0 0,0 5 1 0 0,6 12 552 0 0,-1 1-1 0 0,-1 0 0 0 0,7 41 0 0 0,-6 21-4510 0 0,-7-70-1230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5985 0 0,'-1'1'76'0'0,"-31"14"228"0"0,30-14-433 0 0,1 0 0 0 0,-1 0 1 0 0,1 0-1 0 0,-1 0 0 0 0,1 0 1 0 0,0 1-1 0 0,-1-1 0 0 0,1 1 1 0 0,0-1-1 0 0,0 1 0 0 0,0-1 0 0 0,0 1 1 0 0,0-1-1 0 0,0 1 0 0 0,0 0 1 0 0,0 2-1 0 0,1-3 112 0 0,1-1 0 0 0,-1 1 1 0 0,0-1-1 0 0,1 1 0 0 0,-1-1 1 0 0,1 1-1 0 0,-1-1 0 0 0,1 1 0 0 0,-1-1 1 0 0,1 1-1 0 0,-1-1 0 0 0,1 1 1 0 0,-1-1-1 0 0,1 0 0 0 0,-1 1 0 0 0,1-1 1 0 0,0 0-1 0 0,-1 0 0 0 0,1 1 1 0 0,0-1-1 0 0,-1 0 0 0 0,1 0 0 0 0,0 0 1 0 0,-1 0-1 0 0,1 0 0 0 0,0 0 1 0 0,-1 0-1 0 0,2 0 0 0 0,23 1 1194 0 0,-25-1-1132 0 0,39-1 3482 0 0,47-8 0 0 0,40-12-217 0 0,2-1-1880 0 0,282-7-91 0 0,-120 14-766 0 0,-88 3 119 0 0,85-9-1224 0 0,-237 12-4965 0 0,-28 6-224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6913 0 0,'0'0'529'0'0,"31"-2"4074"0"0,-26 2-4473 0 0,-1-1 0 0 0,1 1 0 0 0,0 0 0 0 0,0 0 0 0 0,-1 0 0 0 0,1 1 0 0 0,0-1 0 0 0,-1 1 0 0 0,1 0 0 0 0,-1 1 0 0 0,1-1 0 0 0,-1 1 0 0 0,0 0 0 0 0,1 0 0 0 0,-1 0 0 0 0,0 1 0 0 0,0-1 0 0 0,-1 1 0 0 0,1 0 0 0 0,0 0 0 0 0,-1 0 0 0 0,0 1 0 0 0,0-1 0 0 0,0 1 0 0 0,0 0 0 0 0,0 0 0 0 0,-1 0 0 0 0,1 0 0 0 0,-1 0 0 0 0,-1 0 0 0 0,1 1 0 0 0,0-1 0 0 0,-1 1 0 0 0,0-1 0 0 0,1 6 0 0 0,2 60 1043 0 0,-6 98 0 0 0,0-17-992 0 0,3 16-173 0 0,3 88-27 0 0,1-180 89 0 0,20 104-1 0 0,-15-132-28 0 0,-2-1 0 0 0,-2 2 0 0 0,-2-1 0 0 0,-2 1 0 0 0,-5 50 0 0 0,0-47-434 0 0,1 0 1 0 0,3 0-1 0 0,9 61 1 0 0,-10-111 321 0 0,0-1 0 0 0,0 1 1 0 0,0 0-1 0 0,0 0 0 0 0,0 0 0 0 0,1 0 1 0 0,-1-1-1 0 0,0 1 0 0 0,0 0 1 0 0,1 0-1 0 0,-1 0 0 0 0,1-1 0 0 0,-1 1 1 0 0,1 0-1 0 0,-1-1 0 0 0,1 1 0 0 0,-1 0 1 0 0,1-1-1 0 0,0 1 0 0 0,-1-1 1 0 0,1 1-1 0 0,0-1 0 0 0,-1 1 0 0 0,1-1 1 0 0,0 1-1 0 0,0-1 0 0 0,-1 0 0 0 0,2 1 1 0 0,3-2-740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16067 0 0,'-1'1'15'0'0,"-1"-1"1"0"0,1 1-1 0 0,0 0 0 0 0,-1 0 0 0 0,1-1 0 0 0,0 1 0 0 0,-1 0 0 0 0,1 0 0 0 0,0 0 0 0 0,0 0 0 0 0,0 0 0 0 0,0 1 0 0 0,0-1 0 0 0,0 0 0 0 0,0 0 0 0 0,0 1 0 0 0,1-1 0 0 0,-1 1 0 0 0,0-1 0 0 0,1 0 0 0 0,-1 1 0 0 0,1-1 0 0 0,0 1 0 0 0,-1 0 0 0 0,1 1 0 0 0,-10 49-2944 0 0,9-45 3028 0 0,-4 40-328 0 0,1 59 0 0 0,7-34 2605 0 0,3 0 1 0 0,30 139-1 0 0,-35-207-2518 0 0,-1 0-189 0 0,1 1-1 0 0,0-1 1 0 0,0 1 0 0 0,1-1-1 0 0,-1 0 1 0 0,1 0 0 0 0,0 1-1 0 0,0-1 1 0 0,5 7 0 0 0,-3-10-1118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7370 0 0,'4'-1'373'0'0,"0"0"-1"0"0,0 0 1 0 0,1 1 0 0 0,-1-1 0 0 0,0 1 0 0 0,1 0 0 0 0,-1 0 0 0 0,5 1 0 0 0,3-1-437 0 0,26-1-1359 0 0,-1 1 0 0 0,40 5 0 0 0,-15 7 3153 0 0,-61-12-1670 0 0,1 0-1 0 0,0 0 1 0 0,-1 0 0 0 0,1 1-1 0 0,0-1 1 0 0,-1 1 0 0 0,1-1-1 0 0,-1 1 1 0 0,1 0-1 0 0,-1 0 1 0 0,1 0 0 0 0,-1-1-1 0 0,0 1 1 0 0,1 1 0 0 0,-1-1-1 0 0,0 0 1 0 0,0 0-1 0 0,0 0 1 0 0,1 1 0 0 0,-2-1-1 0 0,1 0 1 0 0,0 1 0 0 0,0-1-1 0 0,0 1 1 0 0,0-1 0 0 0,-1 1-1 0 0,1 0 1 0 0,-1-1-1 0 0,1 1 1 0 0,-1-1 0 0 0,0 4-1 0 0,0-1-97 0 0,-1 0 0 0 0,0-1 1 0 0,-1 1-1 0 0,1 0 0 0 0,-1 0 0 0 0,1-1 0 0 0,-1 1 0 0 0,0-1 0 0 0,0 1 0 0 0,-1-1 0 0 0,1 0 0 0 0,-5 5 0 0 0,-28 28-531 0 0,-43 35 1 0 0,-3 3 2097 0 0,79-72-1425 0 0,0 0 0 0 0,0 0-1 0 0,0 0 1 0 0,1 0 0 0 0,-1 0 0 0 0,1 0 0 0 0,0 1-1 0 0,-2 4 1 0 0,2-7-61 0 0,1 1 1 0 0,0 0-1 0 0,0 0 0 0 0,0-1 1 0 0,0 1-1 0 0,-1 0 0 0 0,1 0 1 0 0,1 0-1 0 0,-1-1 0 0 0,0 1 0 0 0,0 0 1 0 0,0 0-1 0 0,0-1 0 0 0,0 1 1 0 0,1 0-1 0 0,-1 0 0 0 0,0-1 1 0 0,1 1-1 0 0,-1 0 0 0 0,1 1 1 0 0,1-1-9 0 0,0 1 1 0 0,0 0-1 0 0,1-1 1 0 0,-1 0-1 0 0,0 1 0 0 0,1-1 1 0 0,-1 0-1 0 0,1 0 1 0 0,-1 0-1 0 0,1-1 1 0 0,0 1-1 0 0,-1-1 1 0 0,1 1-1 0 0,-1-1 1 0 0,6 0-1 0 0,13 0 641 0 0,38-4 0 0 0,-40 1-82 0 0,-1 2 0 0 0,35 1 0 0 0,-52 0-579 0 0,0 0-1 0 0,0 0 0 0 0,0 0 1 0 0,0 0-1 0 0,0 0 0 0 0,1 0 1 0 0,-1 1-1 0 0,0-1 1 0 0,0 0-1 0 0,0 1 0 0 0,0-1 1 0 0,0 1-1 0 0,0-1 0 0 0,0 1 1 0 0,0-1-1 0 0,0 1 0 0 0,0 0 1 0 0,0 0-1 0 0,-1-1 1 0 0,1 1-1 0 0,0 0 0 0 0,1 2 1 0 0,-2-2-22 0 0,0 0 0 0 0,0 0 0 0 0,0 0 0 0 0,0 0 0 0 0,0 0 1 0 0,0 0-1 0 0,0 0 0 0 0,0 0 0 0 0,0 0 0 0 0,-1 1 0 0 0,1-1 0 0 0,0 0 1 0 0,-1 0-1 0 0,1 0 0 0 0,-1 0 0 0 0,1 0 0 0 0,-1 0 0 0 0,-1 1 0 0 0,-5 7-44 0 0,0 0-1 0 0,-1-1 1 0 0,-14 12-1 0 0,14-13 270 0 0,-1 1-138 0 0,-1 0 188 0 0,1 1-1 0 0,0 1 1 0 0,-14 17 0 0 0,22-25-242 0 0,-1 0 0 0 0,1 0 1 0 0,0-1-1 0 0,0 1 0 0 0,0 0 1 0 0,0 0-1 0 0,0 0 0 0 0,0 0 1 0 0,1 0-1 0 0,-1 1 0 0 0,1-1 1 0 0,-1 0-1 0 0,1 0 0 0 0,0 0 1 0 0,0 0-1 0 0,0 1 0 0 0,0-1 1 0 0,0 0-1 0 0,0 0 0 0 0,0 0 1 0 0,1 0-1 0 0,0 1 0 0 0,-1-1 1 0 0,1 0-1 0 0,0 0 0 0 0,0 0 1 0 0,0 0-1 0 0,0 0 0 0 0,2 2 1 0 0,1 0-43 0 0,0 0 0 0 0,1-1 0 0 0,0 0 0 0 0,-1 0 0 0 0,1 0 0 0 0,0-1 0 0 0,1 1 0 0 0,-1-1 0 0 0,0 0 0 0 0,1-1 0 0 0,-1 1 0 0 0,1-1 0 0 0,-1 0 0 0 0,1-1-1 0 0,-1 1 1 0 0,8-1 0 0 0,-6 0 0 0 0,0 1 1 0 0,0 0-1 0 0,1 0 0 0 0,-1 0 0 0 0,0 1 0 0 0,0 0 0 0 0,0 1 0 0 0,12 6 0 0 0,-18-9 10 0 0,-1 1-1 0 0,0-1 1 0 0,0 1 0 0 0,0-1 0 0 0,1 1 0 0 0,-1-1 0 0 0,0 1 0 0 0,0-1-1 0 0,0 1 1 0 0,0-1 0 0 0,0 1 0 0 0,0-1 0 0 0,0 1 0 0 0,0-1-1 0 0,0 1 1 0 0,0-1 0 0 0,0 1 0 0 0,-1-1 0 0 0,1 1 0 0 0,0-1 0 0 0,0 0-1 0 0,0 1 1 0 0,-1-1 0 0 0,1 1 0 0 0,0-1 0 0 0,0 1 0 0 0,-1-1 0 0 0,1 0-1 0 0,0 1 1 0 0,-1-1 0 0 0,1 0 0 0 0,-1 1 0 0 0,1-1 0 0 0,0 0 0 0 0,-1 1-1 0 0,1-1 1 0 0,-1 0 0 0 0,1 0 0 0 0,-1 1 0 0 0,-25 18-444 0 0,17-13 353 0 0,8-5 60 0 0,0 0-1 0 0,0-1 0 0 0,0 1 0 0 0,0 0 0 0 0,0 1 0 0 0,0-1 0 0 0,0 0 1 0 0,0 0-1 0 0,0 0 0 0 0,0 0 0 0 0,1 1 0 0 0,-1-1 0 0 0,1 0 0 0 0,-1 1 0 0 0,0 1 1 0 0,1-2-20 0 0,0 0 0 0 0,0-1 0 0 0,0 1 1 0 0,0 0-1 0 0,1-1 0 0 0,-1 1 1 0 0,0-1-1 0 0,0 1 0 0 0,1 0 0 0 0,-1-1 1 0 0,0 1-1 0 0,1-1 0 0 0,-1 1 0 0 0,0-1 1 0 0,1 1-1 0 0,-1-1 0 0 0,1 1 1 0 0,-1-1-1 0 0,1 1 0 0 0,-1-1 0 0 0,1 1 1 0 0,-1-1-1 0 0,2 1 0 0 0,4 2-318 0 0,0-1 0 0 0,0 0-1 0 0,0 0 1 0 0,0 0 0 0 0,10 1-1 0 0,-12-2 347 0 0,16 3 340 0 0,-13-2 265 0 0,1 0-1 0 0,0 0 1 0 0,0-1 0 0 0,-1 0 0 0 0,1-1-1 0 0,0 0 1 0 0,0 0 0 0 0,13-2 0 0 0,-11-4-40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11522 0 0,'-1'0'382'0'0,"0"0"-1"0"0,0 0 1 0 0,0 1-1 0 0,0-1 1 0 0,0 0-1 0 0,-7 5 3053 0 0,7-3-3053 0 0,-21 28-3063 0 0,12-16 997 0 0,0 2 2825 0 0,0 0 0 0 0,1 0 0 0 0,1 1 0 0 0,0 0 0 0 0,-6 24 1 0 0,4-14-1149 0 0,4-10 56 0 0,1-1 0 0 0,1 1 0 0 0,1 0 0 0 0,-2 32 0 0 0,4 74 720 0 0,2-68-519 0 0,20 266-223 0 0,26-2 180 0 0,-29-207-158 0 0,-10-39 4 0 0,-4 143 0 0 0,1 11 4 0 0,0-177-897 0 0,4 50-4996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1006 3225 0 0,'3'-19'1347'0'0,"-2"18"-1196"0"0,-1-1 1 0 0,1 1 0 0 0,-1-1-1 0 0,0 1 1 0 0,1 0-1 0 0,-1-1 1 0 0,0 1 0 0 0,0-1-1 0 0,0 1 1 0 0,0-1 0 0 0,0 1-1 0 0,-1-3 1 0 0,0 3-41 0 0,0 1 0 0 0,0-1 1 0 0,1 0-1 0 0,-1 1 0 0 0,0-1 0 0 0,0 1 0 0 0,0 0 1 0 0,0-1-1 0 0,0 1 0 0 0,0 0 0 0 0,0-1 0 0 0,0 1 1 0 0,0 0-1 0 0,0 0 0 0 0,0 0 0 0 0,0 0 0 0 0,0 0 0 0 0,0 0 1 0 0,0 0-1 0 0,0 0 0 0 0,0 0 0 0 0,0 1 0 0 0,0-1 1 0 0,1 0-1 0 0,-3 1 0 0 0,0 0 200 0 0,1-1 0 0 0,-1 1 0 0 0,1-1 0 0 0,-1 0 0 0 0,0 0 0 0 0,1 0 0 0 0,-1-1 0 0 0,1 1 0 0 0,-1-1 0 0 0,1 1 0 0 0,-1-1 0 0 0,1 0 0 0 0,-1 0 0 0 0,1 0 0 0 0,0 0 0 0 0,-1 0 1 0 0,1-1-1 0 0,-3-1 0 0 0,-2-4 521 0 0,0 1 1 0 0,1-1 0 0 0,-11-14 0 0 0,12 14-689 0 0,-1 0 0 0 0,1 0 1 0 0,-1 1-1 0 0,0 0 0 0 0,-9-6 0 0 0,-26-18 86 0 0,0-2 0 0 0,2-2 1 0 0,2-1-1 0 0,1-3 0 0 0,2 0 0 0 0,-48-70 0 0 0,5 0 138 0 0,-5 4-1 0 0,-4 4 0 0 0,-122-111 1 0 0,172 185-3177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1845 10 10594 0 0,'0'-1'17'0'0,"0"1"0"0"0,-1-1 0 0 0,1 1 0 0 0,0-1 0 0 0,0 1 1 0 0,0-1-1 0 0,-1 1 0 0 0,1-1 0 0 0,0 1 0 0 0,-1 0 0 0 0,1-1 0 0 0,-1 1 0 0 0,1-1 0 0 0,0 1 0 0 0,-1 0 0 0 0,1-1 0 0 0,-1 1 0 0 0,1 0 0 0 0,-1-1 0 0 0,1 1 0 0 0,-1 0 0 0 0,1 0 0 0 0,-1 0 0 0 0,1 0 0 0 0,-1-1 0 0 0,1 1 0 0 0,-1 0 0 0 0,0 0 0 0 0,1 0 0 0 0,-1 0 1 0 0,1 0-1 0 0,-1 0 0 0 0,1 0 0 0 0,-1 0 0 0 0,1 0 0 0 0,-1 1 0 0 0,1-1 0 0 0,-2 0 0 0 0,-20 6-95 0 0,7 1 71 0 0,1 1 0 0 0,0 1 0 0 0,0 0-1 0 0,1 1 1 0 0,0 0 0 0 0,1 1 0 0 0,-15 17 0 0 0,-72 95 1525 0 0,77-93-1373 0 0,-512 604 1572 0 0,498-593-1714 0 0,-344 342 313 0 0,212-222 348 0 0,-36 22 454 0 0,159-147-1210 0 0,-2-3 0 0 0,-89 47 0 0 0,125-74-1232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77 210 920 0 0,'1'-1'26'0'0,"0"1"0"0"0,-1 0 0 0 0,1-1-1 0 0,0 1 1 0 0,0 0 0 0 0,0-1 0 0 0,-1 1 0 0 0,1-1-1 0 0,0 1 1 0 0,-1-1 0 0 0,1 1 0 0 0,0-1 0 0 0,-1 0-1 0 0,1 1 1 0 0,-1-1 0 0 0,1 0 0 0 0,-1 1-1 0 0,1-1 1 0 0,-1 0 0 0 0,1 0 0 0 0,-1 0 0 0 0,0 1-1 0 0,1-2 1 0 0,-1 1 46 0 0,-1 0-1 0 0,1 0 0 0 0,0 1 1 0 0,-1-1-1 0 0,1 0 1 0 0,0 1-1 0 0,-1-1 0 0 0,1 1 1 0 0,-1-1-1 0 0,1 1 0 0 0,-1-1 1 0 0,1 1-1 0 0,-1-1 1 0 0,0 1-1 0 0,1-1 0 0 0,-1 1 1 0 0,1-1-1 0 0,-1 1 1 0 0,0 0-1 0 0,-1-1 0 0 0,-2-1 252 0 0,0 1 1 0 0,-1 0-1 0 0,1 0 0 0 0,0 0 0 0 0,-1 0 0 0 0,1 0 1 0 0,-9 1-1 0 0,11 0-305 0 0,0 1 0 0 0,0-1 0 0 0,1 0 0 0 0,-1 0 0 0 0,0 0 0 0 0,0 0 0 0 0,1 0 0 0 0,-1 0 0 0 0,0-1 0 0 0,0 1 0 0 0,1-1 0 0 0,-1 1 0 0 0,0-1 0 0 0,1 0 0 0 0,-3 0 0 0 0,3 0 16 0 0,1 1 1 0 0,-1-1-1 0 0,1 1 0 0 0,-1-1 1 0 0,1 0-1 0 0,-1 1 1 0 0,1-1-1 0 0,0 0 0 0 0,-1 1 1 0 0,1-1-1 0 0,0 0 1 0 0,-1 0-1 0 0,1 1 0 0 0,0-1 1 0 0,0 0-1 0 0,0 0 1 0 0,0 0-1 0 0,0 1 0 0 0,0-1 1 0 0,0 0-1 0 0,0 0 1 0 0,0 1-1 0 0,0-3 0 0 0,1 0 165 0 0,0-1-1 0 0,1 1 0 0 0,-1-1 0 0 0,1 1 0 0 0,0-1 1 0 0,0 1-1 0 0,0 0 0 0 0,0 0 0 0 0,0 0 0 0 0,1 0 1 0 0,-1 0-1 0 0,5-3 0 0 0,7-5 74 0 0,0 2 1 0 0,0 0-1 0 0,1 0 1 0 0,0 1-1 0 0,0 1 1 0 0,1 1-1 0 0,18-6 1 0 0,3 2-111 0 0,0 2 1 0 0,42-5-1 0 0,-63 11-18 0 0,0 0-1 0 0,0 2 0 0 0,0-1 0 0 0,0 2 1 0 0,23 3-1 0 0,-35-3-110 0 0,-1 0 1 0 0,1-1-1 0 0,-1 1 0 0 0,1 1 1 0 0,-1-1-1 0 0,0 0 0 0 0,0 1 0 0 0,0-1 1 0 0,0 1-1 0 0,0 0 0 0 0,0 0 1 0 0,0 0-1 0 0,-1 1 0 0 0,1-1 1 0 0,-1 1-1 0 0,1-1 0 0 0,-1 1 1 0 0,0 0-1 0 0,0 0 0 0 0,0 0 1 0 0,0 0-1 0 0,-1 0 0 0 0,1 0 0 0 0,-1 0 1 0 0,0 1-1 0 0,0-1 0 0 0,0 1 1 0 0,0-1-1 0 0,-1 1 0 0 0,0-1 1 0 0,1 5-1 0 0,-2 9 23 0 0,0 0 0 0 0,-1 0-1 0 0,0 0 1 0 0,-2 0 0 0 0,0 0 0 0 0,-1-1 0 0 0,0 1 0 0 0,-1-1-1 0 0,-1-1 1 0 0,-17 30 0 0 0,8-21 35 0 0,0 0 0 0 0,-2-1 0 0 0,0 0 0 0 0,-2-2 0 0 0,-36 33 0 0 0,38-42-88 0 0,16-12-6 0 0,11-8-9 0 0,3-2-216 0 0,1 1 0 0 0,0 1 0 0 0,1 0 1 0 0,0 1-1 0 0,0 0 0 0 0,0 2 0 0 0,1-1 0 0 0,0 2 0 0 0,0 0 0 0 0,27-4 0 0 0,-16 5 183 0 0,1 0-1 0 0,-1 2 1 0 0,1 2 0 0 0,-1 0-1 0 0,42 7 1 0 0,-44-3 231 0 0,1 1 1 0 0,41 16-1 0 0,-60-20-114 0 0,0 0 0 0 0,0 1-1 0 0,0 0 1 0 0,0 1 0 0 0,0-1-1 0 0,-1 1 1 0 0,1 0-1 0 0,-1 0 1 0 0,0 1 0 0 0,0 0-1 0 0,-1-1 1 0 0,1 2 0 0 0,-1-1-1 0 0,0 0 1 0 0,5 11 0 0 0,-8-12 1 0 0,0-1 1 0 0,0 1 0 0 0,0-1-1 0 0,0 1 1 0 0,-1-1 0 0 0,1 1 0 0 0,-1 0-1 0 0,0-1 1 0 0,0 1 0 0 0,-1 0-1 0 0,1-1 1 0 0,-1 1 0 0 0,0-1-1 0 0,-1 7 1 0 0,-1-3 52 0 0,-1 0 0 0 0,1 0-1 0 0,-1 0 1 0 0,0-1 0 0 0,0 1 0 0 0,-9 8 0 0 0,-3 2 33 0 0,-1-1 1 0 0,-1-1 0 0 0,-31 21-1 0 0,-12 2-920 0 0,18-22-2907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 13827 0 0,'-1'0'9'0'0,"1"-1"1"0"0,-1 1-1 0 0,0 0 0 0 0,0 0 1 0 0,1 0-1 0 0,-1 0 0 0 0,0 0 1 0 0,0 0-1 0 0,1 0 0 0 0,-1 0 1 0 0,0 0-1 0 0,0 0 0 0 0,1 0 1 0 0,-1 1-1 0 0,0-1 0 0 0,0 0 1 0 0,1 0-1 0 0,-1 1 0 0 0,0-1 1 0 0,1 0-1 0 0,-1 1 0 0 0,0-1 1 0 0,1 1-1 0 0,-1-1 0 0 0,1 1 1 0 0,-1-1-1 0 0,1 1 0 0 0,-1-1 1 0 0,1 1-1 0 0,-1 0 0 0 0,1-1 1 0 0,-1 1-1 0 0,1 0 0 0 0,-1 0 1 0 0,-23 33-313 0 0,15-21 815 0 0,4-6-643 0 0,-20 28-1498 0 0,24-35 1546 0 0,1 1 1 0 0,-1 0-1 0 0,0-1 0 0 0,1 1 0 0 0,0 0 1 0 0,-1-1-1 0 0,1 1 0 0 0,-1 0 0 0 0,1 0 1 0 0,0-1-1 0 0,-1 1 0 0 0,1 0 1 0 0,0 0-1 0 0,0 0 0 0 0,0 0 0 0 0,0-1 1 0 0,0 1-1 0 0,0 0 0 0 0,0 0 0 0 0,0 0 1 0 0,0 0-1 0 0,0-1 0 0 0,0 1 1 0 0,0 0-1 0 0,1 0 0 0 0,-1 0 0 0 0,0 0 1 0 0,0-1-1 0 0,1 1 0 0 0,-1 0 0 0 0,1 0 1 0 0,-1-1-1 0 0,1 1 0 0 0,-1 0 0 0 0,1-1 1 0 0,0 2-1 0 0,5-3 74 0 0,-1-6 62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22 163 2761 0 0,'-2'-1'182'0'0,"1"0"1"0"0,-1 0-1 0 0,1 0 0 0 0,-1 1 1 0 0,0-1-1 0 0,1-1 1 0 0,0 1-1 0 0,-1 0 1 0 0,1 0-1 0 0,0 0 1 0 0,-1-1-1 0 0,0-1 1 0 0,1 2-155 0 0,1-1 1 0 0,0 1 0 0 0,0 0 0 0 0,0 0-1 0 0,0-1 1 0 0,0 1 0 0 0,0 0-1 0 0,0 0 1 0 0,0-1 0 0 0,0 1 0 0 0,0 0-1 0 0,1 0 1 0 0,-1-1 0 0 0,0 1 0 0 0,1 0-1 0 0,-1 0 1 0 0,1 0 0 0 0,-1 0-1 0 0,1 0 1 0 0,1-2 0 0 0,2-2 91 0 0,0-1 0 0 0,0 0 1 0 0,1 1-1 0 0,0 0 0 0 0,0 0 0 0 0,1 1 1 0 0,-1 0-1 0 0,1-1 0 0 0,12-5 0 0 0,1 0 893 0 0,40-15-1 0 0,-36 17-51 0 0,36-8-1 0 0,-52 14-852 0 0,1 1-1 0 0,0 0 1 0 0,0 0-1 0 0,-1 1 1 0 0,1 0-1 0 0,0 0 1 0 0,0 1-1 0 0,15 3 1 0 0,-22-4-94 0 0,1 1 0 0 0,-1 0 0 0 0,0-1-1 0 0,1 1 1 0 0,-1 0 0 0 0,1 0 0 0 0,-1-1 0 0 0,0 1 0 0 0,0 0 0 0 0,0 0 0 0 0,1 1 0 0 0,-1-1 0 0 0,0 0-1 0 0,0 0 1 0 0,0 0 0 0 0,-1 1 0 0 0,1-1 0 0 0,0 1 0 0 0,0-1 0 0 0,0 2 0 0 0,0 1 7 0 0,0 0 1 0 0,0 0 0 0 0,-1 0 0 0 0,1 0-1 0 0,-1 0 1 0 0,0 0 0 0 0,0-1-1 0 0,-1 6 1 0 0,-2 6 49 0 0,0 0 0 0 0,-1 0 1 0 0,-6 15-1 0 0,10-29-66 0 0,-33 70 479 0 0,25-57-426 0 0,1 1-1 0 0,0 1 1 0 0,1-1 0 0 0,0 1-1 0 0,-4 22 1 0 0,10-38-63 0 0,0 1 0 0 0,0-1 0 0 0,1 1 0 0 0,-1-1 1 0 0,0 1-1 0 0,0-1 0 0 0,0 1 0 0 0,0-1 0 0 0,1 1 0 0 0,-1-1 0 0 0,0 0 1 0 0,0 1-1 0 0,1-1 0 0 0,-1 1 0 0 0,0-1 0 0 0,0 0 0 0 0,1 1 0 0 0,-1-1 0 0 0,1 0 1 0 0,-1 1-1 0 0,0-1 0 0 0,1 0 0 0 0,-1 0 0 0 0,1 1 0 0 0,-1-1 0 0 0,0 0 1 0 0,1 0-1 0 0,-1 0 0 0 0,1 0 0 0 0,-1 0 0 0 0,1 0 0 0 0,-1 1 0 0 0,1-1 1 0 0,-1 0-1 0 0,1 0 0 0 0,-1 0 0 0 0,1 0 0 0 0,-1-1 0 0 0,1 1 0 0 0,-1 0 0 0 0,1 0 1 0 0,0 0-1 0 0,27-5-551 0 0,-23 3 393 0 0,1 1 95 0 0,0 0 1 0 0,0 0-1 0 0,0 1 1 0 0,0-1-1 0 0,0 1 1 0 0,0 0-1 0 0,0 1 1 0 0,0-1-1 0 0,0 1 1 0 0,0 1-1 0 0,7 2 1 0 0,-11-3 75 0 0,1 0-1 0 0,-1 0 1 0 0,0 1 0 0 0,0-1 0 0 0,0 1 0 0 0,0 0-1 0 0,0-1 1 0 0,0 1 0 0 0,0 0 0 0 0,-1 0-1 0 0,1 0 1 0 0,-1 1 0 0 0,1-1 0 0 0,-1 0 0 0 0,0 1-1 0 0,0-1 1 0 0,0 0 0 0 0,0 1 0 0 0,0-1 0 0 0,0 1-1 0 0,-1-1 1 0 0,1 1 0 0 0,-1 0 0 0 0,0-1-1 0 0,0 1 1 0 0,0 0 0 0 0,0-1 0 0 0,-1 4 0 0 0,0 5 87 0 0,-1-1 0 0 0,0 1 0 0 0,0-1 1 0 0,-1 0-1 0 0,-1 0 0 0 0,0 0 1 0 0,0 0-1 0 0,-1 0 0 0 0,0-1 0 0 0,0 0 1 0 0,-1 0-1 0 0,-1 0 0 0 0,1-1 0 0 0,-1 0 1 0 0,-1 0-1 0 0,0 0 0 0 0,-14 10 1 0 0,7-10-2142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10138 0 0,'37'13'399'0'0,"19"21"-486"0"0,-10-4 1100 0 0,1-3 0 0 0,2-1 0 0 0,1-2 0 0 0,65 21 0 0 0,-113-44-980 0 0,0-1-1 0 0,0 1 0 0 0,0 0 1 0 0,1-1-1 0 0,-1 1 0 0 0,0-1 1 0 0,0 0-1 0 0,1 0 1 0 0,-1 0-1 0 0,0 0 0 0 0,1 0 1 0 0,-1 0-1 0 0,0 0 0 0 0,0-1 1 0 0,1 1-1 0 0,-1-1 0 0 0,0 0 1 0 0,0 0-1 0 0,0 0 1 0 0,0 0-1 0 0,0 0 0 0 0,0 0 1 0 0,0 0-1 0 0,0-1 0 0 0,0 1 1 0 0,0-1-1 0 0,-1 1 0 0 0,1-1 1 0 0,-1 0-1 0 0,1 0 0 0 0,-1 1 1 0 0,1-1-1 0 0,-1 0 1 0 0,0 0-1 0 0,0 0 0 0 0,0-1 1 0 0,0 1-1 0 0,-1 0 0 0 0,1 0 1 0 0,-1 0-1 0 0,1-4 0 0 0,2-11 182 0 0,-1 1 0 0 0,-1-1 0 0 0,-1 0 0 0 0,-3-29-1 0 0,2 25 104 0 0,-26-187 1503 0 0,22 181-1677 0 0,2 12-313 0 0,1 0 1 0 0,0 0-1 0 0,1 1 1 0 0,0-2-1 0 0,2 1 1 0 0,-1 0-1 0 0,2 1 1 0 0,5-24-1 0 0,0 23-669 0 0,3 5-7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0,'0'1'18'0'0,"0"-1"1"0"0,0 1-1 0 0,0-1 1 0 0,0 1 0 0 0,0-1-1 0 0,0 1 1 0 0,0-1-1 0 0,0 0 1 0 0,0 1-1 0 0,0-1 1 0 0,0 1-1 0 0,0-1 1 0 0,0 1-1 0 0,1-1 1 0 0,-1 1 0 0 0,0-1-1 0 0,0 1 1 0 0,1-1-1 0 0,-1 0 1 0 0,0 1-1 0 0,1-1 1 0 0,-1 1-1 0 0,0-1 1 0 0,1 0-1 0 0,-1 1 1 0 0,0-1 0 0 0,1 0-1 0 0,-1 0 1 0 0,1 1-1 0 0,-1-1 1 0 0,1 0-1 0 0,-1 0 1 0 0,0 0-1 0 0,1 1 1 0 0,0-1-1 0 0,19 10-1319 0 0,6 0 729 0 0,1-2-1 0 0,52 10 0 0 0,12 3 364 0 0,173 70 2850 0 0,-209-67-1713 0 0,-1 2 0 0 0,84 54 0 0 0,92 94 29 0 0,3 1-1087 0 0,-192-148-116 0 0,1-2 0 0 0,75 32 0 0 0,-90-46 62 0 0,1-2-1 0 0,0 0 1 0 0,0-2 0 0 0,0-1-1 0 0,54 4 1 0 0,-64-10-1538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879 0 11979 0 0,'-2'1'118'0'0,"0"-1"0"0"0,1 1 0 0 0,-1-1 0 0 0,0 1 0 0 0,1 0 0 0 0,-1 0 0 0 0,0 0 0 0 0,1 0 0 0 0,-1 0 0 0 0,1 0 0 0 0,0 0 0 0 0,-1 0 0 0 0,1 0 0 0 0,0 1 0 0 0,0-1 0 0 0,0 1 0 0 0,0-1 0 0 0,-2 3 0 0 0,-20 36-957 0 0,15-24 864 0 0,-152 227-993 0 0,55-90 1783 0 0,-166 280 2870 0 0,13 8-4549 0 0,250-425 868 0 0,-9 12-666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17972 0 0,'3'3'1185'0'0,"12"8"-4914"0"0,1 0 222 0 0,-6-1 2600 0 0,-1 1-1 0 0,0 0 0 0 0,0 1 1 0 0,-1 0-1 0 0,12 23 1 0 0,22 31 1184 0 0,-20-41 672 0 0,1 0 0 0 0,2-2-1 0 0,0-1 1 0 0,2 0-1 0 0,0-2 1 0 0,1-1-1 0 0,1-2 1 0 0,1 0 0 0 0,0-2-1 0 0,35 11 1 0 0,-57-23-936 0 0,-1-1 0 0 0,1 0 0 0 0,0-1 0 0 0,-1 0 0 0 0,1 0 1 0 0,0 0-1 0 0,0-1 0 0 0,0 0 0 0 0,-1-1 0 0 0,1 0 0 0 0,0 0 1 0 0,0-1-1 0 0,-1 0 0 0 0,1 0 0 0 0,-1 0 0 0 0,0-1 0 0 0,0-1 0 0 0,0 1 1 0 0,0-1-1 0 0,12-9 0 0 0,-11 7-50 0 0,-1 0 1 0 0,0-1-1 0 0,0 0 1 0 0,0-1-1 0 0,-1 1 1 0 0,-1-1-1 0 0,1-1 0 0 0,-1 1 1 0 0,0-1-1 0 0,-1 0 1 0 0,0 0-1 0 0,0 0 1 0 0,-1 0-1 0 0,0-1 0 0 0,-1 1 1 0 0,1-11-1 0 0,1-15 23 0 0,-3 0 0 0 0,-1 0 0 0 0,-1 0 1 0 0,-2 0-1 0 0,-13-61 0 0 0,8 65-2603 0 0,-18-47 0 0 0,18 58-2347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25 2761 0 0,'-42'-18'249'0'0,"30"12"-221"0"0,11 6-60 0 0,15 28 4974 0 0,29 57 701 0 0,-28-52-5269 0 0,2-2 0 0 0,1 1 0 0 0,1-2 0 0 0,30 35 0 0 0,-11-27-162 0 0,2-1 1 0 0,2-2 0 0 0,1-2-1 0 0,1-2 1 0 0,88 46 0 0 0,-113-71-569 0 0,-15-6 347 0 0,-13-4 10 0 0,4 2-71 0 0,-1 1 0 0 0,0 0 1 0 0,1 0-1 0 0,-1 1 0 0 0,0-1 1 0 0,0 1-1 0 0,1 0 0 0 0,-1 1 0 0 0,0-1 1 0 0,1 1-1 0 0,-10 3 0 0 0,-64 23-923 0 0,62-21 933 0 0,-550 226 4422 0 0,494-202-3668 0 0,-27 11-1342 0 0,35-7-3349 0 0,46-23-1559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3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73 2761 0 0,'-8'-32'2167'0'0,"8"29"-2020"0"0,0 0-1 0 0,0 0 1 0 0,-1 0-1 0 0,1 0 1 0 0,-1 0 0 0 0,0 0-1 0 0,0 0 1 0 0,0 0-1 0 0,-1 0 1 0 0,1 0-1 0 0,-3-4 1 0 0,3 7-73 0 0,0 0 0 0 0,-1 0 0 0 0,1-1 1 0 0,0 1-1 0 0,0 0 0 0 0,-1 0 0 0 0,1 0 0 0 0,0 0 0 0 0,-1 0 1 0 0,1 0-1 0 0,0 1 0 0 0,0-1 0 0 0,0 0 0 0 0,-1 1 1 0 0,1-1-1 0 0,0 1 0 0 0,0-1 0 0 0,-2 2 0 0 0,-26 13 2054 0 0,27-14-1883 0 0,-12 8 42 0 0,-1 1 1 0 0,2 0-1 0 0,-1 1 0 0 0,2 1 1 0 0,-1 0-1 0 0,2 1 1 0 0,-14 17-1 0 0,-64 106 303 0 0,77-115-272 0 0,-7 9-49 0 0,-11 19 621 0 0,-44 95 0 0 0,68-130-766 0 0,1 0 0 0 0,0 0 1 0 0,1 0-1 0 0,1 1 0 0 0,0-1 0 0 0,1 1 0 0 0,0 0 0 0 0,2 0 0 0 0,-1-1 0 0 0,2 1 0 0 0,0 0 0 0 0,4 20 0 0 0,-2-26-108 0 0,0 0-1 0 0,0 0 1 0 0,1 0-1 0 0,1-1 1 0 0,0 1-1 0 0,0-1 0 0 0,0 0 1 0 0,1-1-1 0 0,0 1 1 0 0,0-1-1 0 0,1 0 1 0 0,0-1-1 0 0,0 1 0 0 0,1-1 1 0 0,0-1-1 0 0,0 0 1 0 0,0 0-1 0 0,1 0 1 0 0,10 3-1 0 0,-11-4-31 0 0,1-1 0 0 0,0 0 0 0 0,1 0 0 0 0,-1-1 0 0 0,0 0-1 0 0,1-1 1 0 0,-1 0 0 0 0,1-1 0 0 0,-1 0 0 0 0,1 0 0 0 0,-1-1 0 0 0,1 0 0 0 0,-1-1 0 0 0,1 0 0 0 0,-1 0-1 0 0,0-1 1 0 0,0 0 0 0 0,0 0 0 0 0,11-8 0 0 0,-13 7-252 0 0,-1-1-1 0 0,0 0 1 0 0,0 0-1 0 0,0-1 1 0 0,-1 1-1 0 0,1-1 1 0 0,-2-1 0 0 0,1 1-1 0 0,-1-1 1 0 0,0 1-1 0 0,0-1 1 0 0,0-1-1 0 0,-1 1 1 0 0,0 0-1 0 0,-1-1 1 0 0,0 1 0 0 0,2-11-1 0 0,-3 13 86 0 0,0-1-1 0 0,-1 1 1 0 0,0 0 0 0 0,1 0-1 0 0,-2 0 1 0 0,1 0 0 0 0,-1 0-1 0 0,1 0 1 0 0,-1 0 0 0 0,-1 0-1 0 0,1 0 1 0 0,-1 0-1 0 0,0 0 1 0 0,0 1 0 0 0,0-1-1 0 0,-1 1 1 0 0,1-1 0 0 0,-1 1-1 0 0,0 0 1 0 0,0 0-1 0 0,-1 0 1 0 0,1 0 0 0 0,-1 1-1 0 0,0-1 1 0 0,0 1 0 0 0,0 0-1 0 0,-7-3 1 0 0,7 3 161 0 0,-1 1 0 0 0,1 0 0 0 0,0-1 1 0 0,0 0-1 0 0,0 0 0 0 0,0 0 0 0 0,-5-6 0 0 0,9 8 23 0 0,-1 0-1 0 0,1 1 0 0 0,-1-1 1 0 0,1 0-1 0 0,0 0 1 0 0,-1 0-1 0 0,1 1 0 0 0,0-1 1 0 0,0 0-1 0 0,-1 0 1 0 0,1 0-1 0 0,0 0 0 0 0,0 0 1 0 0,0 1-1 0 0,0-1 1 0 0,0 0-1 0 0,0 0 0 0 0,0 0 1 0 0,1-1-1 0 0,-1 1-2 0 0,1-1 0 0 0,0 0-1 0 0,0 1 1 0 0,0-1 0 0 0,0 1-1 0 0,0 0 1 0 0,0-1 0 0 0,0 1 0 0 0,1 0-1 0 0,-1 0 1 0 0,0-1 0 0 0,1 1-1 0 0,1-1 1 0 0,10-6-202 0 0,0 1 1 0 0,1 0-1 0 0,-1 1 0 0 0,2 0 1 0 0,-1 1-1 0 0,1 1 0 0 0,-1 0 1 0 0,22-2-1 0 0,-15 3 272 0 0,0 1 1 0 0,0 1-1 0 0,0 1 0 0 0,1 1 1 0 0,30 6-1 0 0,-48-7 165 0 0,0 1 0 0 0,-1 0 0 0 0,1 1-1 0 0,0-1 1 0 0,-1 1 0 0 0,1-1 0 0 0,-1 1 0 0 0,1 0-1 0 0,-1 1 1 0 0,0-1 0 0 0,0 0 0 0 0,0 1-1 0 0,0 0 1 0 0,0 0 0 0 0,-1-1 0 0 0,1 2 0 0 0,-1-1-1 0 0,0 0 1 0 0,0 0 0 0 0,0 1 0 0 0,0-1 0 0 0,-1 1-1 0 0,1 0 1 0 0,-1-1 0 0 0,0 1 0 0 0,1 6 0 0 0,1 9 584 0 0,-1 1 0 0 0,0-1 1 0 0,-2 1-1 0 0,-2 24 1 0 0,1-2-496 0 0,1-38-299 0 0,0 29 405 0 0,4 34 0 0 0,-2-57-439 0 0,-1-1 0 0 0,1 1 0 0 0,1-1-1 0 0,-1 0 1 0 0,2 1 0 0 0,-1-2 0 0 0,1 1 0 0 0,7 11-1 0 0,-10-19-110 0 0,-1 0 0 0 0,1-1 1 0 0,-1 1-1 0 0,0-1 0 0 0,1 1 0 0 0,-1-1 0 0 0,1 1 0 0 0,-1-1 0 0 0,1 1 0 0 0,-1-1 0 0 0,1 1 0 0 0,0-1 0 0 0,-1 0 0 0 0,1 1 0 0 0,0-1 0 0 0,-1 0 1 0 0,1 1-1 0 0,0-1 0 0 0,-1 0 0 0 0,1 0 0 0 0,0 0 0 0 0,-1 0 0 0 0,1 0 0 0 0,0 0 0 0 0,-1 0 0 0 0,1 0 0 0 0,1 0 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16067 0 0,'-1'1'15'0'0,"-1"-1"1"0"0,1 1-1 0 0,0 0 0 0 0,-1 0 0 0 0,1-1 0 0 0,0 1 0 0 0,-1 0 0 0 0,1 0 0 0 0,0 0 0 0 0,0 0 0 0 0,0 0 0 0 0,0 1 0 0 0,0-1 0 0 0,0 0 0 0 0,0 0 0 0 0,0 1 0 0 0,1-1 0 0 0,-1 1 0 0 0,0-1 0 0 0,1 0 0 0 0,-1 1 0 0 0,1-1 0 0 0,0 1 0 0 0,-1 0 0 0 0,1 1 0 0 0,-10 49-2944 0 0,9-45 3028 0 0,-4 40-328 0 0,1 59 0 0 0,7-34 2605 0 0,3 0 1 0 0,30 139-1 0 0,-35-207-2518 0 0,-1 0-189 0 0,1 1-1 0 0,0-1 1 0 0,0 1 0 0 0,1-1-1 0 0,-1 0 1 0 0,1 0 0 0 0,0 1-1 0 0,0-1 1 0 0,5 7 0 0 0,-3-10-1118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17972 0 0,'3'3'1185'0'0,"12"8"-4914"0"0,1 0 222 0 0,-6-1 2600 0 0,-1 1-1 0 0,0 0 0 0 0,0 1 1 0 0,-1 0-1 0 0,12 23 1 0 0,22 31 1184 0 0,-20-41 672 0 0,1 0 0 0 0,2-2-1 0 0,0-1 1 0 0,2 0-1 0 0,0-2 1 0 0,1-1-1 0 0,1-2 1 0 0,1 0 0 0 0,0-2-1 0 0,35 11 1 0 0,-57-23-936 0 0,-1-1 0 0 0,1 0 0 0 0,0-1 0 0 0,-1 0 0 0 0,1 0 1 0 0,0 0-1 0 0,0-1 0 0 0,0 0 0 0 0,-1-1 0 0 0,1 0 0 0 0,0 0 1 0 0,0-1-1 0 0,-1 0 0 0 0,1 0 0 0 0,-1 0 0 0 0,0-1 0 0 0,0-1 0 0 0,0 1 1 0 0,0-1-1 0 0,12-9 0 0 0,-11 7-50 0 0,-1 0 1 0 0,0-1-1 0 0,0 0 1 0 0,0-1-1 0 0,-1 1 1 0 0,-1-1-1 0 0,1-1 0 0 0,-1 1 1 0 0,0-1-1 0 0,-1 0 1 0 0,0 0-1 0 0,0 0 1 0 0,-1 0-1 0 0,0-1 0 0 0,-1 1 1 0 0,1-11-1 0 0,1-15 23 0 0,-3 0 0 0 0,-1 0 0 0 0,-1 0 1 0 0,-2 0-1 0 0,-13-61 0 0 0,8 65-2603 0 0,-18-47 0 0 0,18 58-2347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6449 0 0,'-2'0'31'0'0,"0"0"-1"0"0,0 0 0 0 0,0 0 0 0 0,0 0 0 0 0,0 0 0 0 0,0 0 1 0 0,0 0-1 0 0,0 1 0 0 0,0-1 0 0 0,0 1 0 0 0,1 0 0 0 0,-1-1 1 0 0,0 1-1 0 0,0 0 0 0 0,1 0 0 0 0,-1 0 0 0 0,0 0 0 0 0,1 1 1 0 0,-1-1-1 0 0,1 0 0 0 0,-1 1 0 0 0,1-1 0 0 0,0 1 1 0 0,0-1-1 0 0,-1 1 0 0 0,1-1 0 0 0,0 1 0 0 0,1 0 0 0 0,-1 0 1 0 0,0 0-1 0 0,-1 3 0 0 0,7 135 4545 0 0,0-74-3456 0 0,3 0-1 0 0,32 124 1 0 0,-31-154-1315 0 0,-6-21-569 0 0,1-1-1 0 0,0 0 0 0 0,1 0 0 0 0,7 15 0 0 0,-7-22-409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1840 0 0,'0'-1'54'0'0,"-1"-1"-1"0"0,0 1 1 0 0,1 0-1 0 0,-1-1 1 0 0,1 1-1 0 0,-1-1 1 0 0,1 1-1 0 0,0-1 1 0 0,-1 1-1 0 0,1-1 1 0 0,0 1-1 0 0,0-3 1 0 0,0 3 3 0 0,1 1 0 0 0,-1-1 0 0 0,0 1 0 0 0,0-1 0 0 0,0 1 0 0 0,1-1 0 0 0,-1 1 0 0 0,0-1 0 0 0,0 1 0 0 0,1 0 0 0 0,-1-1 0 0 0,1 1 0 0 0,-1-1 0 0 0,0 1 0 0 0,1 0 0 0 0,-1-1 0 0 0,1 1 0 0 0,-1 0 0 0 0,0 0 0 0 0,1-1 0 0 0,-1 1 0 0 0,1 0 0 0 0,-1 0 0 0 0,2-1 0 0 0,1 1 128 0 0,0 0 1 0 0,0 0-1 0 0,1 0 1 0 0,-1 0-1 0 0,0 0 1 0 0,0 1-1 0 0,1-1 1 0 0,-1 1-1 0 0,0 0 1 0 0,5 2-1 0 0,15 5 444 0 0,0 2 0 0 0,0 0-1 0 0,-1 1 1 0 0,-1 2 0 0 0,0 0-1 0 0,0 1 1 0 0,-1 1 0 0 0,-1 1 0 0 0,20 22-1 0 0,-29-28-278 0 0,-1 1 0 0 0,-1 0-1 0 0,0 1 1 0 0,0 0-1 0 0,-1 0 1 0 0,-1 0 0 0 0,0 1-1 0 0,0 0 1 0 0,-1 0-1 0 0,-1 0 1 0 0,-1 1 0 0 0,0-1-1 0 0,0 1 1 0 0,-1 0-1 0 0,-1 0 1 0 0,0 0 0 0 0,-3 27-1 0 0,-1-26-418 0 0,0 0-1 0 0,0 0 0 0 0,-2 0 0 0 0,0-1 0 0 0,-1 1 0 0 0,0-1 1 0 0,-1-1-1 0 0,0 1 0 0 0,-1-1 0 0 0,-17 20 0 0 0,-31 29-5035 0 0,28-36-353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1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63 10594 0 0,'-1'-2'88'0'0,"-1"0"0"0"0,0-1 1 0 0,1 1-1 0 0,-1-1 0 0 0,1 0 0 0 0,0 0 0 0 0,0 1 0 0 0,0-1 0 0 0,-1-5 0 0 0,2 5 226 0 0,-1 0 1 0 0,0 0-1 0 0,0 1 0 0 0,0-1 0 0 0,0 0 0 0 0,0 0 0 0 0,-1 1 0 0 0,1-1 0 0 0,-4-3 0 0 0,4 9-185 0 0,0 0 0 0 0,0-1 0 0 0,0 1 0 0 0,0 0-1 0 0,1 0 1 0 0,-1 0 0 0 0,1 0 0 0 0,-1 4-1 0 0,1-1-87 0 0,0 188 1341 0 0,27 202 0 0 0,-20-328-1400 0 0,-5-40-376 0 0,1 0 1 0 0,1 0-1 0 0,1-1 1 0 0,10 28-1 0 0,-10-46-1195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83 192 3225 0 0,'-9'-5'-128'0'0,"-36"-19"626"0"0,43 23-312 0 0,0-1-1 0 0,-1 1 1 0 0,1-1-1 0 0,1 1 1 0 0,-1-1-1 0 0,0 0 1 0 0,0 1-1 0 0,1-1 0 0 0,-1 0 1 0 0,0 0-1 0 0,1 0 1 0 0,0 0-1 0 0,0-1 1 0 0,0 1-1 0 0,0 0 1 0 0,-1-3-1 0 0,2 3-126 0 0,0 0 0 0 0,0 0 0 0 0,1 1 0 0 0,-1-1 0 0 0,0 0 0 0 0,1 0 0 0 0,0 1 0 0 0,-1-1 0 0 0,1 0 1 0 0,0 1-1 0 0,0-1 0 0 0,0 0 0 0 0,0 1 0 0 0,0 0 0 0 0,0-1 0 0 0,0 1 0 0 0,1-1 0 0 0,-1 1 0 0 0,0 0 0 0 0,1 0 0 0 0,-1 0 0 0 0,1 0 0 0 0,2-1 0 0 0,43-21 100 0 0,-40 20 96 0 0,36-13 179 0 0,1 3 0 0 0,0 1-1 0 0,68-9 1 0 0,-107 20-467 0 0,0 0 0 0 0,0 0 0 0 0,0 1 1 0 0,0 0-1 0 0,0 0 0 0 0,0 0 0 0 0,1 1 0 0 0,-1 0 0 0 0,0 0 0 0 0,0 0 0 0 0,-1 1 0 0 0,9 2 0 0 0,-11-2-28 0 0,1 0-1 0 0,-1-1 1 0 0,0 1 0 0 0,1 0-1 0 0,-1 0 1 0 0,0 0-1 0 0,0 1 1 0 0,-1-1 0 0 0,1 0-1 0 0,0 1 1 0 0,-1-1-1 0 0,1 1 1 0 0,-1 0-1 0 0,0-1 1 0 0,0 1 0 0 0,0 0-1 0 0,0 0 1 0 0,0 0-1 0 0,-1-1 1 0 0,1 1 0 0 0,-1 0-1 0 0,0 6 1 0 0,1 9 194 0 0,-2 0 1 0 0,0 1 0 0 0,-1-1-1 0 0,0 0 1 0 0,-2 0-1 0 0,0-1 1 0 0,-1 1 0 0 0,0-1-1 0 0,-2 0 1 0 0,0 0-1 0 0,-1 0 1 0 0,-1-1 0 0 0,0-1-1 0 0,-1 1 1 0 0,-1-2-1 0 0,0 1 1 0 0,-1-1-1 0 0,0-1 1 0 0,-2 0 0 0 0,1-1-1 0 0,-1-1 1 0 0,-17 11-1 0 0,15-8 287 0 0,16-14-388 0 0,0 1 0 0 0,0-1-1 0 0,0 0 1 0 0,0 0-1 0 0,0 1 1 0 0,0-1 0 0 0,0 0-1 0 0,0 0 1 0 0,1 1-1 0 0,-1-1 1 0 0,0 0-1 0 0,0 0 1 0 0,0 0 0 0 0,0 0-1 0 0,0 1 1 0 0,1-1-1 0 0,-1 0 1 0 0,0 0-1 0 0,0 0 1 0 0,0 0 0 0 0,1 1-1 0 0,-1-1 1 0 0,0 0-1 0 0,0 0 1 0 0,1 0-1 0 0,-1 0 1 0 0,0 0 0 0 0,0 0-1 0 0,1 0 1 0 0,-1 0-1 0 0,0 0 1 0 0,0 0 0 0 0,0 0-1 0 0,1 0 1 0 0,-1 0-1 0 0,0 0 1 0 0,0 0-1 0 0,1 0 1 0 0,-1 0 0 0 0,44-5 2231 0 0,-34 4-2286 0 0,54-8 205 0 0,0 4 1 0 0,1 2-1 0 0,-1 3 1 0 0,121 15-1 0 0,-133-6-3132 0 0,-36-6-2008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 6273 0 0,'-3'-2'723'0'0,"-6"9"284"0"0,5 3-552 0 0,1-1 0 0 0,0 1 0 0 0,0 0 0 0 0,1 0 0 0 0,1 0 0 0 0,-1 0 0 0 0,1 18 0 0 0,6 72 3171 0 0,24 80-1129 0 0,-19-132-6843 0 0,-5-19-1408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27 12267 0 0,'-13'-12'975'0'0,"13"12"-954"0"0,0-1 0 0 0,0 0 0 0 0,0 1 0 0 0,0-1 0 0 0,0 0 0 0 0,0 1 0 0 0,0-1 0 0 0,0 0 0 0 0,0 1 0 0 0,0-1 0 0 0,0 0 0 0 0,0 1 0 0 0,1-1 0 0 0,-1 1 0 0 0,0-1 0 0 0,0 0 0 0 0,1 1 0 0 0,-1-1 0 0 0,0 1 0 0 0,1-1 0 0 0,0 0 0 0 0,3 1 45 0 0,-1 8-25 0 0,-1 10 11 0 0,-2 47 252 0 0,7 236 3790 0 0,14-112-3338 0 0,5-65-3341 0 0,-19-110-2655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 6449 0 0,'-2'0'31'0'0,"0"0"-1"0"0,0 0 0 0 0,0 0 0 0 0,0 0 0 0 0,0 0 0 0 0,0 0 1 0 0,0 0-1 0 0,0 1 0 0 0,0-1 0 0 0,0 1 0 0 0,1 0 0 0 0,-1-1 1 0 0,0 1-1 0 0,0 0 0 0 0,1 0 0 0 0,-1 0 0 0 0,0 0 0 0 0,1 1 1 0 0,-1-1-1 0 0,1 0 0 0 0,-1 1 0 0 0,1-1 0 0 0,0 1 1 0 0,0-1-1 0 0,-1 1 0 0 0,1-1 0 0 0,0 1 0 0 0,1 0 0 0 0,-1 0 1 0 0,0 0-1 0 0,-1 3 0 0 0,7 135 4545 0 0,0-74-3456 0 0,3 0-1 0 0,32 124 1 0 0,-31-154-1315 0 0,-6-21-569 0 0,1-1-1 0 0,0 0 0 0 0,1 0 0 0 0,7 15 0 0 0,-7-22-409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2304 0 0,'1'-5'53'0'0,"1"0"0"0"0,1 0 0 0 0,-1 0 0 0 0,1 0 0 0 0,0 0 0 0 0,0 1 0 0 0,0-1 0 0 0,1 1 0 0 0,-1 0 0 0 0,1 0 0 0 0,0 1 0 0 0,0-1 0 0 0,1 1 0 0 0,6-5 0 0 0,8-4 637 0 0,1 0 1 0 0,22-9-1 0 0,-17 9 48 0 0,1 1-1 0 0,0 1 0 0 0,0 1 1 0 0,1 1-1 0 0,29-4 0 0 0,-55 12-701 0 0,1-1 1 0 0,-1 1-1 0 0,1 0 1 0 0,-1 0-1 0 0,1 0 1 0 0,-1 0-1 0 0,1 0 0 0 0,-1 0 1 0 0,1 0-1 0 0,-1 1 1 0 0,1-1-1 0 0,-1 1 0 0 0,1-1 1 0 0,-1 1-1 0 0,0-1 1 0 0,1 1-1 0 0,-1 0 0 0 0,0-1 1 0 0,1 1-1 0 0,-1 0 1 0 0,0 0-1 0 0,0 0 0 0 0,2 2 1 0 0,-2-1-40 0 0,0 0 0 0 0,0 0 0 0 0,0 0 0 0 0,-1 0 0 0 0,1 0 0 0 0,0 1 0 0 0,-1-1 0 0 0,0 0 1 0 0,1 0-1 0 0,-1 1 0 0 0,0-1 0 0 0,0 0 0 0 0,-1 0 0 0 0,1 3 0 0 0,-2 7-105 0 0,-1 1-1 0 0,-1-1 1 0 0,0 1-1 0 0,-6 13 1 0 0,-12 19 438 0 0,-2-1-1 0 0,-1-2 0 0 0,-3 0 1 0 0,-59 69-1 0 0,81-104-246 0 0,-19 26 343 0 0,24-31-327 0 0,-1 0 1 0 0,1-1 0 0 0,0 1 0 0 0,0 0 0 0 0,1 0 0 0 0,-1 0-1 0 0,0 0 1 0 0,1 0 0 0 0,-1 1 0 0 0,1-1 0 0 0,-1 0 0 0 0,1 0-1 0 0,0 0 1 0 0,0 0 0 0 0,0 3 0 0 0,1-4-62 0 0,-1 0-1 0 0,1 0 1 0 0,-1 0 0 0 0,1-1-1 0 0,-1 1 1 0 0,1 0 0 0 0,0-1-1 0 0,-1 1 1 0 0,1-1 0 0 0,0 1-1 0 0,0-1 1 0 0,-1 1 0 0 0,1-1-1 0 0,0 1 1 0 0,0-1-1 0 0,0 0 1 0 0,0 1 0 0 0,-1-1-1 0 0,1 0 1 0 0,0 0 0 0 0,0 1-1 0 0,0-1 1 0 0,0 0 0 0 0,0 0-1 0 0,0 0 1 0 0,0 0 0 0 0,-1 0-1 0 0,1-1 1 0 0,1 1 0 0 0,32-5 702 0 0,-27 3-514 0 0,59-12 1079 0 0,26-5-97 0 0,-32 14-4141 0 0,-44 5-2688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 11522 0 0,'4'-6'1250'0'0,"17"-7"-939"0"0,-18 11-359 0 0,0 1 0 0 0,0-1 0 0 0,0 1 0 0 0,0-1 0 0 0,0 1 0 0 0,0 0 0 0 0,1 1 0 0 0,-1-1 0 0 0,0 0 0 0 0,0 1 0 0 0,1 0 0 0 0,-1-1 0 0 0,7 2 0 0 0,-9 0 38 0 0,0-1 1 0 0,0 1 0 0 0,0 0 0 0 0,-1 0 0 0 0,1-1 0 0 0,0 1 0 0 0,0 0-1 0 0,-1 0 1 0 0,1 0 0 0 0,-1 0 0 0 0,1 0 0 0 0,-1 0 0 0 0,1 0 0 0 0,-1 0-1 0 0,0 0 1 0 0,1 0 0 0 0,-1 0 0 0 0,0 1 0 0 0,0 1 0 0 0,3 28 374 0 0,-3-18 15 0 0,6 163 4191 0 0,-6-133-3206 0 0,-1-42-1252 0 0,1 0 0 0 0,0 0 0 0 0,0 0 0 0 0,0 1 0 0 0,0-1 0 0 0,1 0-1 0 0,-1 0 1 0 0,0 0 0 0 0,0 0 0 0 0,1 0 0 0 0,-1 0 0 0 0,0-1 0 0 0,1 1-1 0 0,-1 0 1 0 0,1 0 0 0 0,-1 0 0 0 0,1 0 0 0 0,0 0 0 0 0,0 0 0 0 0,0 0-66 0 0,-1-1 1 0 0,1 0 0 0 0,0 1-1 0 0,-1-1 1 0 0,1 0 0 0 0,0 0 0 0 0,0 0-1 0 0,-1 0 1 0 0,1 0 0 0 0,0 0-1 0 0,0 0 1 0 0,-1 0 0 0 0,1 0 0 0 0,0 0-1 0 0,0 0 1 0 0,-1 0 0 0 0,1 0 0 0 0,0 0-1 0 0,0-1 1 0 0,0 0 0 0 0,7-3-68 0 0,0 0 1 0 0,-1-1-1 0 0,0 0 1 0 0,7-6 0 0 0,9-5-267 0 0,-6 8-347 0 0,2 1-180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30 11979 0 0,'0'-3'201'0'0,"-1"1"1"0"0,1-1 0 0 0,0 0 0 0 0,-1 1 0 0 0,1-1 0 0 0,1 1 0 0 0,-1-1 0 0 0,1-5-1 0 0,1 8 244 0 0,-4 15-185 0 0,-7 35 107 0 0,3 0 0 0 0,1 0 0 0 0,3 0-1 0 0,2 1 1 0 0,2-1 0 0 0,2 1 0 0 0,16 68-1 0 0,16 34-4783 0 0,-31-135-446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1 151 1872 0 0,'0'-3'56'0'0,"1"0"-1"0"0,-1 0 1 0 0,1 0-1 0 0,0 0 1 0 0,0 0-1 0 0,1 0 1 0 0,-1 0-1 0 0,1 1 1 0 0,-1-1-1 0 0,1 1 1 0 0,0-1-1 0 0,3-3 1 0 0,28-28 495 0 0,-30 31-482 0 0,7-5 221 0 0,1 0 1 0 0,-1 1-1 0 0,1 0 1 0 0,0 0-1 0 0,1 1 0 0 0,-1 1 1 0 0,1 0-1 0 0,0 0 0 0 0,0 2 1 0 0,1-1-1 0 0,0 1 0 0 0,-1 1 1 0 0,1 1-1 0 0,25-1 1 0 0,-36 2-251 0 0,0 0 1 0 0,0 0-1 0 0,0 1 0 0 0,-1-1 1 0 0,1 1-1 0 0,0-1 1 0 0,0 1-1 0 0,0 0 1 0 0,0 0-1 0 0,-1 0 1 0 0,1 0-1 0 0,0 0 1 0 0,-1 0-1 0 0,1 0 1 0 0,-1 0-1 0 0,1 1 1 0 0,-1-1-1 0 0,0 1 0 0 0,1-1 1 0 0,0 3-1 0 0,0 0 8 0 0,0 0-1 0 0,0-1 0 0 0,-1 1 1 0 0,1 0-1 0 0,-1 0 0 0 0,0 1 0 0 0,0-1 1 0 0,-1 0-1 0 0,1 5 0 0 0,-1 2 105 0 0,0 0 0 0 0,-1 0-1 0 0,0-1 1 0 0,0 1 0 0 0,-2 0-1 0 0,-5 18 1 0 0,-4-4 232 0 0,-1 0-1 0 0,-1-1 1 0 0,0-1-1 0 0,-2-1 1 0 0,-1 0 0 0 0,-32 32-1 0 0,7-6 1565 0 0,34-37 192 0 0,21-17-562 0 0,4-2-1618 0 0,232-68-428 0 0,-173 55-4051 0 0,-57 16-1181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7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0 105 456 0 0,'7'-25'720'0'0,"-6"24"-632"0"0,-1 0 0 0 0,1 0 0 0 0,0-1-1 0 0,-1 1 1 0 0,1 0 0 0 0,-1 0-1 0 0,1-1 1 0 0,-1 1 0 0 0,0 0 0 0 0,0-1-1 0 0,1 1 1 0 0,-1 0 0 0 0,0-1-1 0 0,0 1 1 0 0,0 0 0 0 0,0-1 0 0 0,-1 1-1 0 0,1 0 1 0 0,0-1 0 0 0,-1 1-1 0 0,1 0 1 0 0,0 0 0 0 0,-1-1 0 0 0,0 1-1 0 0,1 0 1 0 0,-1 0 0 0 0,0 0-1 0 0,1-1 1 0 0,-1 1 0 0 0,-2-1 0 0 0,4 1 57 0 0,-1 0 1 0 0,0 0-1 0 0,1 1 1 0 0,-1-1-1 0 0,0 0 1 0 0,1 0 0 0 0,-1 1-1 0 0,1-1 1 0 0,-1 0-1 0 0,1 1 1 0 0,0-1-1 0 0,-1 1 1 0 0,1-1 0 0 0,-1 0-1 0 0,1 1 1 0 0,0 0-1 0 0,0-1 1 0 0,-1 1-1 0 0,1-1 1 0 0,0 1 0 0 0,0 0-1 0 0,-1-1 1 0 0,1 1-1 0 0,1 0 1 0 0,19-9-70 0 0,-14 6 30 0 0,1 0 0 0 0,0 0 0 0 0,0 1 0 0 0,0 0 0 0 0,0 1 0 0 0,0 0 0 0 0,0 0 0 0 0,0 1 0 0 0,0 0 0 0 0,0 0 1 0 0,12 2-1 0 0,-18-2-88 0 0,1 1 1 0 0,-1-1 0 0 0,1 1 0 0 0,-1 0 0 0 0,1 0 0 0 0,-1 0-1 0 0,0 0 1 0 0,1 0 0 0 0,-1 0 0 0 0,0 0 0 0 0,0 1 0 0 0,0-1-1 0 0,0 1 1 0 0,0 0 0 0 0,0-1 0 0 0,0 1 0 0 0,-1 0 0 0 0,1 0-1 0 0,-1 0 1 0 0,1 0 0 0 0,-1 0 0 0 0,0 1 0 0 0,0-1 0 0 0,0 0-1 0 0,0 1 1 0 0,0-1 0 0 0,0 1 0 0 0,-1-1 0 0 0,1 1 0 0 0,-1-1-1 0 0,0 1 1 0 0,0-1 0 0 0,0 1 0 0 0,0-1 0 0 0,0 1 0 0 0,0-1-1 0 0,-1 1 1 0 0,0 2 0 0 0,-2 8 159 0 0,-1 0-1 0 0,-1-1 1 0 0,0 0-1 0 0,-1 1 1 0 0,0-2-1 0 0,-1 1 0 0 0,0-1 1 0 0,-1 0-1 0 0,-9 10 1 0 0,-13 21 448 0 0,29-42-620 0 0,1 0 0 0 0,-1 0-1 0 0,1 1 1 0 0,0-1 0 0 0,-1 0 0 0 0,1 1 0 0 0,0-1 0 0 0,-1 1 0 0 0,1-1 0 0 0,0 0 0 0 0,-1 1 0 0 0,1-1 0 0 0,0 1 0 0 0,0-1 0 0 0,0 1 0 0 0,-1-1 0 0 0,1 1 0 0 0,0-1 0 0 0,0 1 0 0 0,0-1 0 0 0,0 1 0 0 0,0-1 0 0 0,0 1 0 0 0,0-1 0 0 0,0 1 0 0 0,0-1 0 0 0,0 1 0 0 0,0-1 0 0 0,0 1-1 0 0,0-1 1 0 0,0 0 0 0 0,1 1 0 0 0,-1-1 0 0 0,0 1 0 0 0,0-1 0 0 0,1 1 0 0 0,-1-1 0 0 0,0 1 0 0 0,1-1 0 0 0,-1 0 0 0 0,0 1 0 0 0,1-1 0 0 0,-1 0 0 0 0,0 1 0 0 0,1-1 0 0 0,-1 0 0 0 0,1 1 0 0 0,-1-1 0 0 0,0 0 0 0 0,1 0 0 0 0,-1 0 0 0 0,1 1 0 0 0,-1-1 0 0 0,1 0 0 0 0,-1 0 0 0 0,1 0 0 0 0,-1 0-1 0 0,1 0 1 0 0,-1 0 0 0 0,1 0 0 0 0,-1 0 0 0 0,1 0 0 0 0,-1 0 0 0 0,1 0 0 0 0,-1 0 0 0 0,1 0 0 0 0,-1-1 0 0 0,1 1 0 0 0,45-9 458 0 0,-36 7-419 0 0,-6 1-46 0 0,22-5-123 0 0,48-3-1 0 0,-68 8 115 0 0,0 1 0 0 0,1 0 0 0 0,-1 0 0 0 0,0 1 0 0 0,0-1 0 0 0,0 1 0 0 0,0 1 0 0 0,0-1 0 0 0,0 1 0 0 0,-1 0 0 0 0,1 1 0 0 0,0-1 0 0 0,-1 1 0 0 0,6 4 0 0 0,-9-6 83 0 0,0 1-1 0 0,0-1 1 0 0,0 1 0 0 0,0 0 0 0 0,-1-1 0 0 0,1 1 0 0 0,-1 0 0 0 0,1 0 0 0 0,-1 0 0 0 0,0 1 0 0 0,1-1-1 0 0,-1 0 1 0 0,0 0 0 0 0,-1 1 0 0 0,1-1 0 0 0,0 1 0 0 0,-1-1 0 0 0,1 1 0 0 0,-1-1 0 0 0,1 4 0 0 0,-2-2 87 0 0,1-1 0 0 0,-1 1 0 0 0,0-1 0 0 0,0 1 0 0 0,0-1 0 0 0,-1 0 1 0 0,1 1-1 0 0,-1-1 0 0 0,0 0 0 0 0,0 0 0 0 0,0 0 0 0 0,-4 4 0 0 0,-6 6-97 0 0,-1 0-1 0 0,-1-1 0 0 0,0-1 0 0 0,-22 14 1 0 0,32-23-360 0 0,-9 6-3658 0 0,0 0-1295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4 10594 0 0,'-2'-4'794'0'0,"2"5"-793"0"0,0-1 1 0 0,0 0-1 0 0,0 0 1 0 0,0 0-1 0 0,0 0 0 0 0,-1 0 1 0 0,1 0-1 0 0,0 0 1 0 0,0 0-1 0 0,0 1 0 0 0,0-1 1 0 0,0 0-1 0 0,0 0 0 0 0,0 0 1 0 0,0 0-1 0 0,0 0 1 0 0,-1 0-1 0 0,1 0 0 0 0,0 0 1 0 0,0 0-1 0 0,0 0 1 0 0,0 0-1 0 0,0 0 0 0 0,0 0 1 0 0,0 0-1 0 0,-1 0 0 0 0,1 0 1 0 0,0 0-1 0 0,0 0 1 0 0,0 0-1 0 0,0 0 0 0 0,0 0 1 0 0,0 0-1 0 0,-1 0 1 0 0,1 0-1 0 0,0 0 0 0 0,0 0 1 0 0,0 0-1 0 0,0 0 0 0 0,0 0 1 0 0,0 0-1 0 0,0 0 1 0 0,0 0-1 0 0,-1 0 0 0 0,1-1 1 0 0,0 1-1 0 0,-7 181 2894 0 0,16 184-1 0 0,-7-346-3376 0 0,-1 0 1 0 0,2 0-1 0 0,1-1 0 0 0,0 1 0 0 0,12 30 0 0 0,-13-44-1300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8.8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6 160 2761 0 0,'0'-2'-13'0'0,"-1"1"-1"0"0,1-1 1 0 0,0 0 0 0 0,-1 1 0 0 0,1-1 0 0 0,0 0 0 0 0,0 0 0 0 0,0 0 0 0 0,0 1 0 0 0,1-1 0 0 0,-1 0 0 0 0,0 1 0 0 0,1-1 0 0 0,-1 0 0 0 0,1 1 0 0 0,0-1 0 0 0,0 0-1 0 0,-1 1 1 0 0,1-1 0 0 0,0 1 0 0 0,0-1 0 0 0,0 1 0 0 0,0 0 0 0 0,1-1 0 0 0,-1 1 0 0 0,0 0 0 0 0,2-1 0 0 0,45-35-1347 0 0,-36 29 1383 0 0,3-2 336 0 0,0 0 1 0 0,1 2-1 0 0,0 0 1 0 0,0 0-1 0 0,1 2 1 0 0,17-5-1 0 0,-28 9 103 0 0,1 0-1 0 0,0 0 0 0 0,-1 1 1 0 0,1 0-1 0 0,0 0 0 0 0,-1 1 1 0 0,1 0-1 0 0,0 0 0 0 0,0 1 1 0 0,-1 0-1 0 0,1 0 1 0 0,0 0-1 0 0,-1 1 0 0 0,1 0 1 0 0,-1 0-1 0 0,0 1 0 0 0,0-1 1 0 0,11 8-1 0 0,-15-9-440 0 0,0 1 1 0 0,1 0-1 0 0,-1 1 1 0 0,0-1-1 0 0,0 0 1 0 0,0 1-1 0 0,-1-1 1 0 0,1 1-1 0 0,-1 0 1 0 0,1-1-1 0 0,-1 1 1 0 0,0 0-1 0 0,0 0 1 0 0,0 0-1 0 0,0 0 0 0 0,0 5 1 0 0,-1-1-97 0 0,1-1 1 0 0,-2 0-1 0 0,1 0 1 0 0,-1 0-1 0 0,0 1 1 0 0,0-1-1 0 0,-4 11 0 0 0,-2 1-314 0 0,-1-1-1 0 0,0 1 1 0 0,-2-2-1 0 0,-15 23 1 0 0,9-18 405 0 0,-1 0 1 0 0,-1-1-1 0 0,-38 32 1 0 0,-69 43 2722 0 0,56-45-2502 0 0,64-45-116 0 0,7-3 113 0 0,14-5 405 0 0,22-9 183 0 0,-11 3-819 0 0,1 0 1 0 0,0 2-1 0 0,0 1 0 0 0,1 1 0 0 0,0 1 0 0 0,0 2 0 0 0,0 1 0 0 0,0 1 1 0 0,0 1-1 0 0,42 8 0 0 0,-40-3-3707 0 0,-1 1-1181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7370 0 0,'0'0'666'0'0,"16"18"-4"0"0,-13-13-639 0 0,0 1 0 0 0,0 0 0 0 0,-1 0 0 0 0,0-1 0 0 0,0 2 0 0 0,-1-1 0 0 0,1 0 0 0 0,-1 0 0 0 0,0 0 0 0 0,-1 1 0 0 0,0-1 0 0 0,0 11 0 0 0,-3 9 58 0 0,-10 45 1 0 0,5-35 152 0 0,3-12 46 0 0,1-11 34 0 0,2 0 0 0 0,-2 24 0 0 0,4-34-106 0 0,-1 0-1 0 0,2 1 0 0 0,-1-1 0 0 0,0 0 0 0 0,1 0 1 0 0,-1 0-1 0 0,1 0 0 0 0,0 0 0 0 0,0 0 1 0 0,0 0-1 0 0,1 0 0 0 0,-1 0 0 0 0,1 0 0 0 0,-1-1 1 0 0,1 1-1 0 0,4 4 0 0 0,-5-6-130 0 0,0 0 0 0 0,1-1 0 0 0,-1 1 1 0 0,0 0-1 0 0,1-1 0 0 0,-1 1 0 0 0,1-1 0 0 0,-1 1 0 0 0,1-1 1 0 0,-1 1-1 0 0,1-1 0 0 0,-1 0 0 0 0,1 0 0 0 0,-1 0 0 0 0,1 0 1 0 0,-1 0-1 0 0,1 0 0 0 0,-1 0 0 0 0,1-1 0 0 0,2 0 0 0 0,34-12-328 0 0,-24 7-23 0 0,86-30-3990 0 0,-91 32 3408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9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10138 0 0,'-1'3'182'0'0,"0"0"-1"0"0,0 1 0 0 0,1-1 1 0 0,-1 1-1 0 0,1 0 1 0 0,0-1-1 0 0,0 1 0 0 0,0-1 1 0 0,0 1-1 0 0,2 6 0 0 0,-1 3-165 0 0,-1-10 6 0 0,-5 156 1645 0 0,2-122-672 0 0,3 47 1 0 0,4-32-5159 0 0,0-24-838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0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8754 0 0,'0'0'9'0'0,"0"0"0"0"0,0-1-1 0 0,0 1 1 0 0,0 0 0 0 0,0 0 0 0 0,0 0 0 0 0,0-1 0 0 0,0 1-1 0 0,1 0 1 0 0,-1 0 0 0 0,0 0 0 0 0,0-1 0 0 0,0 1 0 0 0,0 0-1 0 0,0 0 1 0 0,0 0 0 0 0,0-1 0 0 0,0 1 0 0 0,0 0 0 0 0,1 0-1 0 0,-1 0 1 0 0,0 0 0 0 0,0-1 0 0 0,0 1 0 0 0,0 0 0 0 0,1 0-1 0 0,-1 0 1 0 0,0 0 0 0 0,0 0 0 0 0,0 0 0 0 0,1-1 0 0 0,-1 1-1 0 0,0 0 1 0 0,0 0 0 0 0,0 0 0 0 0,1 0 0 0 0,-1 0 0 0 0,0 0-1 0 0,1 0 1 0 0,10 4 264 0 0,9 12-35 0 0,-14-1 93 0 0,-1 0-1 0 0,-1 0 1 0 0,0 0 0 0 0,-1 0-1 0 0,-1 1 1 0 0,0-1 0 0 0,-1 21-1 0 0,2 3 260 0 0,24 198 2663 0 0,-2-79-5221 0 0,-24-155 1835 0 0,-1 1-242 0 0,1 1 0 0 0,-1-1 0 0 0,1 0-1 0 0,0 0 1 0 0,1 0 0 0 0,-1 0 0 0 0,1 0 0 0 0,-1 0 0 0 0,1 0 0 0 0,1-1 0 0 0,-1 1 0 0 0,0-1 0 0 0,4 4 0 0 0,-3-5-811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53 2304 0 0,'-3'-6'396'0'0,"0"1"-1"0"0,0 0 0 0 0,0 0 0 0 0,-1 0 0 0 0,1 0 0 0 0,-1 1 0 0 0,-1-1 0 0 0,-7-6 0 0 0,12 11-364 0 0,-1 0 1 0 0,1 0-1 0 0,0 0 1 0 0,-1-1-1 0 0,1 1 1 0 0,-1 0-1 0 0,1 0 1 0 0,0 0-1 0 0,-1 0 1 0 0,1 0-1 0 0,-1 0 1 0 0,1 0-1 0 0,0 0 1 0 0,-1 0-1 0 0,1 0 1 0 0,0 0-1 0 0,-1 0 1 0 0,1 0-1 0 0,-1 0 1 0 0,1 1-1 0 0,0-1 1 0 0,-1 0-1 0 0,1 0 1 0 0,0 0-1 0 0,-1 0 1 0 0,1 1-1 0 0,0-1 1 0 0,-1 0-1 0 0,1 0 1 0 0,0 1-1 0 0,0-1 1 0 0,-1 0-1 0 0,1 1 0 0 0,0-1 1 0 0,0 0-1 0 0,0 1 1 0 0,-1-1-1 0 0,1 0 1 0 0,0 1-1 0 0,0-1 1 0 0,0 0-1 0 0,0 1 1 0 0,0-1-1 0 0,0 0 1 0 0,-1 1-1 0 0,1-1 1 0 0,0 1-1 0 0,0-1 1 0 0,0 1-1 0 0,0 0 8 0 0,0 0-1 0 0,0 0 0 0 0,0 0 0 0 0,-1 0 0 0 0,1 0 1 0 0,0 0-1 0 0,0 0 0 0 0,0 0 0 0 0,1 0 1 0 0,-1 0-1 0 0,0 0 0 0 0,0 0 0 0 0,0 0 1 0 0,1 0-1 0 0,-1 0 0 0 0,0-1 0 0 0,1 1 1 0 0,-1 0-1 0 0,1 0 0 0 0,-1 0 0 0 0,1 0 1 0 0,0 0-1 0 0,15 9 664 0 0,0-1 1 0 0,0 0 0 0 0,1-2-1 0 0,0 0 1 0 0,22 6-1 0 0,-9-3-222 0 0,2 0-3 0 0,2-1-1 0 0,-1-2 0 0 0,1-2 0 0 0,64 3 0 0 0,-93-8-464 0 0,34 4 277 0 0,-38-4-284 0 0,0 0-1 0 0,0 0 0 0 0,0 0 1 0 0,0 0-1 0 0,0 1 0 0 0,0-1 0 0 0,0 0 1 0 0,0 1-1 0 0,0-1 0 0 0,0 1 1 0 0,0-1-1 0 0,0 1 0 0 0,0-1 0 0 0,0 1 1 0 0,0-1-1 0 0,0 1 0 0 0,0 0 1 0 0,-1 0-1 0 0,1-1 0 0 0,0 1 0 0 0,-1 0 1 0 0,1 0-1 0 0,0 0 0 0 0,-1 0 1 0 0,1 0-1 0 0,-1 0 0 0 0,1 2 0 0 0,-1-2-25 0 0,-1 1 0 0 0,1 0-1 0 0,-1-1 1 0 0,1 1-1 0 0,-1 0 1 0 0,0-1-1 0 0,0 1 1 0 0,1-1 0 0 0,-1 1-1 0 0,0-1 1 0 0,-1 0-1 0 0,1 1 1 0 0,0-1 0 0 0,0 0-1 0 0,-1 0 1 0 0,1 0-1 0 0,-2 2 1 0 0,-30 18-625 0 0,22-14 472 0 0,-46 26 304 0 0,-2-3 1 0 0,-93 35-1 0 0,-12 5-253 0 0,146-61-165 0 0,1 0 1 0 0,1 1 0 0 0,0 1-1 0 0,0 1 1 0 0,-22 21-1 0 0,37-33 288 0 0,0 1 0 0 0,0 0 0 0 0,0-1 0 0 0,1 1-1 0 0,-1 0 1 0 0,0 0 0 0 0,1 0 0 0 0,-1-1-1 0 0,1 1 1 0 0,-1 0 0 0 0,1 0 0 0 0,-1 0-1 0 0,1 0 1 0 0,-1 0 0 0 0,1 0 0 0 0,0 0-1 0 0,0 0 1 0 0,-1 0 0 0 0,1 0 0 0 0,0 0-1 0 0,0 0 1 0 0,0 1 0 0 0,0-1 0 0 0,0 0 0 0 0,0 0-1 0 0,1 1 1 0 0,0 0 4 0 0,0-1-1 0 0,0 1 1 0 0,0-1 0 0 0,0 0 0 0 0,0 0-1 0 0,1 1 1 0 0,-1-1 0 0 0,0 0-1 0 0,1 0 1 0 0,-1 0 0 0 0,1 0 0 0 0,-1-1-1 0 0,1 1 1 0 0,2 1 0 0 0,7 1-88 0 0,0 0 1 0 0,1 0 0 0 0,17 2-1 0 0,103 0 1331 0 0,-17-2-631 0 0,-57-1-553 0 0,-44-3-25 0 0,0 1-1 0 0,0 1 0 0 0,-1 0 1 0 0,1 1-1 0 0,-1 0 0 0 0,20 6 1 0 0,-32-7-41 0 0,-1-1 0 0 0,1 0 0 0 0,0 1 0 0 0,0-1 0 0 0,0 0 0 0 0,-1 1 0 0 0,1-1 0 0 0,0 1 0 0 0,-1-1 0 0 0,1 1 0 0 0,0 0 0 0 0,-1-1 0 0 0,1 1 0 0 0,0 0 0 0 0,-1-1 0 0 0,1 1 0 0 0,-1 0 0 0 0,0 0 0 0 0,1 0 0 0 0,-1-1 0 0 0,0 1 0 0 0,1 0 0 0 0,-1 0 0 0 0,0 0 0 0 0,0 0 0 0 0,0 0 0 0 0,1-1 0 0 0,-1 1 0 0 0,-1 2 0 0 0,1 0-37 0 0,-1 0 0 0 0,0 0-1 0 0,0 0 1 0 0,0 0 0 0 0,0 0 0 0 0,0 0 0 0 0,-1-1 0 0 0,1 1 0 0 0,-3 3 0 0 0,-5 6-148 0 0,0-1 1 0 0,-19 18-1 0 0,-159 136-239 0 0,178-157 684 0 0,4-4-489 0 0,1-1-1 0 0,0 0 1 0 0,0 1 0 0 0,1 0-1 0 0,-1 0 1 0 0,-5 8 0 0 0,9-12 189 0 0,0 1 0 0 0,0-1 1 0 0,0 1-1 0 0,-1-1 0 0 0,1 0 0 0 0,0 1 1 0 0,0-1-1 0 0,0 1 0 0 0,0-1 1 0 0,0 1-1 0 0,0-1 0 0 0,0 1 1 0 0,0-1-1 0 0,0 1 0 0 0,0-1 0 0 0,0 1 1 0 0,0-1-1 0 0,1 1 0 0 0,-1-1 1 0 0,0 0-1 0 0,0 1 0 0 0,0-1 1 0 0,1 1-1 0 0,-1-1 0 0 0,0 0 0 0 0,0 1 1 0 0,1-1-1 0 0,-1 1 0 0 0,1 0 1 0 0,1 0-26 0 0,0 0 1 0 0,0 0-1 0 0,0 0 1 0 0,0 0-1 0 0,0-1 1 0 0,0 1-1 0 0,1 0 1 0 0,-1-1-1 0 0,0 1 1 0 0,4-1 0 0 0,61 6 212 0 0,-48-6-20 0 0,0 1 1 0 0,-1 1 0 0 0,0 1 0 0 0,0 0-1 0 0,0 2 1 0 0,0 0 0 0 0,24 10-1 0 0,-42-15-122 0 0,1 1-1 0 0,0-1 1 0 0,-1 0-1 0 0,1 1 0 0 0,-1-1 1 0 0,1 0-1 0 0,0 1 1 0 0,-1-1-1 0 0,1 1 1 0 0,-1-1-1 0 0,0 1 0 0 0,1-1 1 0 0,-1 1-1 0 0,1-1 1 0 0,-1 1-1 0 0,0-1 0 0 0,1 1 1 0 0,-1 0-1 0 0,0-1 1 0 0,1 1-1 0 0,-1 0 0 0 0,0-1 1 0 0,0 1-1 0 0,0 0 1 0 0,0-1-1 0 0,0 1 0 0 0,0 0 1 0 0,0-1-1 0 0,0 1 1 0 0,0 0-1 0 0,0-1 1 0 0,0 2-1 0 0,-1 1 94 0 0,0-1 1 0 0,0 0-1 0 0,0 1 0 0 0,-1-1 1 0 0,1 0-1 0 0,-1 0 0 0 0,1 0 1 0 0,-1 0-1 0 0,-2 3 0 0 0,-46 33 815 0 0,50-38-931 0 0,-19 13 20 0 0,8-8 11 0 0,2 1-1 0 0,-1 1 1 0 0,0 0 0 0 0,1 0-1 0 0,1 1 1 0 0,-1 0 0 0 0,1 0-1 0 0,1 1 1 0 0,-11 15 0 0 0,17-24-33 0 0,1 1 0 0 0,0 0 0 0 0,-1-1 0 0 0,1 1 0 0 0,0 0 0 0 0,-1 0 0 0 0,1 0 0 0 0,0-1 1 0 0,0 1-1 0 0,-1 0 0 0 0,1 0 0 0 0,0 0 0 0 0,0-1 0 0 0,0 1 0 0 0,0 0 0 0 0,0 0 0 0 0,0 0 0 0 0,1-1 0 0 0,-1 1 0 0 0,0 0 0 0 0,0 0 0 0 0,1 0 1 0 0,-1-1-1 0 0,0 1 0 0 0,1 0 0 0 0,-1 0 0 0 0,1 0 0 0 0,0 0-77 0 0,0 0 0 0 0,1 0 0 0 0,-1 0 0 0 0,0 0 1 0 0,1-1-1 0 0,-1 1 0 0 0,0 0 0 0 0,1-1 0 0 0,-1 1 0 0 0,1-1 0 0 0,-1 0 1 0 0,1 1-1 0 0,1-1 0 0 0,5 1-368 0 0,0-1 1 0 0,0 0-1 0 0,-1 0 1 0 0,12-3 0 0 0,0 2 236 0 0,0 0 0 0 0,0 2 0 0 0,-1 0 0 0 0,1 1 0 0 0,29 6 0 0 0,-45-7 183 0 0,14 2-13 0 0,-11-3 60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4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1840 0 0,'0'-1'54'0'0,"-1"-1"-1"0"0,0 1 1 0 0,1 0-1 0 0,-1-1 1 0 0,1 1-1 0 0,-1-1 1 0 0,1 1-1 0 0,0-1 1 0 0,-1 1-1 0 0,1-1 1 0 0,0 1-1 0 0,0-3 1 0 0,0 3 3 0 0,1 1 0 0 0,-1-1 0 0 0,0 1 0 0 0,0-1 0 0 0,0 1 0 0 0,1-1 0 0 0,-1 1 0 0 0,0-1 0 0 0,0 1 0 0 0,1 0 0 0 0,-1-1 0 0 0,1 1 0 0 0,-1-1 0 0 0,0 1 0 0 0,1 0 0 0 0,-1-1 0 0 0,1 1 0 0 0,-1 0 0 0 0,0 0 0 0 0,1-1 0 0 0,-1 1 0 0 0,1 0 0 0 0,-1 0 0 0 0,2-1 0 0 0,1 1 128 0 0,0 0 1 0 0,0 0-1 0 0,1 0 1 0 0,-1 0-1 0 0,0 0 1 0 0,0 1-1 0 0,1-1 1 0 0,-1 1-1 0 0,0 0 1 0 0,5 2-1 0 0,15 5 444 0 0,0 2 0 0 0,0 0-1 0 0,-1 1 1 0 0,-1 2 0 0 0,0 0-1 0 0,0 1 1 0 0,-1 1 0 0 0,-1 1 0 0 0,20 22-1 0 0,-29-28-278 0 0,-1 1 0 0 0,-1 0-1 0 0,0 1 1 0 0,0 0-1 0 0,-1 0 1 0 0,-1 0 0 0 0,0 1-1 0 0,0 0 1 0 0,-1 0-1 0 0,-1 0 1 0 0,-1 1 0 0 0,0-1-1 0 0,0 1 1 0 0,-1 0-1 0 0,-1 0 1 0 0,0 0 0 0 0,-3 27-1 0 0,-1-26-418 0 0,0 0-1 0 0,0 0 0 0 0,-2 0 0 0 0,0-1 0 0 0,-1 1 0 0 0,0-1 1 0 0,-1-1-1 0 0,0 1 0 0 0,-1-1 0 0 0,-17 20 0 0 0,-31 29-5035 0 0,28-36-353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86 6913 0 0,'8'-6'10'0'0,"0"0"-1"0"0,1 1 1 0 0,0 0-1 0 0,0 1 0 0 0,0-1 1 0 0,13-3-1 0 0,7-3-99 0 0,-18 5-23 0 0,47-18-52 0 0,-56 22 70 0 0,1 1 0 0 0,0 1 0 0 0,0-1 1 0 0,-1 0-1 0 0,1 1 0 0 0,0-1 0 0 0,0 1 1 0 0,0 0-1 0 0,-1 0 0 0 0,1 0 0 0 0,0 1 1 0 0,0-1-1 0 0,0 0 0 0 0,-1 1 0 0 0,1 0 1 0 0,0 0-1 0 0,4 2 0 0 0,-5-1 66 0 0,0 0-1 0 0,0 0 1 0 0,-1 0-1 0 0,1 0 1 0 0,-1 0-1 0 0,0 0 1 0 0,1 1-1 0 0,-1-1 1 0 0,0 1 0 0 0,0-1-1 0 0,-1 1 1 0 0,1-1-1 0 0,0 1 1 0 0,-1-1-1 0 0,1 1 1 0 0,-1-1-1 0 0,0 1 1 0 0,0 0 0 0 0,0-1-1 0 0,0 1 1 0 0,-2 4-1 0 0,0 9 435 0 0,-1 0-1 0 0,-6 19 1 0 0,6-26-145 0 0,-3 11 21 0 0,-1 0 1 0 0,-1 0 0 0 0,-1-1-1 0 0,-1 0 1 0 0,0 0 0 0 0,-2-1-1 0 0,-14 17 1 0 0,-13 12 631 0 0,-51 46 1 0 0,55-59 844 0 0,35-34-1729 0 0,0 0 0 0 0,-1 0 0 0 0,1 0 0 0 0,0 0 0 0 0,0 1 0 0 0,0-1 0 0 0,0 0 0 0 0,0 0-1 0 0,0 0 1 0 0,-1 0 0 0 0,1 0 0 0 0,0 0 0 0 0,0 0 0 0 0,0 1 0 0 0,0-1 0 0 0,0 0 0 0 0,0 0 0 0 0,0 0 0 0 0,0 0 0 0 0,0 0 0 0 0,0 0-1 0 0,0 1 1 0 0,0-1 0 0 0,0 0 0 0 0,0 0 0 0 0,0 0 0 0 0,0 0 0 0 0,0 1 0 0 0,0-1 0 0 0,0 0 0 0 0,0 0 0 0 0,0 0 0 0 0,0 0 0 0 0,0 0-1 0 0,0 1 1 0 0,0-1 0 0 0,0 0 0 0 0,0 0 0 0 0,0 0 0 0 0,0 0 0 0 0,0 0 0 0 0,0 1 0 0 0,0-1 0 0 0,0 0 0 0 0,0 0 0 0 0,1 0 0 0 0,-1 0-1 0 0,0 0 1 0 0,0 0 0 0 0,0 0 0 0 0,0 0 0 0 0,0 0 0 0 0,0 1 0 0 0,1-1 0 0 0,-1 0 0 0 0,15 1 580 0 0,30-5-624 0 0,-27 3 355 0 0,3 0 173 0 0,1 2 0 0 0,40 7-1 0 0,3 1-2302 0 0,-53-8-3231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1 121 6913 0 0,'2'-2'201'0'0,"0"0"0"0"0,1 0-1 0 0,-1 0 1 0 0,1 1-1 0 0,-1-1 1 0 0,1 1-1 0 0,0-1 1 0 0,0 1-1 0 0,-1 0 1 0 0,1 0-1 0 0,5-1 1 0 0,3-2 398 0 0,38-18 1601 0 0,82-27 0 0 0,-103 42-3578 0 0,0 0 0 0 0,42-4 0 0 0,-51 10 299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2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6913 0 0,'-12'22'3288'0'0,"0"24"-4128"0"0,5-17-151 0 0,6-27 1099 0 0,0 1 1 0 0,0-1-1 0 0,0 1 0 0 0,1-1 1 0 0,-1 0-1 0 0,1 1 0 0 0,0-1 1 0 0,0 1-1 0 0,0-1 0 0 0,0 1 1 0 0,0-1-1 0 0,0 1 1 0 0,0-1-1 0 0,1 1 0 0 0,0-1 1 0 0,-1 1-1 0 0,2 2 0 0 0,0-3 72 0 0,-1-1 0 0 0,1 0 0 0 0,-1 0 0 0 0,1 0-1 0 0,-1 0 1 0 0,1 0 0 0 0,-1 0 0 0 0,1 0-1 0 0,0-1 1 0 0,0 1 0 0 0,-1 0 0 0 0,1-1 0 0 0,0 1-1 0 0,0-1 1 0 0,0 0 0 0 0,0 0 0 0 0,0 0-1 0 0,-1 0 1 0 0,1 0 0 0 0,0 0 0 0 0,0 0 0 0 0,0-1-1 0 0,3 0 1 0 0,13-2-173 0 0,-11 2-97 0 0,1-1 1 0 0,-1 1-1 0 0,1 1 0 0 0,-1-1 1 0 0,1 1-1 0 0,14 2 1 0 0,-20-1 71 0 0,0-1 0 0 0,0 1 0 0 0,0 0 0 0 0,0 0 0 0 0,-1 0 0 0 0,1 0 0 0 0,0 0 0 0 0,0 1 0 0 0,-1-1 0 0 0,1 0 0 0 0,-1 1 0 0 0,1-1 0 0 0,-1 1 0 0 0,1 0 0 0 0,-1-1 0 0 0,0 1 0 0 0,0 0 0 0 0,0 0 0 0 0,0 0 0 0 0,0 0 0 0 0,0 0 0 0 0,-1 0 0 0 0,1 0 0 0 0,-1 0 0 0 0,1 0 0 0 0,-1 0 0 0 0,0 0 0 0 0,0 0 0 0 0,0 4 0 0 0,0 4 100 0 0,-1 0-1 0 0,0-1 1 0 0,0 1 0 0 0,-1-1-1 0 0,0 0 1 0 0,-1 1 0 0 0,0-1-1 0 0,0 0 1 0 0,-1-1 0 0 0,0 1 0 0 0,-1-1-1 0 0,0 1 1 0 0,0-2 0 0 0,-1 1-1 0 0,0 0 1 0 0,0-1 0 0 0,-1 0-1 0 0,0-1 1 0 0,0 1 0 0 0,0-1-1 0 0,-1 0 1 0 0,0-1 0 0 0,0 0 0 0 0,-1-1-1 0 0,1 1 1 0 0,-13 3 0 0 0,21-8-124 0 0,-1 1-69 0 0,0-1-1 0 0,1 0 1 0 0,-1 0 0 0 0,0 1 0 0 0,1-1 0 0 0,-1 0 0 0 0,0 0 0 0 0,0 0-1 0 0,1 0 1 0 0,-1 0 0 0 0,0 0 0 0 0,0 0 0 0 0,1 0 0 0 0,-1 0 0 0 0,0 0-1 0 0,1 0 1 0 0,-1-1 0 0 0,0 1 0 0 0,1 0 0 0 0,-1 0 0 0 0,-1-1-1 0 0,0-4-846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3681 0 0,'0'0'753'0'0,"4"-7"1052"0"0,0 27 4296 0 0,-2-15-6173 0 0,-2-5-19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5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0 1 3321 0 0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6449 0 0,'-3'4'4267'0'0,"4"3"-2663"0"0,5 30-658 0 0,2-1 1 0 0,2 0-1 0 0,1 0 0 0 0,2-1 0 0 0,21 39 1 0 0,34 48-223 0 0,11-12-5188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6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8 181 1928 0 0,'-2'-2'56'0'0,"1"-1"-1"0"0,0 0 1 0 0,0 0-1 0 0,0 1 1 0 0,1-1-1 0 0,-1 0 1 0 0,1 0-1 0 0,-1 0 1 0 0,1 0-1 0 0,0 0 1 0 0,0 0-1 0 0,0 0 1 0 0,1 0-1 0 0,-1 0 1 0 0,1 0-1 0 0,-1 0 1 0 0,2-3-1 0 0,1 0 356 0 0,0 0-1 0 0,0 0 1 0 0,1 0 0 0 0,-1 1-1 0 0,1-1 1 0 0,8-8-1 0 0,-4 6-158 0 0,0 1-1 0 0,0 0 0 0 0,1 1 0 0 0,0-1 1 0 0,0 2-1 0 0,1-1 0 0 0,-1 1 1 0 0,1 1-1 0 0,0 0 0 0 0,15-4 0 0 0,-18 5-175 0 0,0 1 0 0 0,0 1-1 0 0,1 0 1 0 0,-1 0-1 0 0,0 0 1 0 0,0 1-1 0 0,0 0 1 0 0,1 0 0 0 0,-1 0-1 0 0,0 1 1 0 0,0 1-1 0 0,0-1 1 0 0,0 1-1 0 0,0 0 1 0 0,0 1 0 0 0,10 4-1 0 0,-14-5-49 0 0,0 1 0 0 0,0 0 0 0 0,0 0 0 0 0,-1 0 0 0 0,1 0 0 0 0,-1 0 0 0 0,1 0 0 0 0,-1 1-1 0 0,0-1 1 0 0,0 1 0 0 0,-1-1 0 0 0,1 1 0 0 0,-1 0 0 0 0,0 0 0 0 0,0 0 0 0 0,0 0 0 0 0,0 0 0 0 0,0 0 0 0 0,-1 0 0 0 0,0 0 0 0 0,0 0 0 0 0,0 0-1 0 0,-1 0 1 0 0,1 0 0 0 0,-2 7 0 0 0,-2 6 172 0 0,0 0 0 0 0,-1 0 0 0 0,-1 0 0 0 0,-11 22 0 0 0,5-17 175 0 0,-8 20 630 0 0,19-40-917 0 0,0 1-1 0 0,0 0 0 0 0,0-1 0 0 0,1 1 1 0 0,-1 0-1 0 0,1 0 0 0 0,0-1 1 0 0,0 1-1 0 0,0 0 0 0 0,0 0 0 0 0,0-1 1 0 0,0 1-1 0 0,2 3 0 0 0,-2-5-22 0 0,1-1-1 0 0,-1 1 1 0 0,1-1 0 0 0,0 0-1 0 0,-1 1 1 0 0,1-1-1 0 0,0 1 1 0 0,-1-1 0 0 0,1 0-1 0 0,0 0 1 0 0,-1 1-1 0 0,1-1 1 0 0,0 0-1 0 0,0 0 1 0 0,-1 0 0 0 0,1 0-1 0 0,0 0 1 0 0,-1 0-1 0 0,1 0 1 0 0,0 0-1 0 0,0 0 1 0 0,-1 0 0 0 0,1-1-1 0 0,0 1 1 0 0,-1 0-1 0 0,2-1 1 0 0,23-6 983 0 0,-21 6-814 0 0,8-3 294 0 0,24-8-262 0 0,1 1 0 0 0,0 2 0 0 0,1 2 1 0 0,65-5-1 0 0,-95 12-764 0 0,1 1 0 0 0,-1 0 0 0 0,0 1 0 0 0,0-1 1 0 0,0 1-1 0 0,0 1 0 0 0,0 0 0 0 0,0 0 0 0 0,-1 0 0 0 0,1 1 0 0 0,-1 0 1 0 0,0 1-1 0 0,0 0 0 0 0,8 7 0 0 0,-4 0-971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3 5529 0 0,'-2'-1'0'0'0,"1"1"1"0"0,-1-1-1 0 0,0 1 0 0 0,0 0 1 0 0,0 0-1 0 0,0 0 0 0 0,0 0 1 0 0,0 0-1 0 0,1 0 0 0 0,-1 1 0 0 0,0-1 1 0 0,0 1-1 0 0,0-1 0 0 0,1 1 1 0 0,-1 0-1 0 0,0-1 0 0 0,0 1 1 0 0,1 0-1 0 0,-1 0 0 0 0,1 0 0 0 0,-1 1 1 0 0,1-1-1 0 0,-1 0 0 0 0,1 0 1 0 0,0 1-1 0 0,0-1 0 0 0,-2 3 1 0 0,-7 7 27 0 0,2 1 0 0 0,-12 18 0 0 0,17-26 121 0 0,-11 20 928 0 0,1 1 0 0 0,0 1 0 0 0,-16 52 0 0 0,25-66-747 0 0,1 0 0 0 0,0 0 0 0 0,1 0 1 0 0,0 1-1 0 0,1-1 0 0 0,0 1 0 0 0,1-1 1 0 0,0 1-1 0 0,2-1 0 0 0,-1 1 0 0 0,5 15 1 0 0,-5-23-334 0 0,1-1 1 0 0,0 1 0 0 0,0-1 0 0 0,0 0 0 0 0,1 0 0 0 0,-1 0-1 0 0,1 0 1 0 0,0-1 0 0 0,0 1 0 0 0,1-1 0 0 0,-1 0-1 0 0,0 1 1 0 0,1-2 0 0 0,0 1 0 0 0,0 0 0 0 0,0-1 0 0 0,0 1-1 0 0,0-1 1 0 0,1 0 0 0 0,-1-1 0 0 0,0 1 0 0 0,1-1-1 0 0,-1 0 1 0 0,1 0 0 0 0,0 0 0 0 0,-1-1 0 0 0,1 1 0 0 0,0-1-1 0 0,0 0 1 0 0,-1-1 0 0 0,1 1 0 0 0,0-1 0 0 0,-1 0-1 0 0,1 0 1 0 0,-1 0 0 0 0,1-1 0 0 0,-1 0 0 0 0,0 1-1 0 0,1-1 1 0 0,-1-1 0 0 0,0 1 0 0 0,0-1 0 0 0,-1 0 0 0 0,1 0-1 0 0,0 0 1 0 0,2-3 0 0 0,4-3-35 0 0,-1-1 1 0 0,-1 1-1 0 0,0-2 1 0 0,0 1-1 0 0,-1-1 0 0 0,0 0 1 0 0,-1 0-1 0 0,-1-1 0 0 0,1 0 1 0 0,6-23-1 0 0,-12 34 10 0 0,0 0-1 0 0,1-1 0 0 0,-1 1 0 0 0,0 0 1 0 0,0 0-1 0 0,0 0 0 0 0,0 0 0 0 0,0 0 1 0 0,0 0-1 0 0,0 0 0 0 0,0-1 1 0 0,0 1-1 0 0,0 0 0 0 0,-1 0 0 0 0,1 0 1 0 0,0 0-1 0 0,-1 0 0 0 0,1 0 1 0 0,-1 0-1 0 0,1 0 0 0 0,-1 0 0 0 0,0 0 1 0 0,1 0-1 0 0,-1 1 0 0 0,0-1 1 0 0,-1-1-1 0 0,1 1 4 0 0,-1 1 1 0 0,1 0 0 0 0,-1-1-1 0 0,1 1 1 0 0,-1 0 0 0 0,0 0-1 0 0,1 0 1 0 0,-1 0-1 0 0,1 0 1 0 0,-1 0 0 0 0,1 0-1 0 0,-1 0 1 0 0,1 1-1 0 0,-1-1 1 0 0,1 0 0 0 0,-3 2-1 0 0,-4 1-102 0 0,0 1 0 0 0,0 0 0 0 0,0 0 0 0 0,0 1-1 0 0,-9 7 1 0 0,-24 28-3372 0 0,20-17-12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7858 0 0,'-1'-1'88'0'0,"0"1"1"0"0,0-1 0 0 0,0 1 0 0 0,0-1 0 0 0,0 1 0 0 0,-1 0-1 0 0,1-1 1 0 0,0 1 0 0 0,0 0 0 0 0,0 0 0 0 0,0 0-1 0 0,0 0 1 0 0,0 0 0 0 0,0 0 0 0 0,0 0 0 0 0,0 1-1 0 0,-1-1 1 0 0,1 0 0 0 0,0 0 0 0 0,0 1 0 0 0,0-1-1 0 0,0 1 1 0 0,0-1 0 0 0,0 1 0 0 0,0-1 0 0 0,1 1 0 0 0,-1 0-1 0 0,0-1 1 0 0,0 1 0 0 0,0 0 0 0 0,0 0 0 0 0,1 0-1 0 0,-1 0 1 0 0,0-1 0 0 0,1 1 0 0 0,-1 0 0 0 0,1 0-1 0 0,-1 0 1 0 0,1 0 0 0 0,0 0 0 0 0,-1 0 0 0 0,1 1 0 0 0,0-1-1 0 0,0 0 1 0 0,-1 0 0 0 0,1 0 0 0 0,0 0 0 0 0,0 1-1 0 0,0 9 153 0 0,0 0-1 0 0,1 0 1 0 0,0 0-1 0 0,3 12 1 0 0,-1-3-90 0 0,6 42 14 0 0,3 0 0 0 0,26 81 1 0 0,-1-32-4903 0 0,-30-91 720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7 155 5985 0 0,'-1'-1'20'0'0,"0"0"0"0"0,1 0 1 0 0,-1-1-1 0 0,0 1 0 0 0,1 0 0 0 0,-1-1 0 0 0,1 1 0 0 0,0-1 0 0 0,-1 1 0 0 0,1-1 0 0 0,0 1 0 0 0,0 0 0 0 0,0-1 0 0 0,0 1 1 0 0,0-1-1 0 0,0 1 0 0 0,0-1 0 0 0,0 1 0 0 0,1-1 0 0 0,0-1 0 0 0,1-1-103 0 0,-1-1 1 0 0,1 1-1 0 0,1 0 1 0 0,-1 0-1 0 0,1 0 1 0 0,4-6-1 0 0,3-1-286 0 0,1-1 0 0 0,1 2 0 0 0,13-11 0 0 0,-18 17 492 0 0,0-1 1 0 0,0 1-1 0 0,1 0 1 0 0,0 1-1 0 0,0 0 1 0 0,0 0-1 0 0,0 1 1 0 0,0 0-1 0 0,0 0 1 0 0,1 1-1 0 0,15 0 1 0 0,-17 0 162 0 0,0 1 1 0 0,1 1 0 0 0,-1-1 0 0 0,0 1-1 0 0,0 1 1 0 0,0-1 0 0 0,0 1-1 0 0,0 0 1 0 0,0 1 0 0 0,0 0 0 0 0,0 0-1 0 0,-1 0 1 0 0,0 1 0 0 0,7 4-1 0 0,-10-4-240 0 0,0-1 0 0 0,-1 1-1 0 0,1 0 1 0 0,0 0 0 0 0,-1 0-1 0 0,0 0 1 0 0,0 0-1 0 0,0 1 1 0 0,-1-1 0 0 0,1 1-1 0 0,-1-1 1 0 0,0 1-1 0 0,0 0 1 0 0,-1-1 0 0 0,1 1-1 0 0,-1 0 1 0 0,0-1 0 0 0,0 1-1 0 0,-2 7 1 0 0,0 7-128 0 0,-2 0 0 0 0,0 0 1 0 0,-9 25-1 0 0,6-26 462 0 0,-1-1 0 0 0,-1 0 0 0 0,0 0 0 0 0,-1-1 0 0 0,-17 21 0 0 0,11-17-208 0 0,2 1 1 0 0,-12 23-1 0 0,25-43-144 0 0,1-1 0 0 0,-1 1 0 0 0,1 0 0 0 0,0 0 0 0 0,-1-1 0 0 0,1 1 1 0 0,0 0-1 0 0,-1 0 0 0 0,1 0 0 0 0,0-1 0 0 0,0 1 0 0 0,0 0 1 0 0,0 0-1 0 0,0 0 0 0 0,0 0 0 0 0,0 0 0 0 0,0-1 0 0 0,0 1 0 0 0,0 0 1 0 0,0 0-1 0 0,1 0 0 0 0,-1 0 0 0 0,0-1 0 0 0,1 1 0 0 0,-1 0 0 0 0,0 0 1 0 0,1-1-1 0 0,-1 1 0 0 0,1 0 0 0 0,-1 0 0 0 0,1-1 0 0 0,0 1 1 0 0,-1-1-1 0 0,1 1 0 0 0,-1-1 0 0 0,1 1 0 0 0,0-1 0 0 0,0 1 0 0 0,-1-1 1 0 0,1 1-1 0 0,0-1 0 0 0,0 0 0 0 0,0 1 0 0 0,-1-1 0 0 0,1 0 0 0 0,0 0 1 0 0,0 0-1 0 0,0 0 0 0 0,0 1 0 0 0,-1-1 0 0 0,1 0 0 0 0,0-1 1 0 0,1 1-1 0 0,8 1 263 0 0,0-1 1 0 0,-1-1 0 0 0,16-2 0 0 0,-22 3-280 0 0,78-14 1 0 0,19-3-1344 0 0,-31 13-3994 0 0,-53 4 1192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1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63 10594 0 0,'-1'-2'88'0'0,"-1"0"0"0"0,0-1 1 0 0,1 1-1 0 0,-1-1 0 0 0,1 0 0 0 0,0 0 0 0 0,0 1 0 0 0,0-1 0 0 0,-1-5 0 0 0,2 5 226 0 0,-1 0 1 0 0,0 0-1 0 0,0 1 0 0 0,0-1 0 0 0,0 0 0 0 0,0 0 0 0 0,-1 1 0 0 0,1-1 0 0 0,-4-3 0 0 0,4 9-185 0 0,0 0 0 0 0,0-1 0 0 0,0 1 0 0 0,0 0-1 0 0,1 0 1 0 0,-1 0 0 0 0,1 0 0 0 0,-1 4-1 0 0,1-1-87 0 0,0 188 1341 0 0,27 202 0 0 0,-20-328-1400 0 0,-5-40-376 0 0,1 0 1 0 0,1 0-1 0 0,1-1 1 0 0,10 28-1 0 0,-10-46-1195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8.8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1696 0 0,'2'-5'62'0'0,"0"0"0"0"0,1 0 0 0 0,-1 0 0 0 0,1 0 0 0 0,0 0-1 0 0,1 1 1 0 0,-1-1 0 0 0,1 1 0 0 0,0 0 0 0 0,4-4 0 0 0,-3 3 11 0 0,6-6 655 0 0,1 0 1 0 0,0 1-1 0 0,1 0 0 0 0,0 0 1 0 0,28-14-1 0 0,-36 22-335 0 0,1-1 0 0 0,0 1 1 0 0,-1 0-1 0 0,1 1 0 0 0,0-1 0 0 0,0 1 1 0 0,0 0-1 0 0,10 0 0 0 0,-13 1-291 0 0,0 1 0 0 0,0-1 0 0 0,0 1 0 0 0,0-1 0 0 0,0 1 0 0 0,0 0 0 0 0,0 0 0 0 0,0 0 0 0 0,0 0 0 0 0,0 1 0 0 0,0 0 0 0 0,-1-1 0 0 0,1 1 0 0 0,0 0 0 0 0,-1 0 0 0 0,0 0 0 0 0,3 3 0 0 0,-1 0-76 0 0,-1-1 0 0 0,0 1 0 0 0,0 0 1 0 0,0 0-1 0 0,-1 0 0 0 0,0 0 1 0 0,0 0-1 0 0,2 11 0 0 0,7 49 277 0 0,-2-10 310 0 0,25 53 1006 0 0,-24-80-1576 0 0,-1-1-1 0 0,-1 1 0 0 0,-1 1 1 0 0,-1-1-1 0 0,2 48 1 0 0,-6-58-2767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39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16 184 12499 0 0,'-1'0'43'0'0,"1"0"0"0"0,-1 0 0 0 0,0 0 1 0 0,1 0-1 0 0,-1 0 0 0 0,0-1 0 0 0,0 1 0 0 0,1 0 1 0 0,-1-1-1 0 0,0 1 0 0 0,1 0 0 0 0,-1-1 1 0 0,1 1-1 0 0,-1-1 0 0 0,1 1 0 0 0,-1-1 0 0 0,0 1 1 0 0,1-1-1 0 0,0 1 0 0 0,-1-1 0 0 0,1 0 0 0 0,-1 1 1 0 0,1-1-1 0 0,0 0 0 0 0,-1 1 0 0 0,1-1 1 0 0,0 0-1 0 0,0 1 0 0 0,-1-1 0 0 0,1-1 0 0 0,0 1 25 0 0,1-1 0 0 0,-1 0 0 0 0,0 0-1 0 0,1 1 1 0 0,0-1 0 0 0,-1 0-1 0 0,1 1 1 0 0,0-1 0 0 0,0 1 0 0 0,0-1-1 0 0,0 1 1 0 0,1-3 0 0 0,5-3 54 0 0,-1 0 0 0 0,1 0 0 0 0,0 1 0 0 0,10-7 0 0 0,5-1-407 0 0,1 0 1 0 0,1 2 0 0 0,42-15-1 0 0,-4 5-3436 0 0,-57 20 3128 0 0,35-12-3667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72 920 0 0,'6'-44'-183'0'0,"-6"42"333"0"0,1-1 0 0 0,-1 1 0 0 0,1 0 0 0 0,0 0 0 0 0,0 0 0 0 0,0-1 0 0 0,0 1 0 0 0,1 0-1 0 0,-1 0 1 0 0,0 1 0 0 0,1-1 0 0 0,0 0 0 0 0,14 6 6390 0 0,-12 24-5115 0 0,-4-28-1427 0 0,3 25 916 0 0,-2 0-1 0 0,-4 47 1 0 0,1-45-555 0 0,3 43-1 0 0,7-14-186 0 0,2-1 0 0 0,3 0 0 0 0,38 102 0 0 0,-27-84-90 0 0,-8-18-1712 0 0,-12-42-3159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65 8290 0 0,'4'-4'-108'0'0,"1"0"1"0"0,0 0-1 0 0,-1 1 1 0 0,1 0-1 0 0,1 0 1 0 0,-1 0-1 0 0,0 0 1 0 0,1 1-1 0 0,9-3 1 0 0,-8 2 190 0 0,9-3-309 0 0,1 1 1 0 0,0 0-1 0 0,1 1 0 0 0,30-2 1 0 0,-40 5 546 0 0,0 1-1 0 0,0 0 1 0 0,0 0-1 0 0,0 0 1 0 0,0 1 0 0 0,0 1-1 0 0,0-1 1 0 0,0 1 0 0 0,-1 1-1 0 0,1-1 1 0 0,-1 1 0 0 0,13 7-1 0 0,-17-7-287 0 0,1 0 0 0 0,-1 0 0 0 0,0 1-1 0 0,0-1 1 0 0,0 1 0 0 0,0 0 0 0 0,-1 0 0 0 0,0-1 0 0 0,1 2-1 0 0,-1-1 1 0 0,-1 0 0 0 0,1 0 0 0 0,-1 1 0 0 0,1-1-1 0 0,-1 0 1 0 0,-1 1 0 0 0,1 0 0 0 0,0-1 0 0 0,-1 1 0 0 0,0-1-1 0 0,0 1 1 0 0,-1-1 0 0 0,0 7 0 0 0,-2 6 21 0 0,0-1 1 0 0,-1 1-1 0 0,0-1 1 0 0,-2 0 0 0 0,-7 16-1 0 0,-5 2 454 0 0,-1 0-1 0 0,-2-1 1 0 0,-1-1 0 0 0,-2-1-1 0 0,-41 41 1 0 0,64-71-415 0 0,0 0 0 0 0,0 0 0 0 0,0 0-1 0 0,0 0 1 0 0,0 1 0 0 0,0-1 0 0 0,0 0 0 0 0,0 1-1 0 0,0-1 1 0 0,1 0 0 0 0,-1 1 0 0 0,1-1 0 0 0,-1 1-1 0 0,1-1 1 0 0,-1 1 0 0 0,1 1 0 0 0,0-2-53 0 0,0-1 0 0 0,1 1 0 0 0,-1-1-1 0 0,0 1 1 0 0,1-1 0 0 0,-1 1 0 0 0,0-1 0 0 0,1 0 0 0 0,-1 1 0 0 0,1-1 0 0 0,-1 0 0 0 0,0 1 0 0 0,1-1 0 0 0,-1 0 0 0 0,1 1-1 0 0,-1-1 1 0 0,1 0 0 0 0,0 0 0 0 0,-1 0 0 0 0,1 0 0 0 0,-1 1 0 0 0,1-1 0 0 0,-1 0 0 0 0,1 0 0 0 0,-1 0 0 0 0,1 0 0 0 0,0 0-1 0 0,0-1 1 0 0,10 1 265 0 0,0-2 0 0 0,0 1-1 0 0,14-6 1 0 0,-15 5-203 0 0,68-19 564 0 0,61-12 82 0 0,-123 31-971 0 0,0 0 0 0 0,0 0 0 0 0,0 2 0 0 0,0 0 0 0 0,1 1 0 0 0,23 4 0 0 0,-13 6-1781 0 0,-13 1-2986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2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160 231 2761 0 0,'-3'-1'53'0'0,"0"-1"1"0"0,1 1-1 0 0,-1 0 0 0 0,0 0 1 0 0,0 0-1 0 0,0 0 1 0 0,0 1-1 0 0,0-1 1 0 0,0 1-1 0 0,0 0 1 0 0,-6 0-1 0 0,-1-1 7 0 0,2 0 68 0 0,-1-1 0 0 0,1 1 0 0 0,0-1 0 0 0,0-1-1 0 0,0 0 1 0 0,0 0 0 0 0,0 0 0 0 0,-7-6 0 0 0,13 8 31 0 0,0 0 0 0 0,0-1 0 0 0,0 1 0 0 0,0-1 0 0 0,0 0 0 0 0,1 0 0 0 0,-1 0 0 0 0,0 1-1 0 0,1-2 1 0 0,0 1 0 0 0,-1 0 0 0 0,1 0 0 0 0,0 0 0 0 0,0-1 0 0 0,0 1 0 0 0,0 0 0 0 0,1-1 0 0 0,-1 1 0 0 0,1-1 0 0 0,-1 1 0 0 0,1-1 0 0 0,0 1 0 0 0,0-1 0 0 0,0 1 0 0 0,0-1 0 0 0,0 1 0 0 0,1-1 0 0 0,-1 1 0 0 0,1 0 0 0 0,0-1-1 0 0,1-3 1 0 0,1-1-152 0 0,0 1-1 0 0,1-1 1 0 0,0 0-1 0 0,0 1 1 0 0,0 0-1 0 0,1 0 0 0 0,0 0 1 0 0,0 1-1 0 0,0-1 1 0 0,1 1-1 0 0,0 1 0 0 0,0-1 1 0 0,0 1-1 0 0,1 0 1 0 0,-1 0-1 0 0,9-3 1 0 0,-4 2-154 0 0,0 1-1 0 0,1 0 1 0 0,-1 1 0 0 0,1 0 0 0 0,0 1 0 0 0,0 0 0 0 0,0 1 0 0 0,0 0 0 0 0,18 1 0 0 0,-28 0 135 0 0,1 0 0 0 0,0 0 1 0 0,0 1-1 0 0,-1-1 1 0 0,1 1-1 0 0,0-1 0 0 0,-1 1 1 0 0,1 0-1 0 0,0 0 0 0 0,-1 0 1 0 0,1 0-1 0 0,-1 1 0 0 0,0-1 1 0 0,1 1-1 0 0,-1-1 0 0 0,0 1 1 0 0,0 0-1 0 0,0 0 1 0 0,0 0-1 0 0,0 0 0 0 0,-1 0 1 0 0,1 0-1 0 0,-1 1 0 0 0,1-1 1 0 0,-1 0-1 0 0,0 1 0 0 0,1-1 1 0 0,-1 1-1 0 0,-1-1 0 0 0,1 1 1 0 0,0 0-1 0 0,-1 0 1 0 0,1-1-1 0 0,-1 1 0 0 0,0 0 1 0 0,0-1-1 0 0,0 6 0 0 0,-2 9-64 0 0,0 0 0 0 0,-1 1 0 0 0,-1-1-1 0 0,-12 31 1 0 0,8-21 202 0 0,1-7 215 0 0,2 1-1 0 0,0-1 0 0 0,1 1 1 0 0,1 0-1 0 0,0 26 1 0 0,4-42-303 0 0,-1-1 0 0 0,0 1 0 0 0,1 0 0 0 0,0 0 0 0 0,0-1 0 0 0,1 1 0 0 0,-1 0 0 0 0,1-1 0 0 0,0 1 0 0 0,0-1 0 0 0,0 0 0 0 0,5 7 1 0 0,-4-9-41 0 0,-1 1 0 0 0,1 0 0 0 0,0-1 1 0 0,1 1-1 0 0,-1-1 0 0 0,0 0 0 0 0,1 0 1 0 0,-1 0-1 0 0,1-1 0 0 0,-1 1 0 0 0,1-1 1 0 0,0 0-1 0 0,0 0 0 0 0,-1 0 0 0 0,1 0 1 0 0,0-1-1 0 0,7 1 0 0 0,2-2 234 0 0,0 0 1 0 0,0-1-1 0 0,0 0 0 0 0,0-1 0 0 0,-1 0 1 0 0,1-1-1 0 0,-1 0 0 0 0,0-1 0 0 0,0-1 1 0 0,-1 0-1 0 0,1 0 0 0 0,17-14 0 0 0,-27 18-181 0 0,0 1-1 0 0,0-1 0 0 0,0 0 0 0 0,0 1 0 0 0,-1-1 0 0 0,1 0 0 0 0,0 0 0 0 0,-1 0 0 0 0,1 0 0 0 0,-1 0 0 0 0,0-1 0 0 0,0 1 0 0 0,0 0 0 0 0,0-1 1 0 0,0 1-1 0 0,0-1 0 0 0,-1 1 0 0 0,1-1 0 0 0,-1 1 0 0 0,1-1 0 0 0,-1 1 0 0 0,0-1 0 0 0,0 1 0 0 0,0-1 0 0 0,-1 0 0 0 0,1 1 0 0 0,-1-1 1 0 0,1 1-1 0 0,-2-5 0 0 0,-1 3 61 0 0,0-1-1 0 0,0 1 1 0 0,0-1 0 0 0,0 1 0 0 0,-1 0 0 0 0,0 0 0 0 0,1 1-1 0 0,-1-1 1 0 0,-1 1 0 0 0,1 0 0 0 0,0 0 0 0 0,-1 0 0 0 0,-7-3-1 0 0,-7-3 66 0 0,-1 1 0 0 0,1 1 0 0 0,-2 1 0 0 0,1 0-1 0 0,-31-3 1 0 0,31 7-885 0 0,1 0-1 0 0,0 2 1 0 0,-27 2-1 0 0,13 3-4596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37 4609 0 0,'-2'-2'421'0'0,"1"-1"0"0"0,0 1 0 0 0,0-1 0 0 0,-1 1 0 0 0,0 0 0 0 0,1 0 0 0 0,-1-1 0 0 0,0 1 1 0 0,0 0-1 0 0,0 1 0 0 0,0-1 0 0 0,-1 0 0 0 0,1 0 0 0 0,0 1 0 0 0,-1 0 0 0 0,1-1 0 0 0,-4 0 0 0 0,4 1-177 0 0,0 1 0 0 0,0 0-1 0 0,1 0 1 0 0,-1 0 0 0 0,0 1-1 0 0,1-1 1 0 0,-1 0 0 0 0,0 1 0 0 0,0-1-1 0 0,1 1 1 0 0,-1-1 0 0 0,1 1 0 0 0,-1 0-1 0 0,0 0 1 0 0,1 0 0 0 0,-1 0-1 0 0,1 0 1 0 0,0 0 0 0 0,-1 0 0 0 0,1 0-1 0 0,0 0 1 0 0,0 1 0 0 0,0-1-1 0 0,0 0 1 0 0,0 1 0 0 0,0-1 0 0 0,0 1-1 0 0,-1 2 1 0 0,-7 12-126 0 0,1 1 0 0 0,0 1 0 0 0,1 0 0 0 0,1 0 0 0 0,1 0 0 0 0,1 0 0 0 0,0 1 0 0 0,1 0 0 0 0,1 0-1 0 0,1 26 1 0 0,1-22-7 0 0,1-1 0 0 0,1 1-1 0 0,2-1 1 0 0,0 0-1 0 0,1 0 1 0 0,1 0-1 0 0,1-1 1 0 0,14 30 0 0 0,-16-42-1365 0 0,0 1 0 0 0,1-1 0 0 0,0 0 0 0 0,0-1 0 0 0,13 14 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7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21 220 6913 0 0,'-3'-3'3'0'0,"1"-1"-1"0"0,0 1 0 0 0,0-1 0 0 0,0 0 1 0 0,0 0-1 0 0,1 1 0 0 0,-1-1 0 0 0,1 0 1 0 0,0 0-1 0 0,0 0 0 0 0,0-1 0 0 0,1 1 1 0 0,0 0-1 0 0,0 0 0 0 0,0 0 0 0 0,0 0 0 0 0,0-1 1 0 0,1 1-1 0 0,0 0 0 0 0,0 0 0 0 0,0 0 1 0 0,0 0-1 0 0,1 0 0 0 0,1-4 0 0 0,0 2 37 0 0,0 1 1 0 0,1-1-1 0 0,-1 1 0 0 0,1-1 0 0 0,0 1 0 0 0,1 0 0 0 0,-1 0 0 0 0,1 1 1 0 0,0-1-1 0 0,0 1 0 0 0,0 0 0 0 0,1 1 0 0 0,-1-1 0 0 0,12-4 0 0 0,9-1 572 0 0,-1 1 1 0 0,1 1-1 0 0,0 1 0 0 0,0 1 0 0 0,1 2 0 0 0,36-1 1 0 0,-61 4-614 0 0,-1 0 0 0 0,1 0 0 0 0,-1 0 0 0 0,1 0 0 0 0,-1 0 0 0 0,0 0 0 0 0,1 1 0 0 0,-1-1 0 0 0,1 0 0 0 0,-1 1 0 0 0,0-1 0 0 0,1 1 0 0 0,-1-1 0 0 0,0 1 0 0 0,0 0 0 0 0,1 0 0 0 0,-1-1 0 0 0,0 1 0 0 0,0 0 0 0 0,0 0 0 0 0,0 0 0 0 0,0 0 0 0 0,0 0 0 0 0,0 0 0 0 0,1 2 0 0 0,-2-1 0 0 0,1 1 0 0 0,-1-1 0 0 0,1 0 0 0 0,-1 0 0 0 0,0 1 0 0 0,1-1 0 0 0,-1 0 0 0 0,0 1 0 0 0,-1-1 0 0 0,1 0 0 0 0,0 1 0 0 0,-1-1 0 0 0,-1 5 0 0 0,-2 4-161 0 0,0 0 0 0 0,-2 0 0 0 0,1 0 0 0 0,-14 18 0 0 0,5-10 428 0 0,-1-1 0 0 0,-1 0 0 0 0,-1-1 0 0 0,0-1 0 0 0,-1-1 0 0 0,-1 0 0 0 0,0-1 0 0 0,-25 13 1 0 0,68-31 689 0 0,41-1 1 0 0,-46 4-535 0 0,0 2 1 0 0,0 0 0 0 0,-1 0 0 0 0,1 2 0 0 0,27 7-1 0 0,-34-6-699 0 0,0 0 0 0 0,-1 1 0 0 0,0 0 0 0 0,0 0 0 0 0,0 1 0 0 0,-1 1-1 0 0,1 0 1 0 0,-2 0 0 0 0,15 13 0 0 0,-14-9-857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8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384 23 11058 0 0,'-3'3'-325'0'0,"1"0"-1"0"0,-1 0 1 0 0,1 0-1 0 0,0 1 1 0 0,0-1-1 0 0,1 1 1 0 0,-3 5-1 0 0,-6 12-1241 0 0,0-7 978 0 0,0 0 1 0 0,-1-1 0 0 0,0 0 0 0 0,-1-1-1 0 0,-1 0 1 0 0,-16 12 0 0 0,10-11 1618 0 0,0 0 1 0 0,-1-1 0 0 0,0-2-1 0 0,0 0 1 0 0,-1-1 0 0 0,-1-1 0 0 0,-30 8-1 0 0,50-16-1031 0 0,0 1 0 0 0,0-1 0 0 0,0 1 0 0 0,0-1 1 0 0,0 0-1 0 0,0 0 0 0 0,0 0 0 0 0,0 0 0 0 0,0 0 0 0 0,0 0 0 0 0,0 0 0 0 0,0-1 0 0 0,0 1 0 0 0,0-1 0 0 0,0 0 0 0 0,0 1 0 0 0,0-1 0 0 0,0 0 0 0 0,1 0 0 0 0,-1 0 0 0 0,0 0 0 0 0,0-1 0 0 0,-1-1 0 0 0,1 0-104 0 0,0 0 0 0 0,0 1-1 0 0,0-1 1 0 0,1-1 0 0 0,-1 1 0 0 0,1 0-1 0 0,0 0 1 0 0,0 0 0 0 0,0-1 0 0 0,0 1 0 0 0,0 0-1 0 0,1-7 1 0 0,-1-1-33 0 0,1 0-1 0 0,1 1 1 0 0,0-1 0 0 0,0 1-1 0 0,1-1 1 0 0,1 1 0 0 0,-1-1-1 0 0,7-12 1 0 0,-5 16 116 0 0,0 0 0 0 0,1 1 0 0 0,-1-1 0 0 0,1 1-1 0 0,1 0 1 0 0,-1 1 0 0 0,1-1 0 0 0,0 1 0 0 0,1 0 0 0 0,-1 0 0 0 0,1 1 0 0 0,0 0 0 0 0,0 0 0 0 0,0 1 0 0 0,0 0 0 0 0,10-3 0 0 0,-7 3 37 0 0,1 0-1 0 0,-1 0 1 0 0,0 2 0 0 0,1-1 0 0 0,-1 1 0 0 0,1 1 0 0 0,0-1 0 0 0,-1 2 0 0 0,1 0 0 0 0,-1 0 0 0 0,21 6 0 0 0,-25-6 186 0 0,0 2 0 0 0,0-1 0 0 0,0 1 0 0 0,0 0 1 0 0,-1 0-1 0 0,1 0 0 0 0,-1 1 0 0 0,0 0 0 0 0,0 0 0 0 0,0 1 1 0 0,0-1-1 0 0,-1 1 0 0 0,0 0 0 0 0,0 0 0 0 0,0 0 0 0 0,0 1 0 0 0,-1-1 1 0 0,0 1-1 0 0,4 10 0 0 0,-5-9 58 0 0,0 1 1 0 0,-1-1-1 0 0,1 1 0 0 0,-1-1 1 0 0,-1 1-1 0 0,1 0 1 0 0,-2-1-1 0 0,1 1 0 0 0,-1-1 1 0 0,0 1-1 0 0,0-1 0 0 0,-1 1 1 0 0,0-1-1 0 0,0 0 0 0 0,-1 1 1 0 0,-4 8-1 0 0,-26 54 212 0 0,29-56-1056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49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8290 0 0,'2'0'1853'0'0,"-2"-1"-1756"0"0,1 1-1 0 0,0 0 1 0 0,-1-1 0 0 0,1 1-1 0 0,0 0 1 0 0,-1 0 0 0 0,1-1-1 0 0,0 1 1 0 0,-1 0 0 0 0,1 0-1 0 0,0 0 1 0 0,0 0 0 0 0,-1 0-1 0 0,1 0 1 0 0,0 0 0 0 0,0 0-1 0 0,-1 0 1 0 0,1 1 0 0 0,0-1-1 0 0,-1 0 1 0 0,1 0 0 0 0,0 1-1 0 0,-1-1 1 0 0,1 0-1 0 0,0 1 1 0 0,-1-1 0 0 0,1 1-1 0 0,-1-1 1 0 0,2 1 0 0 0,2 5 140 0 0,1-1 1 0 0,-1 1-1 0 0,-1 0 1 0 0,1 1-1 0 0,-1-1 1 0 0,0 1-1 0 0,0-1 1 0 0,-1 1-1 0 0,0 0 1 0 0,0 0-1 0 0,1 13 1 0 0,6 30 961 0 0,-4-14-1053 0 0,2 0-1 0 0,1 0 1 0 0,2 0-1 0 0,26 60 1 0 0,-19-60-3731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115 215 2761 0 0,'-15'-9'-722'0'0,"2"0"669"0"0,-1 1-1 0 0,1-2 0 0 0,1 0 1 0 0,-14-13-1 0 0,24 21 242 0 0,0 0 0 0 0,1 0 1 0 0,-1 0-1 0 0,0 0 0 0 0,1 0 0 0 0,-1 0 0 0 0,1 0 0 0 0,-1 0 0 0 0,1-1 0 0 0,0 1 0 0 0,0-1 0 0 0,0 1 0 0 0,1-1 0 0 0,-1 1 0 0 0,0-1 0 0 0,1 1 1 0 0,0-1-1 0 0,0 0 0 0 0,-1 1 0 0 0,1-1 0 0 0,1 1 0 0 0,-1-1 0 0 0,0 0 0 0 0,1 1 0 0 0,-1-1 0 0 0,1 1 0 0 0,0-1 0 0 0,0 1 0 0 0,0-1 0 0 0,0 1 1 0 0,0 0-1 0 0,3-5 0 0 0,1 3-74 0 0,0-1 0 0 0,0 1 0 0 0,0 0 1 0 0,0 0-1 0 0,0 0 0 0 0,1 1 0 0 0,0 0 0 0 0,0 0 1 0 0,0 0-1 0 0,0 1 0 0 0,0 0 0 0 0,7-2 1 0 0,8-1-336 0 0,0 1 1 0 0,29-3 0 0 0,-41 6 174 0 0,-1 1 0 0 0,0 0 0 0 0,1 0 0 0 0,-1 0 0 0 0,1 1 0 0 0,-1 0 0 0 0,15 5 0 0 0,-21-5 32 0 0,1 0 1 0 0,0 1 0 0 0,-1-1 0 0 0,1 1 0 0 0,-1-1 0 0 0,1 1 0 0 0,-1 0 0 0 0,0 0-1 0 0,1 0 1 0 0,-1 0 0 0 0,0 0 0 0 0,-1 1 0 0 0,1-1 0 0 0,0 1 0 0 0,-1-1 0 0 0,1 1-1 0 0,-1-1 1 0 0,0 1 0 0 0,0 0 0 0 0,0 0 0 0 0,0 0 0 0 0,0 0 0 0 0,-1-1 0 0 0,1 1 0 0 0,-1 4-1 0 0,1 0 79 0 0,-1 0-1 0 0,-1-1 1 0 0,1 1-1 0 0,-1 0 0 0 0,0 0 1 0 0,-1-1-1 0 0,1 1 0 0 0,-2 0 1 0 0,1-1-1 0 0,0 0 1 0 0,-1 0-1 0 0,-1 0 0 0 0,1 0 1 0 0,-1 0-1 0 0,1 0 0 0 0,-2-1 1 0 0,1 0-1 0 0,-1 0 1 0 0,-8 8-1 0 0,5-6 109 0 0,0 0 0 0 0,-1-1 1 0 0,0 0-1 0 0,0-1 0 0 0,0 0 0 0 0,0 0 0 0 0,-1-1 1 0 0,0 0-1 0 0,1-1 0 0 0,-2 0 0 0 0,1 0 1 0 0,-14 1-1 0 0,22-4-180 0 0,1 1 0 0 0,-1-1 0 0 0,1 0 1 0 0,0 0-1 0 0,-1 1 0 0 0,1-1 0 0 0,-1 0 0 0 0,1 0 0 0 0,-1-1 1 0 0,1 1-1 0 0,-1 0 0 0 0,1 0 0 0 0,0-1 0 0 0,-1 1 1 0 0,-1-2-1 0 0,17-7-680 0 0,39-11-128 0 0,-10 9-76 0 0,-20 6-2398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83 192 3225 0 0,'-9'-5'-128'0'0,"-36"-19"626"0"0,43 23-312 0 0,0-1-1 0 0,-1 1 1 0 0,1-1-1 0 0,1 1 1 0 0,-1-1-1 0 0,0 0 1 0 0,0 1-1 0 0,1-1 0 0 0,-1 0 1 0 0,0 0-1 0 0,1 0 1 0 0,0 0-1 0 0,0-1 1 0 0,0 1-1 0 0,0 0 1 0 0,-1-3-1 0 0,2 3-126 0 0,0 0 0 0 0,0 0 0 0 0,1 1 0 0 0,-1-1 0 0 0,0 0 0 0 0,1 0 0 0 0,0 1 0 0 0,-1-1 0 0 0,1 0 1 0 0,0 1-1 0 0,0-1 0 0 0,0 0 0 0 0,0 1 0 0 0,0 0 0 0 0,0-1 0 0 0,0 1 0 0 0,1-1 0 0 0,-1 1 0 0 0,0 0 0 0 0,1 0 0 0 0,-1 0 0 0 0,1 0 0 0 0,2-1 0 0 0,43-21 100 0 0,-40 20 96 0 0,36-13 179 0 0,1 3 0 0 0,0 1-1 0 0,68-9 1 0 0,-107 20-467 0 0,0 0 0 0 0,0 0 0 0 0,0 1 1 0 0,0 0-1 0 0,0 0 0 0 0,0 0 0 0 0,1 1 0 0 0,-1 0 0 0 0,0 0 0 0 0,0 0 0 0 0,-1 1 0 0 0,9 2 0 0 0,-11-2-28 0 0,1 0-1 0 0,-1-1 1 0 0,0 1 0 0 0,1 0-1 0 0,-1 0 1 0 0,0 0-1 0 0,0 1 1 0 0,-1-1 0 0 0,1 0-1 0 0,0 1 1 0 0,-1-1-1 0 0,1 1 1 0 0,-1 0-1 0 0,0-1 1 0 0,0 1 0 0 0,0 0-1 0 0,0 0 1 0 0,0 0-1 0 0,-1-1 1 0 0,1 1 0 0 0,-1 0-1 0 0,0 6 1 0 0,1 9 194 0 0,-2 0 1 0 0,0 1 0 0 0,-1-1-1 0 0,0 0 1 0 0,-2 0-1 0 0,0-1 1 0 0,-1 1 0 0 0,0-1-1 0 0,-2 0 1 0 0,0 0-1 0 0,-1 0 1 0 0,-1-1 0 0 0,0-1-1 0 0,-1 1 1 0 0,-1-2-1 0 0,0 1 1 0 0,-1-1-1 0 0,0-1 1 0 0,-2 0 0 0 0,1-1-1 0 0,-1-1 1 0 0,-17 11-1 0 0,15-8 287 0 0,16-14-388 0 0,0 1 0 0 0,0-1-1 0 0,0 0 1 0 0,0 0-1 0 0,0 1 1 0 0,0-1 0 0 0,0 0-1 0 0,0 0 1 0 0,1 1-1 0 0,-1-1 1 0 0,0 0-1 0 0,0 0 1 0 0,0 0 0 0 0,0 0-1 0 0,0 1 1 0 0,1-1-1 0 0,-1 0 1 0 0,0 0-1 0 0,0 0 1 0 0,0 0 0 0 0,1 1-1 0 0,-1-1 1 0 0,0 0-1 0 0,0 0 1 0 0,1 0-1 0 0,-1 0 1 0 0,0 0 0 0 0,0 0-1 0 0,1 0 1 0 0,-1 0-1 0 0,0 0 1 0 0,0 0 0 0 0,0 0-1 0 0,1 0 1 0 0,-1 0-1 0 0,0 0 1 0 0,0 0-1 0 0,1 0 1 0 0,-1 0 0 0 0,44-5 2231 0 0,-34 4-2286 0 0,54-8 205 0 0,0 4 1 0 0,1 2-1 0 0,-1 3 1 0 0,121 15-1 0 0,-133-6-3132 0 0,-36-6-2008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0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6913 0 0,'4'-3'239'0'0,"0"-1"-1"0"0,0 1 1 0 0,1 1-1 0 0,-1-1 1 0 0,1 1-1 0 0,-1 0 0 0 0,1 0 1 0 0,0 0-1 0 0,0 0 1 0 0,0 1-1 0 0,0 0 1 0 0,0 0-1 0 0,0 0 0 0 0,0 1 1 0 0,0 0-1 0 0,7 0 1 0 0,-2 0 47 0 0,-1 1-1 0 0,1 1 1 0 0,0-1 0 0 0,-1 1 0 0 0,1 1 0 0 0,-1 0 0 0 0,15 7 0 0 0,191 89 1272 0 0,-68-42-7555 0 0,-129-51 2183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11979 0 0,'0'0'18'0'0,"0"0"1"0"0,0 0 0 0 0,0 0 0 0 0,0 0 0 0 0,0 0 0 0 0,1 0 0 0 0,-1-1 0 0 0,0 1-1 0 0,0 0 1 0 0,0 0 0 0 0,0 0 0 0 0,0 0 0 0 0,0 0 0 0 0,0 0 0 0 0,0 0 0 0 0,1-1-1 0 0,-1 1 1 0 0,0 0 0 0 0,0 0 0 0 0,0 0 0 0 0,0 0 0 0 0,0 0 0 0 0,0 0 0 0 0,1 0-1 0 0,-1 0 1 0 0,0 0 0 0 0,0 0 0 0 0,0 0 0 0 0,0 0 0 0 0,0 0 0 0 0,1 0 0 0 0,-1 0-1 0 0,0 0 1 0 0,0 0 0 0 0,0 0 0 0 0,0 0 0 0 0,0 0 0 0 0,1 0 0 0 0,-1 0 0 0 0,0 0-1 0 0,0 0 1 0 0,0 0 0 0 0,0 0 0 0 0,0 0 0 0 0,1 1 0 0 0,-1-1 0 0 0,0 0 0 0 0,0 0 0 0 0,0 0-1 0 0,0 0 1 0 0,0 0 0 0 0,0 0 0 0 0,0 0 0 0 0,0 0 0 0 0,0 1 0 0 0,1-1 0 0 0,-1 0-1 0 0,0 0 1 0 0,0 0 0 0 0,0 0 0 0 0,0 0 0 0 0,0 1 0 0 0,0-1 0 0 0,0 0 0 0 0,0 0-1 0 0,7 9-567 0 0,-4 1 456 0 0,-1 0 1 0 0,0 1-1 0 0,0-1 1 0 0,-1 1-1 0 0,0-1 1 0 0,-1 1-1 0 0,-2 12 1 0 0,2 15 617 0 0,2-9-455 0 0,1 0 0 0 0,2 0 0 0 0,1 0-1 0 0,1 0 1 0 0,1-1 0 0 0,2 0 0 0 0,13 28 0 0 0,-18-47-70 0 0,-1-5 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1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42 130 9674 0 0,'-1'1'-93'0'0,"-1"-1"0"0"0,0 1 0 0 0,1-1 0 0 0,-1 1 0 0 0,1 0 0 0 0,-1-1-1 0 0,1 1 1 0 0,-1 0 0 0 0,1 0 0 0 0,0 0 0 0 0,-1 0 0 0 0,1 1 0 0 0,0-1 0 0 0,0 0 0 0 0,0 0 0 0 0,0 1 0 0 0,0-1 0 0 0,0 1-1 0 0,0-1 1 0 0,0 1 0 0 0,1-1 0 0 0,-1 1 0 0 0,1-1 0 0 0,-1 3 0 0 0,-2 6-532 0 0,0-1 0 0 0,1 1 0 0 0,0-1 0 0 0,0 19 0 0 0,2-20 911 0 0,0 0 0 0 0,1 0 1 0 0,0 0-1 0 0,0 0 0 0 0,1 0 0 0 0,0 0 0 0 0,0 0 0 0 0,1-1 1 0 0,5 13-1 0 0,-4-14-12 0 0,0 0 0 0 0,-1 0 0 0 0,2-1 0 0 0,-1 0-1 0 0,1 1 1 0 0,0-1 0 0 0,0-1 0 0 0,0 1 0 0 0,1-1 0 0 0,-1 0 0 0 0,1 0 0 0 0,0 0 0 0 0,0-1 0 0 0,1 0 0 0 0,-1 0 0 0 0,1-1 0 0 0,-1 0 0 0 0,1 0 0 0 0,0 0 0 0 0,0-1 0 0 0,7 1 0 0 0,-4-2-281 0 0,1 0 0 0 0,-1 0-1 0 0,0-1 1 0 0,0 0 0 0 0,1-1 0 0 0,-1 0 0 0 0,0-1 0 0 0,0 0 0 0 0,-1 0 0 0 0,1-1-1 0 0,-1-1 1 0 0,0 1 0 0 0,0-1 0 0 0,0-1 0 0 0,-1 0 0 0 0,10-8 0 0 0,-13 10-12 0 0,0 0 1 0 0,-1 0-1 0 0,0-1 1 0 0,0 1 0 0 0,0-1-1 0 0,0 0 1 0 0,-1-1-1 0 0,0 1 1 0 0,0 0 0 0 0,0-1-1 0 0,-1 0 1 0 0,0 1-1 0 0,0-1 1 0 0,0 0 0 0 0,-1 0-1 0 0,1 0 1 0 0,-1-1-1 0 0,-1 1 1 0 0,0 0 0 0 0,1 0-1 0 0,-2 0 1 0 0,1 0-1 0 0,-1-1 1 0 0,0 1 0 0 0,0 0-1 0 0,-1 0 1 0 0,1 0-1 0 0,-4-7 1 0 0,0 3-106 0 0,0 0 0 0 0,-1 1 0 0 0,0 0 0 0 0,0 0 1 0 0,-1 0-1 0 0,0 0 0 0 0,0 1 0 0 0,-1 0 0 0 0,0 1 0 0 0,0 0 0 0 0,-12-8 0 0 0,6 7-282 0 0,0 0 0 0 0,-1 0 0 0 0,1 1 0 0 0,-2 1 1 0 0,1 1-1 0 0,-1 0 0 0 0,-16-3 0 0 0,-13 1-683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2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10570 0 0,'12'30'481'0'0,"-1"0"0"0"0,-1 1 1 0 0,-2 0-1 0 0,-2 1 0 0 0,5 46 0 0 0,-5-30-312 0 0,17 59 0 0 0,-13-72 7 0 0,24 53 0 0 0,-27-73-593 0 0,1-1 0 0 0,0 1-1 0 0,1-1 1 0 0,1-1 0 0 0,20 23 0 0 0,-20-26-3849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1 135 3681 0 0,'0'-3'135'0'0,"0"0"0"0"0,-1 0 0 0 0,1-1 1 0 0,1 1-1 0 0,-1 0 0 0 0,0 0 0 0 0,1-1 0 0 0,0 1 1 0 0,0 0-1 0 0,0 0 0 0 0,0 0 0 0 0,0 0 0 0 0,0 0 1 0 0,1 0-1 0 0,0 0 0 0 0,2-3 0 0 0,0 0 146 0 0,0 0 0 0 0,0 1 1 0 0,0-1-1 0 0,1 1 0 0 0,0 0 0 0 0,11-9 0 0 0,-8 10-45 0 0,1-1 0 0 0,0 1 0 0 0,0 0 0 0 0,0 1 0 0 0,1 0 0 0 0,-1 0 0 0 0,1 1 0 0 0,0 1 0 0 0,0 0 0 0 0,-1 0 0 0 0,1 0 0 0 0,0 1 0 0 0,0 1 0 0 0,0 0 0 0 0,15 3 0 0 0,-24-3-240 0 0,0-1 1 0 0,0 0 0 0 0,1 1-1 0 0,-1 0 1 0 0,0-1 0 0 0,0 1 0 0 0,0 0-1 0 0,0-1 1 0 0,0 1 0 0 0,0 0-1 0 0,0 0 1 0 0,0 0 0 0 0,0 0 0 0 0,0 0-1 0 0,0 0 1 0 0,-1 0 0 0 0,1 0 0 0 0,0 0-1 0 0,-1 0 1 0 0,1 1 0 0 0,0 1-1 0 0,0 0-26 0 0,-1 0 0 0 0,0-1 0 0 0,0 1 0 0 0,0 0 0 0 0,0 0 0 0 0,0-1 0 0 0,0 1 0 0 0,-1 0 0 0 0,1-1 0 0 0,-2 4 0 0 0,-3 7-101 0 0,0 0 0 0 0,-1-1 1 0 0,-11 17-1 0 0,13-22 154 0 0,-17 29 909 0 0,-2-1-1 0 0,-1-1 1 0 0,-47 51 0 0 0,71-85-899 0 0,0 0 0 0 0,0 0 1 0 0,0 0-1 0 0,0 0 0 0 0,0 0 0 0 0,1-1 0 0 0,-1 1 1 0 0,0 0-1 0 0,0 0 0 0 0,0 0 0 0 0,0 0 0 0 0,0 0 0 0 0,0 0 1 0 0,0 0-1 0 0,1 0 0 0 0,-1 0 0 0 0,0 0 0 0 0,0 0 0 0 0,0 0 1 0 0,0 0-1 0 0,0 1 0 0 0,0-1 0 0 0,0 0 0 0 0,1 0 1 0 0,-1 0-1 0 0,0 0 0 0 0,0 0 0 0 0,0 0 0 0 0,0 0 0 0 0,0 0 1 0 0,0 0-1 0 0,0 0 0 0 0,0 0 0 0 0,0 0 0 0 0,1 1 1 0 0,-1-1-1 0 0,0 0 0 0 0,0 0 0 0 0,0 0 0 0 0,0 0 0 0 0,0 0 1 0 0,0 0-1 0 0,0 0 0 0 0,0 0 0 0 0,0 1 0 0 0,0-1 0 0 0,0 0 1 0 0,0 0-1 0 0,0 0 0 0 0,0 0 0 0 0,0 0 0 0 0,0 0 1 0 0,0 1-1 0 0,0-1 0 0 0,0 0 0 0 0,0 0 0 0 0,0 0 0 0 0,0 0 1 0 0,0 0-1 0 0,0 0 0 0 0,0 0 0 0 0,0 0 0 0 0,0 1 0 0 0,-1-1 1 0 0,1 0-1 0 0,0 0 0 0 0,19-2 917 0 0,22-7-106 0 0,-6 0-316 0 0,117-26 830 0 0,-123 30-2287 0 0,0 2-1 0 0,0 0 1 0 0,38 3 0 0 0,-39 3-2609 0 0,-15 0-1463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3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1 4609 0 0,'0'0'87'0'0,"-1"0"1"0"0,0 0-1 0 0,1 0 1 0 0,-1 0-1 0 0,0 0 1 0 0,1 0-1 0 0,-1 0 0 0 0,0 0 1 0 0,1 0-1 0 0,-1 0 1 0 0,1 0-1 0 0,-1 0 1 0 0,0 1-1 0 0,1-1 1 0 0,-1 0-1 0 0,0 0 0 0 0,1 1 1 0 0,-1-1-1 0 0,1 0 1 0 0,-1 1-1 0 0,1-1 1 0 0,-1 1-1 0 0,1-1 1 0 0,-1 0-1 0 0,1 1 0 0 0,-1 0 1 0 0,-12 23 535 0 0,-2 35-346 0 0,12-48 424 0 0,0 4-274 0 0,1 0 0 0 0,0-1 1 0 0,1 1-1 0 0,1 1 0 0 0,0-1 0 0 0,1 0 0 0 0,0 0 0 0 0,5 15 1 0 0,-4-20-639 0 0,1 0 0 0 0,0 0 0 0 0,1 0 0 0 0,0 0 0 0 0,1-1 0 0 0,0 0 0 0 0,9 13 0 0 0,-7-12-3732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14627 0 0,'2'3'201'0'0,"-1"0"0"0"0,1 0 0 0 0,-1 0-1 0 0,0 1 1 0 0,1-1 0 0 0,-1 1 0 0 0,-1-1 0 0 0,1 1 0 0 0,0-1-1 0 0,-1 1 1 0 0,0 6 0 0 0,0 51 40 0 0,0-52-313 0 0,-2 121-2264 0 0,8-43-2969 0 0,-1-47 1165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8754 0 0,'0'-17'530'0'0,"1"1"1"0"0,1-1-1 0 0,4-16 1 0 0,3 64 1821 0 0,-7 17-1058 0 0,-4 76-1 0 0,-1-75-174 0 0,6 73-1 0 0,0-88-2398 0 0,12 50 1 0 0,-12-75 900 0 0,-1-1 0 0 0,1 1 0 0 0,0 0 0 0 0,1-1 0 0 0,0 1 0 0 0,0-1 1 0 0,1 0-1 0 0,0-1 0 0 0,1 1 0 0 0,10 11 0 0 0,-4-8-3969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17 146 8754 0 0,'-2'-3'-16'0'0,"0"0"0"0"0,0 0 1 0 0,0 0-1 0 0,1 0 0 0 0,-1 0 0 0 0,1 0 0 0 0,0-1 1 0 0,0 1-1 0 0,0 0 0 0 0,0-1 0 0 0,1 1 1 0 0,-1-1-1 0 0,1 1 0 0 0,0-1 0 0 0,0 1 0 0 0,1-1 1 0 0,-1 1-1 0 0,0-1 0 0 0,1 1 0 0 0,0-1 1 0 0,0 1-1 0 0,0 0 0 0 0,0-1 0 0 0,1 1 0 0 0,-1 0 1 0 0,1 0-1 0 0,0 0 0 0 0,0 0 0 0 0,0 0 1 0 0,0 1-1 0 0,1-1 0 0 0,-1 0 0 0 0,1 1 1 0 0,3-3-1 0 0,-1 1-33 0 0,0 1 0 0 0,0-1-1 0 0,0 1 1 0 0,1 0 0 0 0,0 0 0 0 0,-1 1 0 0 0,1 0 0 0 0,0 0 0 0 0,0 0 0 0 0,0 1 0 0 0,0 0 0 0 0,8-1-1 0 0,-12 2 123 0 0,1 0 0 0 0,-1 0 1 0 0,0 0-1 0 0,0 0 0 0 0,0 1 0 0 0,0-1 0 0 0,0 1 0 0 0,1-1 0 0 0,-1 1 0 0 0,0 0 0 0 0,0-1 0 0 0,0 1 0 0 0,-1 0 0 0 0,1 1 0 0 0,0-1 0 0 0,0 0 0 0 0,0 0 0 0 0,-1 1 0 0 0,1-1 0 0 0,-1 1 0 0 0,1 0 0 0 0,-1-1 0 0 0,0 1 0 0 0,1 0 0 0 0,-1 0 0 0 0,0 0 0 0 0,0 0 0 0 0,0-1 0 0 0,-1 2 0 0 0,1-1 0 0 0,0 0 0 0 0,-1 0 0 0 0,1 0 0 0 0,-1 0 0 0 0,0 0 0 0 0,0 0 0 0 0,0 4 0 0 0,0 5-103 0 0,0 0-1 0 0,-1-1 1 0 0,-1 1-1 0 0,0 0 1 0 0,0-1-1 0 0,-1 1 1 0 0,0-1-1 0 0,-1 0 1 0 0,-5 10-1 0 0,-3 5 566 0 0,-1-1 0 0 0,-23 30 0 0 0,22-37 482 0 0,11-14-628 0 0,0 0 1 0 0,-1 1-1 0 0,1-1 1 0 0,1 1-1 0 0,-1 0 1 0 0,0 0-1 0 0,1 0 1 0 0,0 0 0 0 0,0 0-1 0 0,-2 8 1 0 0,4-11-302 0 0,1-1 0 0 0,-1 1 1 0 0,1 0-1 0 0,0-1 0 0 0,-1 1 1 0 0,1-1-1 0 0,0 1 1 0 0,0-1-1 0 0,-1 1 0 0 0,1-1 1 0 0,0 0-1 0 0,0 1 0 0 0,-1-1 1 0 0,1 0-1 0 0,0 0 1 0 0,0 0-1 0 0,0 1 0 0 0,0-1 1 0 0,-1 0-1 0 0,1 0 0 0 0,0 0 1 0 0,0 0-1 0 0,0 0 0 0 0,0-1 1 0 0,0 1-1 0 0,-1 0 1 0 0,1 0-1 0 0,0-1 0 0 0,1 1 1 0 0,33-7 517 0 0,-32 7-457 0 0,69-18 190 0 0,61-12-750 0 0,-115 27-1354 0 0,1 2 0 0 0,33 1 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5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1 7834 0 0,'-1'1'48'0'0,"1"-1"0"0"0,-1 1 0 0 0,1 0 1 0 0,-1 0-1 0 0,1 0 0 0 0,0-1 0 0 0,-1 1 0 0 0,1 0 1 0 0,0 0-1 0 0,0 0 0 0 0,-1 0 0 0 0,1 0 1 0 0,0 0-1 0 0,0-1 0 0 0,0 1 0 0 0,0 0 0 0 0,0 0 1 0 0,0 0-1 0 0,0 0 0 0 0,1 0 0 0 0,-1 0 0 0 0,0 1 1 0 0,7 28 249 0 0,-5-21-9 0 0,-1-6-266 0 0,27 120 2612 0 0,-1-43-5917 0 0,-18-58-543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2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 6273 0 0,'-3'-2'723'0'0,"-6"9"284"0"0,5 3-552 0 0,1-1 0 0 0,0 1 0 0 0,0 0 0 0 0,1 0 0 0 0,1 0 0 0 0,-1 0 0 0 0,1 18 0 0 0,6 72 3171 0 0,24 80-1129 0 0,-19-132-6843 0 0,-5-19-1408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56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0 140 6913 0 0,'1'-3'66'0'0,"-1"1"-1"0"0,1-1 1 0 0,-1 0-1 0 0,1 1 1 0 0,0-1-1 0 0,1 1 0 0 0,-1-1 1 0 0,0 1-1 0 0,1 0 1 0 0,-1-1-1 0 0,1 1 1 0 0,1-2-1 0 0,29-30-1241 0 0,-19 20 432 0 0,7-7-408 0 0,9-1 3565 0 0,-25 19-1961 0 0,1 1 1 0 0,0 0-1 0 0,0 0 1 0 0,0 1-1 0 0,1-1 1 0 0,-1 1-1 0 0,0 0 1 0 0,1 1 0 0 0,-1-1-1 0 0,7 1 1 0 0,-4 0-186 0 0,-1 0 0 0 0,1 1 0 0 0,-1-1 0 0 0,0 1 0 0 0,1 1 0 0 0,10 3 0 0 0,-15-4-230 0 0,-1 0 0 0 0,0 0-1 0 0,0 0 1 0 0,0 1 0 0 0,1-1-1 0 0,-1 1 1 0 0,0-1 0 0 0,-1 1-1 0 0,1 0 1 0 0,0 0-1 0 0,-1 0 1 0 0,1 0 0 0 0,-1 0-1 0 0,1 0 1 0 0,-1 0 0 0 0,0 1-1 0 0,0-1 1 0 0,0 0 0 0 0,0 1-1 0 0,0-1 1 0 0,-1 1 0 0 0,2 4-1 0 0,-1 0 156 0 0,0 1-1 0 0,0-1 1 0 0,0 1-1 0 0,-1 0 1 0 0,0-1-1 0 0,-1 1 1 0 0,0-1-1 0 0,0 1 1 0 0,0-1-1 0 0,-1 1 1 0 0,0-1-1 0 0,0 0 1 0 0,-1 1-1 0 0,0-1 1 0 0,-1 0-1 0 0,1-1 1 0 0,-1 1-1 0 0,0-1 1 0 0,-1 0-1 0 0,0 0 1 0 0,-7 8-1 0 0,68-33 2854 0 0,-23 8-3312 0 0,2 2 0 0 0,38-5 0 0 0,-10 4-3065 0 0,-34 6 96 0 0,21-3-3086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6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0 0 2417 0 0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442 107 2761 0 0,'-5'1'17'0'0,"0"0"-1"0"0,0 0 1 0 0,0 1 0 0 0,0-1 0 0 0,0 1 0 0 0,1 0 0 0 0,-1 1 0 0 0,1-1 0 0 0,0 1 0 0 0,-1-1 0 0 0,1 1 0 0 0,1 1 0 0 0,-5 2 0 0 0,-14 11 31 0 0,-14 9 111 0 0,1 2 0 0 0,2 1 0 0 0,1 1-1 0 0,1 2 1 0 0,2 1 0 0 0,1 1 0 0 0,2 2 0 0 0,-43 77 0 0 0,63-102 104 0 0,1 1 1 0 0,0 0-1 0 0,1 0 1 0 0,1 0-1 0 0,0 1 1 0 0,0-1-1 0 0,1 1 1 0 0,0 13 0 0 0,2-19-132 0 0,-1 0 0 0 0,2 0 0 0 0,-1 0 0 0 0,1 0 0 0 0,-1 0-1 0 0,2 0 1 0 0,-1-1 0 0 0,1 1 0 0 0,0-1 0 0 0,1 1 0 0 0,-1-1 0 0 0,1 1 0 0 0,1-1 0 0 0,-1 0 0 0 0,1-1 0 0 0,6 9 0 0 0,-8-12-114 0 0,0 0 0 0 0,0-1 0 0 0,-1 1-1 0 0,1-1 1 0 0,0 0 0 0 0,0 1 0 0 0,0-1-1 0 0,1 0 1 0 0,-1 0 0 0 0,0 0 0 0 0,0 0-1 0 0,0-1 1 0 0,1 1 0 0 0,-1-1 0 0 0,1 1-1 0 0,-1-1 1 0 0,0 0 0 0 0,1 0 0 0 0,3 0-1 0 0,-2-1 33 0 0,1 0-1 0 0,-1 0 1 0 0,0-1-1 0 0,1 1 0 0 0,-1-1 1 0 0,0 0-1 0 0,0 0 1 0 0,0-1-1 0 0,6-4 1 0 0,2-3 237 0 0,0-1 0 0 0,0 0 1 0 0,-1-1-1 0 0,16-24 0 0 0,-17 20-329 0 0,-1 0 1 0 0,0-1-1 0 0,-1 0 0 0 0,-1 0 1 0 0,-1-1-1 0 0,0 0 0 0 0,-2 0 1 0 0,0-1-1 0 0,-1 1 0 0 0,0-1 1 0 0,-2 0-1 0 0,0 0 0 0 0,-1 1 1 0 0,-1-1-1 0 0,-1 0 0 0 0,-1 0 1 0 0,0 1-1 0 0,-1 0 0 0 0,-1 0 1 0 0,-1 0-1 0 0,-1 0 0 0 0,0 1 1 0 0,-12-20-1 0 0,18 35 28 0 0,0 0 0 0 0,0 0 0 0 0,0 0-1 0 0,-1 0 1 0 0,1 0 0 0 0,-1 0 0 0 0,0 1 0 0 0,1-1 0 0 0,-1 0 0 0 0,0 1 0 0 0,0-1-1 0 0,0 1 1 0 0,0 0 0 0 0,0 0 0 0 0,0 0 0 0 0,0 0 0 0 0,-1 0 0 0 0,1 0 0 0 0,-4-1 0 0 0,4 2 9 0 0,0 1-1 0 0,0-1 1 0 0,0 0 0 0 0,1 1 0 0 0,-1-1 0 0 0,0 1 0 0 0,0-1 0 0 0,1 1 0 0 0,-1 0 0 0 0,0 0 0 0 0,1 0 0 0 0,-1 0 0 0 0,1 0 0 0 0,-1 0 0 0 0,1 0 0 0 0,0 0 0 0 0,-1 1 0 0 0,1-1 0 0 0,0 0-1 0 0,0 1 1 0 0,0-1 0 0 0,0 1 0 0 0,0 0 0 0 0,0-1 0 0 0,0 1 0 0 0,0 2 0 0 0,-8 16 65 0 0,1-1 0 0 0,1 1 0 0 0,1 1 0 0 0,1-1 0 0 0,1 1 0 0 0,1 0 0 0 0,0 0 0 0 0,1 24 0 0 0,2-31 59 0 0,1 1 0 0 0,0 0 0 0 0,1-1 1 0 0,1 1-1 0 0,0-1 0 0 0,1 0 0 0 0,0 0 1 0 0,1 0-1 0 0,1 0 0 0 0,0-1 0 0 0,1 0 1 0 0,12 18-1 0 0,-13-23-60 0 0,1-1-1 0 0,0 0 1 0 0,0 0 0 0 0,1-1 0 0 0,0 1 0 0 0,0-2-1 0 0,0 1 1 0 0,1-1 0 0 0,14 7 0 0 0,-20-11-9 0 0,0 0 1 0 0,0 1-1 0 0,0-1 0 0 0,0 0 1 0 0,0 0-1 0 0,0 0 1 0 0,0-1-1 0 0,1 1 0 0 0,-1-1 1 0 0,0 0-1 0 0,0 0 1 0 0,0 0-1 0 0,1 0 0 0 0,-1-1 1 0 0,0 1-1 0 0,0-1 1 0 0,0 1-1 0 0,1-1 0 0 0,-1 0 1 0 0,0-1-1 0 0,0 1 1 0 0,-1 0-1 0 0,1-1 0 0 0,0 0 1 0 0,0 0-1 0 0,-1 0 1 0 0,1 0-1 0 0,-1 0 0 0 0,1 0 1 0 0,-1 0-1 0 0,0-1 1 0 0,3-4-1 0 0,1-2-43 0 0,-2 0 1 0 0,1 0-1 0 0,-1-1 0 0 0,0 0 1 0 0,-1 0-1 0 0,0 0 0 0 0,-1 0 1 0 0,0 0-1 0 0,-1 0 0 0 0,1 0 1 0 0,-2-1-1 0 0,0 1 0 0 0,0 0 1 0 0,-2-12-1 0 0,1 14-169 0 0,-1 0 1 0 0,0 0 0 0 0,0 0-1 0 0,-1 0 1 0 0,0 0-1 0 0,-1 1 1 0 0,1-1-1 0 0,-1 1 1 0 0,-1 0-1 0 0,1 0 1 0 0,-1 1-1 0 0,0-1 1 0 0,-1 1-1 0 0,0 0 1 0 0,0 0-1 0 0,0 1 1 0 0,0 0 0 0 0,-9-6-1 0 0,11 9 74 0 0,0 0 0 0 0,0 0 0 0 0,-1 0-1 0 0,1 0 1 0 0,0 1 0 0 0,-1 0 0 0 0,1-1 0 0 0,-1 2-1 0 0,1-1 1 0 0,-1 0 0 0 0,0 1 0 0 0,1 0 0 0 0,-1 0-1 0 0,0 0 1 0 0,-4 2 0 0 0,1 0 43 0 0,1 0 0 0 0,-1 0 1 0 0,1 1-1 0 0,0 0 0 0 0,0 0 0 0 0,0 0 0 0 0,1 1 0 0 0,-10 7 1 0 0,4-2 78 0 0,1 1 1 0 0,0 0 0 0 0,1 1 0 0 0,1 0-1 0 0,-1 0 1 0 0,2 1 0 0 0,-1 0 0 0 0,2 0-1 0 0,-8 15 1 0 0,14-24 28 0 0,-1 1 0 0 0,1-1 0 0 0,-1 0 0 0 0,1 1 1 0 0,0-1-1 0 0,1 1 0 0 0,-1-1 0 0 0,0 1 0 0 0,1-1 0 0 0,0 1 0 0 0,0 0 0 0 0,0-1 0 0 0,0 1 0 0 0,1-1 0 0 0,-1 1 1 0 0,1-1-1 0 0,0 1 0 0 0,0-1 0 0 0,0 1 0 0 0,0-1 0 0 0,1 0 0 0 0,-1 1 0 0 0,4 3 0 0 0,-2-3 4 0 0,0-1 0 0 0,1 0 0 0 0,-1-1 0 0 0,1 1 0 0 0,-1 0 0 0 0,1-1 0 0 0,0 0 0 0 0,0 0 0 0 0,0 0 0 0 0,0-1 0 0 0,0 1 0 0 0,1-1 0 0 0,-1 0 0 0 0,0 0 0 0 0,1 0 0 0 0,-1-1 0 0 0,1 1 0 0 0,7-1 0 0 0,1-1 82 0 0,0 0 0 0 0,0-1-1 0 0,0-1 1 0 0,0 0-1 0 0,0 0 1 0 0,-1-1 0 0 0,0-1-1 0 0,1 0 1 0 0,-2-1 0 0 0,1 0-1 0 0,11-9 1 0 0,-9 6-108 0 0,0-1 0 0 0,-1-1 1 0 0,-1 0-1 0 0,0-1 0 0 0,0 0 1 0 0,-1-1-1 0 0,-1 0 0 0 0,12-18 1 0 0,-3-10-619 0 0,-18 39 480 0 0,-1 0 0 0 0,1-1 0 0 0,0 1 0 0 0,-1 0-1 0 0,1-1 1 0 0,-1 1 0 0 0,0 0 0 0 0,0-1 0 0 0,0 1 0 0 0,0-1 0 0 0,0 1 0 0 0,0 0 0 0 0,-1-1 0 0 0,1 1 0 0 0,-1-1-1 0 0,-1-1 1 0 0,2 3 51 0 0,-1 1-1 0 0,1-1 1 0 0,0 1-1 0 0,-1-1 0 0 0,0 1 1 0 0,1 0-1 0 0,-1-1 1 0 0,1 1-1 0 0,-1 0 0 0 0,1-1 1 0 0,-1 1-1 0 0,0 0 1 0 0,1 0-1 0 0,-1 0 0 0 0,1-1 1 0 0,-1 1-1 0 0,0 0 1 0 0,1 0-1 0 0,-1 0 0 0 0,0 0 1 0 0,1 0-1 0 0,-1 0 1 0 0,0 0-1 0 0,1 0 0 0 0,-1 1 1 0 0,0-1-1 0 0,1 0 1 0 0,-1 0-1 0 0,1 0 0 0 0,-1 1 1 0 0,0-1-1 0 0,1 0 0 0 0,-1 1 1 0 0,1-1-1 0 0,-1 1 1 0 0,1-1-1 0 0,-1 0 0 0 0,1 1 1 0 0,-1-1-1 0 0,1 1 1 0 0,0-1-1 0 0,-2 2 0 0 0,-18 22-519 0 0,14-15 492 0 0,1 1-1 0 0,0 0 0 0 0,0 0 0 0 0,1 0 0 0 0,1 1 0 0 0,0-1 0 0 0,0 1 0 0 0,-1 14 0 0 0,3-21 92 0 0,1-1-1 0 0,0 1 1 0 0,0-1-1 0 0,0 1 1 0 0,0-1 0 0 0,1 1-1 0 0,0-1 1 0 0,-1 1-1 0 0,1-1 1 0 0,0 0 0 0 0,1 1-1 0 0,-1-1 1 0 0,3 4-1 0 0,-3-5 8 0 0,1 0 1 0 0,0 0-1 0 0,0-1 0 0 0,-1 1 0 0 0,1 0 0 0 0,1 0 0 0 0,-1-1 0 0 0,0 0 0 0 0,0 1 0 0 0,0-1 0 0 0,1 0 0 0 0,-1 0 0 0 0,1 0 0 0 0,-1 0 0 0 0,1-1 0 0 0,-1 1 0 0 0,1-1 0 0 0,-1 1 0 0 0,1-1 0 0 0,2 0 0 0 0,3 0 117 0 0,0-1 0 0 0,0 0 1 0 0,0 0-1 0 0,-1-1 0 0 0,1 0 0 0 0,0 0 0 0 0,-1 0 0 0 0,0-1 0 0 0,1-1 0 0 0,-1 1 0 0 0,-1-1 1 0 0,1 0-1 0 0,0-1 0 0 0,-1 1 0 0 0,0-1 0 0 0,0-1 0 0 0,0 1 0 0 0,5-8 0 0 0,3-3-74 0 0,-1-1 0 0 0,0 0-1 0 0,-2-1 1 0 0,0 0-1 0 0,14-31 1 0 0,-19 33-388 0 0,-1-1 0 0 0,0 1 0 0 0,-1-1 0 0 0,-1 1 0 0 0,0-1 0 0 0,-2 0 0 0 0,0 0 0 0 0,0 0 0 0 0,-2 0 0 0 0,0 0 0 0 0,-1 0 0 0 0,-1 0 0 0 0,0 0 0 0 0,-1 1 0 0 0,-1-1 0 0 0,-13-28 0 0 0,17 42 301 0 0,0 0 1 0 0,0 1 0 0 0,-1 0-1 0 0,1-1 1 0 0,-1 1 0 0 0,1 0-1 0 0,-1-1 1 0 0,0 1 0 0 0,0 0-1 0 0,0 0 1 0 0,0 1 0 0 0,0-1-1 0 0,0 0 1 0 0,0 1 0 0 0,-1-1-1 0 0,1 1 1 0 0,-1 0 0 0 0,1-1-1 0 0,-1 1 1 0 0,1 0 0 0 0,-1 1 0 0 0,0-1-1 0 0,1 0 1 0 0,-1 1 0 0 0,0 0-1 0 0,0-1 1 0 0,1 1 0 0 0,-1 0-1 0 0,0 1 1 0 0,0-1 0 0 0,1 0-1 0 0,-1 1 1 0 0,0-1 0 0 0,1 1-1 0 0,-1 0 1 0 0,0 0 0 0 0,1 0-1 0 0,-1 0 1 0 0,1 1 0 0 0,-4 1-1 0 0,-4 4 110 0 0,0 0-1 0 0,1 1 0 0 0,0 0 0 0 0,0 0 0 0 0,1 1 1 0 0,0 0-1 0 0,-13 20 0 0 0,1 2 155 0 0,1 0 0 0 0,2 2-1 0 0,-17 44 1 0 0,28-62-95 0 0,1 0-1 0 0,0 1 0 0 0,2-1 1 0 0,0 1-1 0 0,0-1 0 0 0,1 1 1 0 0,2 0-1 0 0,-1 0 0 0 0,2 0 1 0 0,2 19-1 0 0,-1-27-26 0 0,0 0-1 0 0,1 0 1 0 0,0 0-1 0 0,0-1 1 0 0,0 1-1 0 0,1-1 1 0 0,0 0-1 0 0,1 0 1 0 0,0 0-1 0 0,5 6 1 0 0,-8-11-78 0 0,0 1 1 0 0,1-1 0 0 0,-1 0 0 0 0,0 0-1 0 0,1 0 1 0 0,0 0 0 0 0,-1 0-1 0 0,1 0 1 0 0,0-1 0 0 0,0 1 0 0 0,0-1-1 0 0,0 0 1 0 0,0 0 0 0 0,0 0-1 0 0,0 0 1 0 0,0 0 0 0 0,1-1 0 0 0,-1 1-1 0 0,0-1 1 0 0,0 0 0 0 0,1 0-1 0 0,-1 0 1 0 0,0-1 0 0 0,0 1 0 0 0,0-1-1 0 0,1 0 1 0 0,4-1 0 0 0,5-5 25 0 0,0 0 0 0 0,0-1 0 0 0,-1 0 0 0 0,-1-1 0 0 0,1 0 0 0 0,-1-1 0 0 0,-1 0 0 0 0,17-20 0 0 0,-6 2-98 0 0,-1-1 1 0 0,25-46 0 0 0,-35 55-219 0 0,-1-1-1 0 0,0 0 1 0 0,-2 0 0 0 0,0 0-1 0 0,-2-1 1 0 0,0 0-1 0 0,-1-1 1 0 0,-1 1 0 0 0,-2-1-1 0 0,0 1 1 0 0,-1-1 0 0 0,-1 1-1 0 0,-6-29 1 0 0,7 48 157 0 0,0 0 0 0 0,-1 1 0 0 0,0-1 1 0 0,0 1-1 0 0,0-1 0 0 0,0 1 0 0 0,0-1 0 0 0,0 1 0 0 0,0-1 0 0 0,-1 1 0 0 0,0 0 1 0 0,1 0-1 0 0,-1 0 0 0 0,0 0 0 0 0,0 0 0 0 0,-3-3 0 0 0,3 4 44 0 0,0 1-1 0 0,0-1 1 0 0,0 1-1 0 0,0 0 1 0 0,0-1-1 0 0,0 1 1 0 0,0 0-1 0 0,1 0 1 0 0,-1 0-1 0 0,0 0 1 0 0,0 1-1 0 0,0-1 1 0 0,0 0-1 0 0,0 1 1 0 0,0-1-1 0 0,0 1 1 0 0,1 0-1 0 0,-1 0 1 0 0,0-1-1 0 0,0 1 1 0 0,1 0-1 0 0,-1 0 1 0 0,1 1-1 0 0,-2 0 1 0 0,-16 14 82 0 0,1 0 0 0 0,0 0 0 0 0,2 2 0 0 0,0 0 0 0 0,1 1 0 0 0,1 0 0 0 0,0 1 0 0 0,2 1 0 0 0,0 0 0 0 0,2 1 0 0 0,0 0 0 0 0,-10 37 0 0 0,17-47 227 0 0,0 0 0 0 0,1 0 0 0 0,1 0-1 0 0,0 0 1 0 0,0 0 0 0 0,3 24 0 0 0,-2-31-99 0 0,1 1-1 0 0,0-1 0 0 0,0 0 1 0 0,0 0-1 0 0,1 0 1 0 0,0 0-1 0 0,-1 0 1 0 0,2-1-1 0 0,-1 1 1 0 0,1 0-1 0 0,-1-1 1 0 0,1 0-1 0 0,0 1 0 0 0,1-1 1 0 0,-1 0-1 0 0,1-1 1 0 0,0 1-1 0 0,6 4 1 0 0,-7-7-107 0 0,0 1 0 0 0,0-1 0 0 0,0 0 1 0 0,0 0-1 0 0,0-1 0 0 0,0 1 0 0 0,0-1 0 0 0,1 1 1 0 0,-1-1-1 0 0,0 0 0 0 0,0 0 0 0 0,0 0 1 0 0,0-1-1 0 0,1 1 0 0 0,-1-1 0 0 0,0 0 0 0 0,0 0 1 0 0,0 0-1 0 0,0 0 0 0 0,0 0 0 0 0,0-1 1 0 0,-1 1-1 0 0,1-1 0 0 0,0 0 0 0 0,-1 0 0 0 0,1 0 1 0 0,3-4-1 0 0,4-3 130 0 0,0-1-1 0 0,-1 0 1 0 0,0 0 0 0 0,0-1 0 0 0,7-14-1 0 0,-10 14-130 0 0,1-1-1 0 0,-2 0 1 0 0,0 0-1 0 0,0 0 1 0 0,-1-1-1 0 0,-1 1 1 0 0,4-26-1 0 0,-6 29-111 0 0,-1-1 0 0 0,1 1 0 0 0,-1 0 0 0 0,-1-1 0 0 0,0 1 0 0 0,0 0 0 0 0,-1 0 0 0 0,0-1 0 0 0,-1 1 0 0 0,0 1 0 0 0,-8-17 0 0 0,10 21 41 0 0,-1 1-1 0 0,0 0 0 0 0,0 1 1 0 0,0-1-1 0 0,0 0 0 0 0,-1 0 1 0 0,1 1-1 0 0,-1-1 0 0 0,1 1 1 0 0,-1 0-1 0 0,0 0 1 0 0,0 0-1 0 0,0 0 0 0 0,0 1 1 0 0,0-1-1 0 0,0 1 0 0 0,-1-1 1 0 0,1 1-1 0 0,0 0 0 0 0,-1 1 1 0 0,1-1-1 0 0,-1 0 0 0 0,1 1 1 0 0,-1 0-1 0 0,1 0 0 0 0,-1 0 1 0 0,1 0-1 0 0,-1 1 1 0 0,1-1-1 0 0,-1 1 0 0 0,1 0 1 0 0,0 0-1 0 0,-1 0 0 0 0,1 0 1 0 0,-4 3-1 0 0,-4 1 59 0 0,1 0-1 0 0,-1 1 1 0 0,2 1 0 0 0,-1-1-1 0 0,0 1 1 0 0,1 1 0 0 0,1 0-1 0 0,-1 0 1 0 0,-8 13 0 0 0,8-10-39 0 0,0 1 1 0 0,1 0 0 0 0,1 0 0 0 0,0 1 0 0 0,1 0 0 0 0,0 0 0 0 0,1 0-1 0 0,0 1 1 0 0,1-1 0 0 0,1 1 0 0 0,0 0 0 0 0,-1 17 0 0 0,4-2-5441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0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6913 0 0,'-6'3'31'0'0,"0"-1"0"0"0,1 2 0 0 0,-1-1 0 0 0,1 1 0 0 0,0-1 0 0 0,0 1 0 0 0,0 1 0 0 0,1-1 0 0 0,0 1 0 0 0,-7 8 0 0 0,-36 58-159 0 0,37-56 357 0 0,3-2-115 0 0,-1-1 0 0 0,2 1 0 0 0,0 1-1 0 0,0-1 1 0 0,1 1 0 0 0,1 0 0 0 0,-4 21 0 0 0,7-26 45 0 0,0-1 1 0 0,1 1-1 0 0,0-1 0 0 0,0 1 1 0 0,1-1-1 0 0,0 0 0 0 0,1 1 0 0 0,0-1 1 0 0,0 0-1 0 0,0 0 0 0 0,1 0 1 0 0,1 0-1 0 0,-1 0 0 0 0,6 8 1 0 0,-6-11 42 0 0,0 0 1 0 0,0-1-1 0 0,1 1 1 0 0,-1-1-1 0 0,1 0 1 0 0,0 0-1 0 0,0 0 1 0 0,1-1-1 0 0,-1 1 1 0 0,1-1-1 0 0,-1 0 1 0 0,9 4-1 0 0,-11-7-158 0 0,1 1 0 0 0,-1 0 0 0 0,1-1 0 0 0,-1 1 0 0 0,1-1 0 0 0,0 0 0 0 0,-1 0 0 0 0,1 0 0 0 0,0 0 0 0 0,-1 0-1 0 0,1-1 1 0 0,-1 1 0 0 0,1-1 0 0 0,0 0 0 0 0,-1 1 0 0 0,1-1 0 0 0,-1 0 0 0 0,0-1 0 0 0,1 1 0 0 0,-1 0 0 0 0,0-1-1 0 0,0 1 1 0 0,0-1 0 0 0,0 0 0 0 0,0 1 0 0 0,0-1 0 0 0,0 0 0 0 0,2-3 0 0 0,3-6 62 0 0,0 1 0 0 0,0-1 0 0 0,-1 0 0 0 0,0 0 0 0 0,-1-1 0 0 0,0 0 0 0 0,-1 1 0 0 0,-1-2 0 0 0,3-13 0 0 0,0-4-342 0 0,-2 0-1 0 0,0-53 1 0 0,-4 79 60 0 0,0 0 0 0 0,0 0 1 0 0,0-1-1 0 0,-1 1 1 0 0,0 0-1 0 0,0 0 1 0 0,0 0-1 0 0,0 0 0 0 0,-3-4 1 0 0,4 7 120 0 0,0 0 1 0 0,0 1-1 0 0,-1 0 1 0 0,1-1-1 0 0,-1 1 0 0 0,1-1 1 0 0,0 1-1 0 0,-1-1 1 0 0,1 1-1 0 0,-1 0 1 0 0,1-1-1 0 0,-1 1 0 0 0,1 0 1 0 0,-1-1-1 0 0,1 1 1 0 0,-1 0-1 0 0,1 0 0 0 0,-1-1 1 0 0,1 1-1 0 0,-1 0 1 0 0,0 0-1 0 0,1 0 1 0 0,-1 0-1 0 0,1 0 0 0 0,-2 0 1 0 0,0 0-14 0 0,1 1 0 0 0,-1 0 0 0 0,1-1 0 0 0,-1 1 0 0 0,1 0 0 0 0,-1 0 0 0 0,1 0 0 0 0,-1 0 0 0 0,1 0 0 0 0,0 0 0 0 0,0 0 0 0 0,0 1 0 0 0,-2 1 0 0 0,-6 9-4 0 0,2-1 0 0 0,-1 1 0 0 0,2 0 0 0 0,-1 1 0 0 0,2 0 0 0 0,0 0 0 0 0,0 0 0 0 0,-4 24 0 0 0,4-13 536 0 0,1 0 0 0 0,1 1 0 0 0,2 0 1 0 0,0 27-1 0 0,2-49-333 0 0,-1 1 1 0 0,0-1 0 0 0,1 0-1 0 0,0 1 1 0 0,0-1-1 0 0,0 0 1 0 0,0 0 0 0 0,0 0-1 0 0,1 0 1 0 0,-1 0 0 0 0,1 0-1 0 0,0 0 1 0 0,0 0-1 0 0,3 3 1 0 0,-4-5-81 0 0,-1-1-1 0 0,1 1 1 0 0,0 0 0 0 0,0-1-1 0 0,0 1 1 0 0,-1-1 0 0 0,1 1-1 0 0,0-1 1 0 0,0 0 0 0 0,0 1-1 0 0,0-1 1 0 0,0 0 0 0 0,0 0-1 0 0,0 1 1 0 0,0-1-1 0 0,0 0 1 0 0,0 0 0 0 0,0 0-1 0 0,2-1 1 0 0,-1 1-18 0 0,-1-1 1 0 0,1 1-1 0 0,0-1 1 0 0,0 0-1 0 0,-1 0 1 0 0,1 0-1 0 0,-1 0 0 0 0,1 0 1 0 0,-1 0-1 0 0,0-1 1 0 0,1 1-1 0 0,-1 0 1 0 0,0-1-1 0 0,2-2 0 0 0,2-4-137 0 0,-1 1 0 0 0,0-1-1 0 0,-1 0 1 0 0,0-1-1 0 0,0 1 1 0 0,-1-1 0 0 0,0 1-1 0 0,0-1 1 0 0,-1 0-1 0 0,0 1 1 0 0,0-17 0 0 0,-2-1-780 0 0,0 1 0 0 0,-10-47 0 0 0,8 59 417 0 0,0 0 1 0 0,-1 1 0 0 0,-1-1 0 0 0,0 1 0 0 0,-10-18-1 0 0,13 27 344 0 0,1 0 0 0 0,-1 1-1 0 0,0-1 1 0 0,0 1-1 0 0,0-1 1 0 0,-1 1 0 0 0,1 0-1 0 0,0 0 1 0 0,-1 0 0 0 0,0 0-1 0 0,1 0 1 0 0,-6-2 0 0 0,6 4 75 0 0,1-1 0 0 0,-1 1 0 0 0,0 0 0 0 0,0 0 0 0 0,0-1 0 0 0,0 1-1 0 0,0 1 1 0 0,1-1 0 0 0,-1 0 0 0 0,0 0 0 0 0,0 1 0 0 0,0-1 0 0 0,1 1 0 0 0,-1-1 0 0 0,0 1 0 0 0,0 0 0 0 0,1 0 0 0 0,-1-1 0 0 0,1 1 0 0 0,-1 1 0 0 0,1-1 0 0 0,-1 0 0 0 0,-2 2 0 0 0,-5 6 268 0 0,0 1 0 0 0,1 0 0 0 0,0 0-1 0 0,0 0 1 0 0,1 1 0 0 0,1 0-1 0 0,0 0 1 0 0,-8 20 0 0 0,10-21 41 0 0,0 0 1 0 0,1 1-1 0 0,1-1 0 0 0,-1 1 1 0 0,2 0-1 0 0,-1-1 1 0 0,2 1-1 0 0,-1 0 1 0 0,1 0-1 0 0,3 18 0 0 0,-3-28-211 0 0,1 1 0 0 0,-1-1 0 0 0,0 0-1 0 0,1 1 1 0 0,-1-1 0 0 0,1 1 0 0 0,-1-1-1 0 0,1 0 1 0 0,0 1 0 0 0,0-1 0 0 0,-1 0-1 0 0,1 0 1 0 0,0 1 0 0 0,0-1-1 0 0,0 0 1 0 0,0 0 0 0 0,0 0 0 0 0,1 0-1 0 0,-1 0 1 0 0,0-1 0 0 0,0 1 0 0 0,1 0-1 0 0,2 1 1 0 0,-2-2-2 0 0,1 1 1 0 0,0-1-1 0 0,0 0 0 0 0,0 0 1 0 0,-1 0-1 0 0,1 0 0 0 0,0 0 1 0 0,0 0-1 0 0,0-1 1 0 0,-1 0-1 0 0,1 1 0 0 0,2-2 1 0 0,5-2-12 0 0,-1 0 1 0 0,0 0-1 0 0,-1-1 0 0 0,1 0 1 0 0,-1-1-1 0 0,10-8 1 0 0,-8 5-242 0 0,-1 0 0 0 0,0-1 0 0 0,-1 0 0 0 0,0-1 1 0 0,0 0-1 0 0,-2 0 0 0 0,1 0 0 0 0,-1-1 0 0 0,-1 0 0 0 0,0 0 0 0 0,0 0 1 0 0,-2-1-1 0 0,1 0 0 0 0,-2 0 0 0 0,0 1 0 0 0,0-1 0 0 0,-1-1 1 0 0,0 1-1 0 0,-2 0 0 0 0,-1-15 0 0 0,2 26 151 0 0,-1-1 0 0 0,1 1 1 0 0,-1-1-1 0 0,0 1 0 0 0,1 0 0 0 0,-1-1 0 0 0,0 1 0 0 0,-1 0 1 0 0,1-1-1 0 0,0 1 0 0 0,-1 0 0 0 0,1 0 0 0 0,-1 0 1 0 0,0 1-1 0 0,1-1 0 0 0,-1 0 0 0 0,-4-2 0 0 0,5 3 44 0 0,-1 1-1 0 0,1-1 1 0 0,0 1 0 0 0,-1 0-1 0 0,1 0 1 0 0,-1 0-1 0 0,1 0 1 0 0,0 0-1 0 0,-1 0 1 0 0,1 0 0 0 0,0 0-1 0 0,-1 1 1 0 0,1-1-1 0 0,-1 0 1 0 0,1 1 0 0 0,0-1-1 0 0,0 1 1 0 0,-1 0-1 0 0,1-1 1 0 0,0 1-1 0 0,0 0 1 0 0,0 0 0 0 0,0 0-1 0 0,0-1 1 0 0,0 1-1 0 0,0 0 1 0 0,0 1 0 0 0,0-1-1 0 0,0 0 1 0 0,0 0-1 0 0,1 0 1 0 0,-1 0 0 0 0,0 1-1 0 0,0 0 1 0 0,-9 17 340 0 0,0 1 1 0 0,1 0 0 0 0,1 0 0 0 0,1 1-1 0 0,1 0 1 0 0,1 0 0 0 0,0 0-1 0 0,2 1 1 0 0,0-1 0 0 0,1 37-1 0 0,2-56-301 0 0,0 0 0 0 0,0 0-1 0 0,0 0 1 0 0,0 0-1 0 0,0 0 1 0 0,0 0-1 0 0,1 0 1 0 0,-1 0 0 0 0,1 0-1 0 0,-1 0 1 0 0,1-1-1 0 0,0 1 1 0 0,0 0-1 0 0,-1 0 1 0 0,1-1 0 0 0,1 1-1 0 0,-1 0 1 0 0,0-1-1 0 0,0 1 1 0 0,1-1-1 0 0,-1 1 1 0 0,0-1 0 0 0,1 0-1 0 0,0 0 1 0 0,-1 1-1 0 0,1-1 1 0 0,0 0-1 0 0,-1 0 1 0 0,1-1-1 0 0,0 1 1 0 0,0 0 0 0 0,0-1-1 0 0,0 1 1 0 0,0-1-1 0 0,0 1 1 0 0,-1-1-1 0 0,1 0 1 0 0,0 0 0 0 0,0 0-1 0 0,0 0 1 0 0,0 0-1 0 0,0 0 1 0 0,0-1-1 0 0,3 0 1 0 0,5-1 53 0 0,-1-1 0 0 0,1-1 0 0 0,-1 1 0 0 0,1-2 0 0 0,-1 1-1 0 0,0-1 1 0 0,12-9 0 0 0,11-12-213 0 0,-1-1-1 0 0,-2-2 1 0 0,0 0-1 0 0,-2-3 1 0 0,-1 0-1 0 0,25-43 1 0 0,-55 135-2247 0 0,2-54 2377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28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618 279 6449 0 0,'-22'-11'163'0'0,"1"-1"-1"0"0,-23-15 0 0 0,25 13-4 0 0,-1 2 0 0 0,-22-10 0 0 0,34 19-136 0 0,-1 0-1 0 0,1 0 1 0 0,0 1-1 0 0,0 0 1 0 0,-1 0-1 0 0,0 1 1 0 0,1 0 0 0 0,-1 1-1 0 0,-11 0 1 0 0,7 1 37 0 0,1 0 1 0 0,-1 1-1 0 0,1 1 1 0 0,0 0-1 0 0,-1 0 1 0 0,1 2-1 0 0,1-1 1 0 0,-1 1-1 0 0,1 1 1 0 0,0 0-1 0 0,0 1 1 0 0,0 0 0 0 0,1 0-1 0 0,0 1 1 0 0,1 1-1 0 0,0-1 1 0 0,0 2-1 0 0,1-1 1 0 0,0 1-1 0 0,0 0 1 0 0,1 1-1 0 0,1 0 1 0 0,0 0-1 0 0,-8 21 1 0 0,-5 12 345 0 0,1 2 0 0 0,3 0 1 0 0,2 1-1 0 0,2 1 0 0 0,-8 81 0 0 0,18-118-314 0 0,2-1 0 0 0,-1 1-1 0 0,2 0 1 0 0,-1 0 0 0 0,1-1 0 0 0,1 1-1 0 0,0-1 1 0 0,1 1 0 0 0,-1-1 0 0 0,2 0 0 0 0,0-1-1 0 0,0 1 1 0 0,1-1 0 0 0,0 0 0 0 0,0 0-1 0 0,1 0 1 0 0,0-1 0 0 0,1 0 0 0 0,-1-1-1 0 0,18 13 1 0 0,-17-14-67 0 0,0-1-1 0 0,1 0 0 0 0,-1 0 1 0 0,1 0-1 0 0,0-1 0 0 0,0-1 1 0 0,0 0-1 0 0,0 0 1 0 0,1 0-1 0 0,-1-2 0 0 0,1 1 1 0 0,0-1-1 0 0,0 0 1 0 0,-1-1-1 0 0,1 0 0 0 0,0-1 1 0 0,-1 0-1 0 0,1 0 0 0 0,0-1 1 0 0,-1 0-1 0 0,1-1 1 0 0,-1 0-1 0 0,12-6 0 0 0,-5 0 92 0 0,0-1 0 0 0,-1-1 0 0 0,0 0 0 0 0,-1-1 0 0 0,0-1 0 0 0,-1 0-1 0 0,0-1 1 0 0,-1-1 0 0 0,-1 1 0 0 0,16-29 0 0 0,-3 1 215 0 0,-2-2 1 0 0,30-86-1 0 0,-42 100-208 0 0,-2-1-1 0 0,0 1 0 0 0,-3-1 0 0 0,0 0 0 0 0,-2-1 0 0 0,-1 1 0 0 0,-3-40 0 0 0,0 55-167 0 0,-1 0 1 0 0,0 0-1 0 0,-1 0 0 0 0,-1 1 1 0 0,0-1-1 0 0,-2 1 0 0 0,1 0 1 0 0,-2 0-1 0 0,0 1 0 0 0,-1 0 1 0 0,0 0-1 0 0,-1 0 0 0 0,0 1 1 0 0,-1 1-1 0 0,-1 0 0 0 0,-12-11 1 0 0,20 20-73 0 0,-1 0 0 0 0,1 0 0 0 0,-1 1 0 0 0,0-1 1 0 0,0 1-1 0 0,0 0 0 0 0,0 0 0 0 0,0 1 0 0 0,-1-1 1 0 0,1 1-1 0 0,0 0 0 0 0,-1 0 0 0 0,1 1 1 0 0,-1-1-1 0 0,1 1 0 0 0,-1 0 0 0 0,1 0 0 0 0,-1 0 1 0 0,1 1-1 0 0,-1-1 0 0 0,1 1 0 0 0,-1 0 0 0 0,1 1 1 0 0,0-1-1 0 0,-1 1 0 0 0,1 0 0 0 0,-6 3 0 0 0,-24 15-760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32 9850 0 0,'0'-1'43'0'0,"1"0"1"0"0,-1 0-1 0 0,1 0 0 0 0,-1 0 0 0 0,1 0 0 0 0,0 0 1 0 0,0 0-1 0 0,-1 1 0 0 0,1-1 0 0 0,0 0 0 0 0,0 1 1 0 0,0-1-1 0 0,0 0 0 0 0,0 1 0 0 0,0-1 1 0 0,0 1-1 0 0,0 0 0 0 0,0-1 0 0 0,0 1 0 0 0,0 0 1 0 0,0-1-1 0 0,0 1 0 0 0,0 0 0 0 0,0 0 0 0 0,0 0 1 0 0,1 0-1 0 0,-1 0 0 0 0,0 0 0 0 0,0 0 1 0 0,0 1-1 0 0,0-1 0 0 0,0 0 0 0 0,0 1 0 0 0,2 0 1 0 0,-1 0 5 0 0,0 0 0 0 0,0 0 1 0 0,1 0-1 0 0,-1 0 0 0 0,0 1 1 0 0,0-1-1 0 0,0 1 0 0 0,0-1 1 0 0,0 1-1 0 0,-1 0 0 0 0,1 0 1 0 0,-1 0-1 0 0,1 0 0 0 0,1 3 1 0 0,3 10-126 0 0,-2 0 0 0 0,0 1 0 0 0,0-1 0 0 0,-1 0 0 0 0,-1 1 0 0 0,-1 0 1 0 0,-1 31-1 0 0,0-28 60 0 0,0 0 1 0 0,2 0-1 0 0,0 0 1 0 0,7 29-1 0 0,-9-47 38 0 0,0 0-1 0 0,0-1 0 0 0,0 1 0 0 0,0-1 0 0 0,0 1 0 0 0,0-1 0 0 0,1 1 0 0 0,-1 0 0 0 0,0-1 1 0 0,0 1-1 0 0,1-1 0 0 0,-1 1 0 0 0,0-1 0 0 0,1 1 0 0 0,-1-1 0 0 0,0 1 0 0 0,1-1 0 0 0,-1 1 1 0 0,1-1-1 0 0,-1 0 0 0 0,0 1 0 0 0,1-1 0 0 0,-1 0 0 0 0,1 1 0 0 0,-1-1 0 0 0,1 0 0 0 0,0 1 1 0 0,-1-1-1 0 0,1 0 0 0 0,-1 0 0 0 0,2 0 0 0 0,-1 0 19 0 0,-1-1-1 0 0,1 1 1 0 0,0-1 0 0 0,0 0 0 0 0,0 1-1 0 0,0-1 1 0 0,0 0 0 0 0,-1 0-1 0 0,1 0 1 0 0,0 1 0 0 0,0-1 0 0 0,-1 0-1 0 0,1 0 1 0 0,-1 0 0 0 0,1-1-1 0 0,19-48 995 0 0,-18 44-885 0 0,25-64 1115 0 0,-15 40-1802 0 0,-1-1 1 0 0,-1 0-1 0 0,9-50 0 0 0,-19 71-1348 0 0,-14 25-1070 0 0,-8 28 1936 0 0,15-28 821 0 0,2-4 250 0 0,0 0 0 0 0,0 0 0 0 0,1 0 0 0 0,1 0 0 0 0,0 0 0 0 0,0 1 0 0 0,1-1 0 0 0,1 1 0 0 0,-1 18 0 0 0,2-29-8 0 0,0-1 1 0 0,0 1 0 0 0,0-1 0 0 0,1 0 0 0 0,-1 1 0 0 0,0-1-1 0 0,0 1 1 0 0,0-1 0 0 0,0 1 0 0 0,1-1 0 0 0,-1 0 0 0 0,0 1-1 0 0,0-1 1 0 0,1 1 0 0 0,-1-1 0 0 0,0 0 0 0 0,1 1 0 0 0,-1-1-1 0 0,0 0 1 0 0,1 0 0 0 0,-1 1 0 0 0,0-1 0 0 0,1 0-1 0 0,-1 0 1 0 0,1 1 0 0 0,-1-1 0 0 0,1 0 0 0 0,-1 0 0 0 0,0 0-1 0 0,1 0 1 0 0,-1 0 0 0 0,1 0 0 0 0,-1 0 0 0 0,1 0 0 0 0,-1 0-1 0 0,1 0 1 0 0,-1 0 0 0 0,1 0 0 0 0,-1 0 0 0 0,0 0 0 0 0,1 0-1 0 0,-1 0 1 0 0,1 0 0 0 0,-1-1 0 0 0,1 1 0 0 0,-1 0 0 0 0,0 0-1 0 0,1-1 1 0 0,-1 1 0 0 0,1 0 0 0 0,-1 0 0 0 0,0-1 0 0 0,1 1-1 0 0,-1 0 1 0 0,0-1 0 0 0,0 1 0 0 0,1-1 0 0 0,21-20 1398 0 0,-11 8-1580 0 0,-1-1 0 0 0,-1 0 0 0 0,0 0 0 0 0,-1-1-1 0 0,0-1 1 0 0,-1 1 0 0 0,-1-1 0 0 0,0 0 0 0 0,-1-1-1 0 0,3-20 1 0 0,-8 36 100 0 0,0 1 0 0 0,0-1 0 0 0,1 0 0 0 0,-1 0 0 0 0,0 1 0 0 0,0-1 0 0 0,0 0 0 0 0,0 0 0 0 0,0 0 0 0 0,-1 1 0 0 0,1-1 0 0 0,0 0 0 0 0,0 0 0 0 0,0 1 0 0 0,-1-1 0 0 0,1 0 0 0 0,0 0-1 0 0,-1 1 1 0 0,1-1 0 0 0,-1 0 0 0 0,0 0 0 0 0,1 1 16 0 0,-1 0 0 0 0,1 0 0 0 0,-1 0 1 0 0,1 0-1 0 0,-1 0 0 0 0,1 0 0 0 0,-1 0 0 0 0,1 0 0 0 0,-1 0 0 0 0,1 0 0 0 0,-1 0 0 0 0,1 0 0 0 0,-1 1 0 0 0,1-1 0 0 0,-1 0 0 0 0,1 0 0 0 0,0 0 0 0 0,-1 1 0 0 0,1-1 0 0 0,-1 0 0 0 0,1 1 0 0 0,0-1 0 0 0,-1 1 0 0 0,-22 26-542 0 0,17-16 708 0 0,1-1 0 0 0,1 1 0 0 0,0 1 0 0 0,0-1 0 0 0,1 0 0 0 0,0 1 0 0 0,1 0 0 0 0,1-1 0 0 0,0 1 0 0 0,0 0 0 0 0,1 0 0 0 0,1 0 0 0 0,2 16 0 0 0,-3-26-70 0 0,1-1 1 0 0,-1 0-1 0 0,0 0 0 0 0,1 0 0 0 0,-1 0 0 0 0,0 0 1 0 0,1 0-1 0 0,-1 0 0 0 0,1 0 0 0 0,0 0 1 0 0,-1 0-1 0 0,1 0 0 0 0,0-1 0 0 0,-1 1 0 0 0,1 0 1 0 0,0 0-1 0 0,0-1 0 0 0,0 1 0 0 0,1 1 0 0 0,-1-2-28 0 0,0 0 0 0 0,0 0-1 0 0,-1 0 1 0 0,1 0 0 0 0,0 0-1 0 0,0 0 1 0 0,-1 0 0 0 0,1 0-1 0 0,0 0 1 0 0,0 0 0 0 0,-1-1-1 0 0,1 1 1 0 0,0 0-1 0 0,0 0 1 0 0,-1-1 0 0 0,1 1-1 0 0,0 0 1 0 0,-1-1 0 0 0,1 1-1 0 0,-1-1 1 0 0,2 0 0 0 0,0-1 42 0 0,0 0 1 0 0,-1 0-1 0 0,1 0 0 0 0,0 0 1 0 0,-1 0-1 0 0,1 0 1 0 0,-1 0-1 0 0,0-1 1 0 0,0 1-1 0 0,0 0 0 0 0,0-1 1 0 0,0 1-1 0 0,0-1 1 0 0,-1 1-1 0 0,1-6 1 0 0,-1 5-77 0 0,0-1 1 0 0,-1 0-1 0 0,1 1 1 0 0,-1-1-1 0 0,0 1 1 0 0,0-1-1 0 0,0 1 1 0 0,0 0-1 0 0,-1-1 1 0 0,0 1 0 0 0,1 0-1 0 0,-1 0 1 0 0,0 0-1 0 0,0 0 1 0 0,-1 0-1 0 0,1 0 1 0 0,-1 1-1 0 0,1-1 1 0 0,-1 1-1 0 0,0 0 1 0 0,0 0-1 0 0,0 0 1 0 0,0 0 0 0 0,0 0-1 0 0,0 0 1 0 0,-1 1-1 0 0,1 0 1 0 0,-7-2-1 0 0,3 1-224 0 0,0 0 0 0 0,0 1 0 0 0,0 0 0 0 0,-1 0 0 0 0,1 1 0 0 0,0 0 0 0 0,0 0 0 0 0,-1 0 0 0 0,1 1 0 0 0,0 0 0 0 0,0 1 0 0 0,-1 0 0 0 0,-8 3 0 0 0,6 0-88 0 0,0 0 0 0 0,0 1-1 0 0,1 0 1 0 0,0 0 0 0 0,1 1-1 0 0,-1 0 1 0 0,1 1 0 0 0,1-1 0 0 0,-1 2-1 0 0,1-1 1 0 0,-10 18 0 0 0,6-8-2549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41 6449 0 0,'-5'-2'118'0'0,"-1"0"-1"0"0,1 1 1 0 0,0-1-1 0 0,-1 1 1 0 0,1 0-1 0 0,0 1 1 0 0,-1-1 0 0 0,1 1-1 0 0,-1 0 1 0 0,1 1-1 0 0,-1-1 1 0 0,1 1-1 0 0,-1 0 1 0 0,1 0-1 0 0,0 1 1 0 0,-9 3-1 0 0,7-1 23 0 0,0 0-1 0 0,0 1 1 0 0,0-1-1 0 0,0 2 1 0 0,1-1-1 0 0,0 0 1 0 0,1 1-1 0 0,-1 0 1 0 0,1 1-1 0 0,-6 7 1 0 0,0 6 10 0 0,0 0 1 0 0,1 0 0 0 0,0 1 0 0 0,2 0 0 0 0,1 0 0 0 0,1 1 0 0 0,-5 26 0 0 0,7-26-186 0 0,2 0 0 0 0,0 0-1 0 0,1 0 1 0 0,2 0 0 0 0,0 0 0 0 0,5 25-1 0 0,-5-38 89 0 0,1 0 0 0 0,0 0-1 0 0,1 0 1 0 0,0 0-1 0 0,0 0 1 0 0,1-1 0 0 0,0 0-1 0 0,1 0 1 0 0,-1 0-1 0 0,2 0 1 0 0,-1-1 0 0 0,1 1-1 0 0,0-1 1 0 0,1-1-1 0 0,-1 1 1 0 0,1-1 0 0 0,11 7-1 0 0,-15-11 32 0 0,0 0-1 0 0,1-1 1 0 0,-1 1-1 0 0,1-1 1 0 0,-1 1-1 0 0,1-1 1 0 0,0 0-1 0 0,-1-1 1 0 0,1 1 0 0 0,0-1-1 0 0,0 1 1 0 0,0-1-1 0 0,0 0 1 0 0,-1 0-1 0 0,1-1 1 0 0,4 0-1 0 0,-2-1 5 0 0,0 0 0 0 0,0 0 0 0 0,0 0 0 0 0,-1-1 0 0 0,1 0 0 0 0,-1 0 0 0 0,0-1 0 0 0,0 1 0 0 0,5-6 0 0 0,6-6 121 0 0,-1 0 0 0 0,-1-2 0 0 0,-1 0 0 0 0,19-29 0 0 0,-16 20-630 0 0,-2-1 1 0 0,0 0-1 0 0,19-56 0 0 0,-27 63 10 0 0,-1 1-1 0 0,-1-2 1 0 0,0 1-1 0 0,-2 0 0 0 0,0-1 1 0 0,-2-35-1 0 0,0 53 353 0 0,0 1 0 0 0,-1-1 0 0 0,1 0-1 0 0,-1 1 1 0 0,1-1 0 0 0,-1 1 0 0 0,0-1 0 0 0,0 1-1 0 0,0-1 1 0 0,0 1 0 0 0,0 0 0 0 0,0 0 0 0 0,-1-1 0 0 0,1 1-1 0 0,-1 0 1 0 0,1 0 0 0 0,-1 0 0 0 0,-2-2 0 0 0,2 4 44 0 0,0-1 0 0 0,0 0 0 0 0,1 0 1 0 0,-1 1-1 0 0,0-1 0 0 0,0 1 0 0 0,0 0 0 0 0,0-1 1 0 0,0 1-1 0 0,1 0 0 0 0,-1 0 0 0 0,0 0 1 0 0,0 0-1 0 0,0 1 0 0 0,0-1 0 0 0,0 0 1 0 0,0 1-1 0 0,1-1 0 0 0,-1 1 0 0 0,0 0 1 0 0,0 0-1 0 0,1-1 0 0 0,-1 1 0 0 0,0 0 1 0 0,-1 2-1 0 0,-11 7 95 0 0,0 1 1 0 0,1 0 0 0 0,0 0-1 0 0,1 1 1 0 0,1 1-1 0 0,0 0 1 0 0,-9 15-1 0 0,-8 14 210 0 0,-22 49 0 0 0,42-78-140 0 0,2 0-1 0 0,0 1 1 0 0,0 0-1 0 0,1 0 1 0 0,1 0-1 0 0,-3 18 1 0 0,7-29-91 0 0,-1 0 0 0 0,1 0 0 0 0,0 0 1 0 0,0 0-1 0 0,0 1 0 0 0,0-1 0 0 0,1 0 0 0 0,-1 0 1 0 0,1 0-1 0 0,0 0 0 0 0,0 0 0 0 0,0 0 0 0 0,0 0 1 0 0,0 0-1 0 0,1-1 0 0 0,-1 1 0 0 0,1 0 0 0 0,0-1 1 0 0,0 1-1 0 0,0-1 0 0 0,0 1 0 0 0,0-1 0 0 0,1 0 1 0 0,-1 0-1 0 0,0 0 0 0 0,1 0 0 0 0,0-1 1 0 0,-1 1-1 0 0,1-1 0 0 0,0 1 0 0 0,0-1 0 0 0,0 0 1 0 0,0 0-1 0 0,0 0 0 0 0,5 0 0 0 0,-2 0 20 0 0,-1 0 1 0 0,1 0-1 0 0,-1-1 0 0 0,1 0 0 0 0,-1 0 0 0 0,1 0 1 0 0,-1-1-1 0 0,1 1 0 0 0,-1-2 0 0 0,0 1 0 0 0,1 0 1 0 0,8-5-1 0 0,-5 2 21 0 0,0-1 1 0 0,0 0-1 0 0,-1-1 1 0 0,0 0-1 0 0,0 0 1 0 0,12-12-1 0 0,-7 4-86 0 0,-1 0-1 0 0,0-1 0 0 0,-1-1 1 0 0,0 0-1 0 0,-1-1 1 0 0,14-34-1 0 0,-20 40-246 0 0,-1 0-1 0 0,0 0 0 0 0,-1-1 0 0 0,0 1 1 0 0,-1-1-1 0 0,-1 1 0 0 0,1-1 0 0 0,-2 1 1 0 0,0-1-1 0 0,0 0 0 0 0,-4-15 1 0 0,3 18-93 0 0,-1-1 1 0 0,0 1 0 0 0,0 0-1 0 0,-1 0 1 0 0,0 0 0 0 0,0 1-1 0 0,-1-1 1 0 0,0 1 0 0 0,-1 0-1 0 0,1 1 1 0 0,-2-1 0 0 0,1 1 0 0 0,-1 0-1 0 0,-9-6 1 0 0,14 11 249 0 0,-1 0 0 0 0,0 0 1 0 0,0 1-1 0 0,0-1 0 0 0,1 1 0 0 0,-1 0 0 0 0,-1 0 0 0 0,1 0 1 0 0,0 0-1 0 0,0 0 0 0 0,0 1 0 0 0,0-1 0 0 0,-1 1 1 0 0,1 0-1 0 0,0 0 0 0 0,0 0 0 0 0,-5 1 0 0 0,3 1 158 0 0,0-1-1 0 0,0 1 1 0 0,0 0-1 0 0,1 0 1 0 0,-1 0-1 0 0,1 1 0 0 0,-1 0 1 0 0,1-1-1 0 0,0 2 1 0 0,-5 3-1 0 0,1 1 187 0 0,1 0-1 0 0,-1 1 1 0 0,2 0 0 0 0,-1 0-1 0 0,1 0 1 0 0,0 1-1 0 0,1 0 1 0 0,0 0 0 0 0,-5 16-1 0 0,7-14-48 0 0,1 0 0 0 0,0 1 0 0 0,1-1 0 0 0,0 0 0 0 0,1 1-1 0 0,0-1 1 0 0,1 0 0 0 0,1 0 0 0 0,0 1 0 0 0,0-1 0 0 0,1 0 0 0 0,1-1 0 0 0,7 19-1 0 0,-8-24-150 0 0,-1 0-1 0 0,2 0 1 0 0,-1 0-1 0 0,0-1 1 0 0,1 1-1 0 0,0-1 0 0 0,0 1 1 0 0,1-1-1 0 0,-1-1 1 0 0,1 1-1 0 0,0-1 1 0 0,1 1-1 0 0,-1-2 0 0 0,1 1 1 0 0,-1 0-1 0 0,1-1 1 0 0,0 0-1 0 0,0-1 1 0 0,1 1-1 0 0,-1-1 1 0 0,1 0-1 0 0,-1-1 0 0 0,1 1 1 0 0,-1-1-1 0 0,1-1 1 0 0,9 1-1 0 0,-10-2-121 0 0,0 1 0 0 0,0-1 0 0 0,0-1 0 0 0,0 1 0 0 0,0-1 0 0 0,-1 0 0 0 0,1 0 0 0 0,-1 0 0 0 0,1-1 0 0 0,-1 0 0 0 0,0 0 0 0 0,7-6 0 0 0,-4 3 67 0 0,0-2 1 0 0,-1 1 0 0 0,0-1-1 0 0,0 0 1 0 0,-1 0 0 0 0,9-15-1 0 0,-3-2 49 0 0,0 1-1 0 0,-2-1 0 0 0,-1-1 1 0 0,10-44-1 0 0,-19 70-60 0 0,6-25-58 0 0,4-45-1 0 0,-9 64 43 0 0,-1-1 0 0 0,0 0 0 0 0,0 0 0 0 0,-1 1-1 0 0,1-1 1 0 0,-2 0 0 0 0,1 1 0 0 0,-1-1 0 0 0,0 1-1 0 0,0-1 1 0 0,-7-11 0 0 0,8 16 7 0 0,0 0-1 0 0,0 0 1 0 0,-1 0-1 0 0,1 1 1 0 0,-1-1-1 0 0,0 0 1 0 0,0 1-1 0 0,1-1 1 0 0,-1 1-1 0 0,0-1 1 0 0,0 1-1 0 0,0 0 1 0 0,0 0-1 0 0,-1 0 1 0 0,1 0-1 0 0,0 0 1 0 0,0 1-1 0 0,-1-1 1 0 0,1 1-1 0 0,0-1 1 0 0,-1 1-1 0 0,1 0 1 0 0,0 0-1 0 0,-1 0 1 0 0,1 0-1 0 0,0 0 1 0 0,-1 0-1 0 0,1 1 1 0 0,0-1-1 0 0,-1 1 1 0 0,1 0-1 0 0,0 0 1 0 0,0 0-1 0 0,0 0 1 0 0,-3 1-1 0 0,-3 3-88 0 0,0-1 0 0 0,0 1 0 0 0,0 1 0 0 0,1 0 0 0 0,0 0 0 0 0,0 0 0 0 0,-10 12 0 0 0,7-5-875 0 0,1 1 0 0 0,0-1 0 0 0,-8 18 0 0 0,-1 12-3012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3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41 145 9218 0 0,'-2'4'81'0'0,"1"0"0"0"0,0-1 1 0 0,0 1-1 0 0,0 0 0 0 0,0 1 0 0 0,0-1 1 0 0,1 8-1 0 0,-1-5-19 0 0,-11 68-656 0 0,4-35-250 0 0,-3 60 0 0 0,10-89 1054 0 0,1 0 1 0 0,1 1-1 0 0,0-1 0 0 0,0 0 1 0 0,1 0-1 0 0,1 0 1 0 0,-1 0-1 0 0,2-1 0 0 0,0 1 1 0 0,5 11-1 0 0,-7-18-75 0 0,0 0 1 0 0,0-1-1 0 0,1 1 1 0 0,-1-1-1 0 0,1 1 0 0 0,-1-1 1 0 0,1 0-1 0 0,0 0 0 0 0,0 0 1 0 0,1 0-1 0 0,-1 0 0 0 0,0-1 1 0 0,1 0-1 0 0,0 0 0 0 0,-1 0 1 0 0,1 0-1 0 0,0 0 0 0 0,0-1 1 0 0,0 1-1 0 0,0-1 1 0 0,1 0-1 0 0,-1 0 0 0 0,0-1 1 0 0,0 0-1 0 0,0 1 0 0 0,6-2 1 0 0,-2 0 11 0 0,0 0 1 0 0,-1-1 0 0 0,1-1-1 0 0,-1 1 1 0 0,0-1-1 0 0,0 0 1 0 0,0-1 0 0 0,0 0-1 0 0,0 0 1 0 0,-1 0-1 0 0,0-1 1 0 0,0 0 0 0 0,9-9-1 0 0,20-21-39 0 0,-2-2-1 0 0,42-62 1 0 0,-61 78-811 0 0,-2 0 1 0 0,0-1-1 0 0,-1 0 1 0 0,-1-1 0 0 0,-1 0-1 0 0,12-48 1 0 0,-20 67 412 0 0,-1 0 1 0 0,1 1-1 0 0,-1-1 0 0 0,0 0 0 0 0,0 0 1 0 0,0 0-1 0 0,-1 0 0 0 0,1 0 1 0 0,-3-7-1 0 0,3 11 225 0 0,0-1 1 0 0,0 0-1 0 0,-1 1 1 0 0,1-1-1 0 0,0 1 1 0 0,-1-1-1 0 0,1 1 1 0 0,0-1-1 0 0,-1 1 1 0 0,1-1-1 0 0,-1 1 1 0 0,1-1-1 0 0,-1 1 1 0 0,1 0-1 0 0,-1-1 1 0 0,1 1-1 0 0,-1 0 1 0 0,1-1-1 0 0,-1 1 1 0 0,0 0 0 0 0,1 0-1 0 0,-1-1 1 0 0,1 1-1 0 0,-2 0 1 0 0,0 0 16 0 0,1 0 0 0 0,-1 1 0 0 0,1-1 0 0 0,-1 0 0 0 0,1 1 0 0 0,-1-1 0 0 0,1 1 0 0 0,-1 0 1 0 0,1 0-1 0 0,-1-1 0 0 0,1 1 0 0 0,0 0 0 0 0,-1 0 0 0 0,-1 2 0 0 0,-13 11 52 0 0,0 2-1 0 0,1 0 1 0 0,0 1-1 0 0,-23 35 1 0 0,-38 82 1867 0 0,73-128-1667 0 0,0 0 1 0 0,1 0-1 0 0,0 0 1 0 0,0 0-1 0 0,0 1 1 0 0,1-1-1 0 0,0 1 1 0 0,0-1-1 0 0,1 1 1 0 0,0-1-1 0 0,0 7 1 0 0,1-10-87 0 0,-1-1 1 0 0,0 0 0 0 0,1 0-1 0 0,0 0 1 0 0,-1 0 0 0 0,1 0-1 0 0,0 0 1 0 0,0 0 0 0 0,0 0 0 0 0,0-1-1 0 0,0 1 1 0 0,1 0 0 0 0,-1 0-1 0 0,0-1 1 0 0,1 1 0 0 0,0-1-1 0 0,-1 1 1 0 0,1-1 0 0 0,0 0-1 0 0,-1 0 1 0 0,1 0 0 0 0,0 0 0 0 0,0 0-1 0 0,0 0 1 0 0,0 0 0 0 0,0 0-1 0 0,0-1 1 0 0,0 1 0 0 0,0-1-1 0 0,1 0 1 0 0,-1 0 0 0 0,0 1-1 0 0,0-1 1 0 0,0 0 0 0 0,0-1-1 0 0,4 0 1 0 0,2 0-162 0 0,0 0-1 0 0,-1-1 1 0 0,1 0 0 0 0,0-1-1 0 0,-1 0 1 0 0,0 0 0 0 0,0 0-1 0 0,0-1 1 0 0,0 0-1 0 0,0 0 1 0 0,-1-1 0 0 0,0 0-1 0 0,0 0 1 0 0,0 0 0 0 0,0-1-1 0 0,-1 0 1 0 0,0 0-1 0 0,-1 0 1 0 0,1-1 0 0 0,-1 0-1 0 0,0 0 1 0 0,-1 0 0 0 0,4-9-1 0 0,-2 6-336 0 0,-2 0-1 0 0,1 0 1 0 0,-1 0-1 0 0,-1 0 0 0 0,0 0 1 0 0,0-1-1 0 0,-1 1 1 0 0,0-1-1 0 0,-1 1 1 0 0,0-1-1 0 0,-1 1 0 0 0,0-1 1 0 0,-1 1-1 0 0,0 0 1 0 0,0 0-1 0 0,-1-1 1 0 0,-6-11-1 0 0,8 20 394 0 0,0-1-1 0 0,0 1 1 0 0,0-1 0 0 0,-1 1-1 0 0,1 0 1 0 0,-1 0-1 0 0,0 0 1 0 0,0 0 0 0 0,1 0-1 0 0,-1 0 1 0 0,-1 0-1 0 0,1 1 1 0 0,0-1 0 0 0,0 1-1 0 0,0-1 1 0 0,-1 1-1 0 0,-2-1 1 0 0,3 1 37 0 0,0 1 0 0 0,0 0 0 0 0,-1 0 0 0 0,1 0 0 0 0,0 0 0 0 0,0 0 1 0 0,0 0-1 0 0,0 0 0 0 0,0 1 0 0 0,0-1 0 0 0,0 1 0 0 0,0-1 0 0 0,0 1 0 0 0,1 0 0 0 0,-1 0 0 0 0,0 0 0 0 0,-3 2 0 0 0,0 0 33 0 0,1 1 0 0 0,-1 0-1 0 0,1 1 1 0 0,0-1 0 0 0,0 1-1 0 0,1-1 1 0 0,-1 1 0 0 0,1 0-1 0 0,0 0 1 0 0,0 1 0 0 0,0-1 0 0 0,1 1-1 0 0,-3 10 1 0 0,2 0 26 0 0,0 0-1 0 0,1 0 1 0 0,1 0 0 0 0,1 0-1 0 0,0 1 1 0 0,3 19 0 0 0,-2-29 0 0 0,0 1 0 0 0,1-1 0 0 0,-1 1 0 0 0,2-1 0 0 0,-1 0 0 0 0,1 0 0 0 0,0 0 0 0 0,0 0 0 0 0,1 0 0 0 0,0-1 0 0 0,0 1 0 0 0,1-1 1 0 0,0 0-1 0 0,0-1 0 0 0,7 7 0 0 0,-10-9-37 0 0,1-1 1 0 0,0 0-1 0 0,0 0 1 0 0,0-1-1 0 0,0 1 1 0 0,0 0-1 0 0,0-1 1 0 0,1 0-1 0 0,-1 0 1 0 0,0 0-1 0 0,1 0 1 0 0,-1 0-1 0 0,1-1 1 0 0,-1 0-1 0 0,1 1 1 0 0,-1-1-1 0 0,1-1 1 0 0,-1 1-1 0 0,1 0 1 0 0,-1-1-1 0 0,1 0 1 0 0,-1 0-1 0 0,0 0 1 0 0,1 0-1 0 0,-1 0 1 0 0,0-1-1 0 0,6-3 1 0 0,-4 2 46 0 0,0-1 0 0 0,-1 0 1 0 0,1 0-1 0 0,-1 0 0 0 0,0 0 1 0 0,0-1-1 0 0,0 0 0 0 0,-1 0 1 0 0,0 0-1 0 0,0 0 1 0 0,0 0-1 0 0,0-1 0 0 0,-1 1 1 0 0,0-1-1 0 0,2-7 0 0 0,-1-3-252 0 0,0 0 0 0 0,-1-1-1 0 0,-1 1 1 0 0,-1-1-1 0 0,0 1 1 0 0,-4-26 0 0 0,3 35 62 0 0,0-1 1 0 0,-1 1 0 0 0,0-1-1 0 0,0 1 1 0 0,0-1 0 0 0,-1 1-1 0 0,0 0 1 0 0,-1 0 0 0 0,1 1-1 0 0,-1-1 1 0 0,-1 1 0 0 0,1-1-1 0 0,-1 1 1 0 0,0 1 0 0 0,-12-11-1 0 0,14 14-46 0 0,-1 0-1 0 0,1 0 1 0 0,-1 1-1 0 0,0 0 1 0 0,1-1-1 0 0,-1 1 1 0 0,0 1 0 0 0,0-1-1 0 0,0 1 1 0 0,0-1-1 0 0,0 1 1 0 0,0 0-1 0 0,0 0 1 0 0,0 1-1 0 0,1-1 1 0 0,-1 1-1 0 0,0 0 1 0 0,0 0-1 0 0,0 0 1 0 0,1 1 0 0 0,-1-1-1 0 0,0 1 1 0 0,1 0-1 0 0,0 0 1 0 0,-1 0-1 0 0,-3 3 1 0 0,-7 5-98 0 0,0 1-1 0 0,1 1 1 0 0,0 0 0 0 0,-17 20 0 0 0,19-19 270 0 0,1-1 0 0 0,1 2 0 0 0,0-1 0 0 0,1 1 0 0 0,0 1 0 0 0,1-1 1 0 0,-9 30-1 0 0,14-40 42 0 0,1 1 0 0 0,0-1 0 0 0,0 1 0 0 0,0-1 0 0 0,1 1 0 0 0,0-1 0 0 0,0 1 0 0 0,0-1 0 0 0,0 1 0 0 0,1-1 0 0 0,-1 1 0 0 0,1-1 0 0 0,0 1 0 0 0,1-1 0 0 0,-1 1 0 0 0,1-1 0 0 0,0 0 0 0 0,0 0 0 0 0,0 0 0 0 0,0 0 0 0 0,1 0 0 0 0,0-1 0 0 0,0 1 0 0 0,0-1 0 0 0,0 1 0 0 0,0-1 0 0 0,1 0 0 0 0,-1 0 0 0 0,1-1 0 0 0,0 1 0 0 0,0-1 0 0 0,6 3 0 0 0,-3-1 8 0 0,0-1 1 0 0,1 0-1 0 0,-1 0 1 0 0,1-1-1 0 0,-1 1 1 0 0,1-2-1 0 0,0 1 1 0 0,0-1-1 0 0,0-1 1 0 0,0 1-1 0 0,0-1 1 0 0,-1-1-1 0 0,1 0 1 0 0,0 0-1 0 0,10-2 1 0 0,-8-1 45 0 0,-1 1 1 0 0,0-1-1 0 0,-1 0 1 0 0,1-1-1 0 0,-1 0 1 0 0,0 0-1 0 0,0-1 1 0 0,0 0-1 0 0,-1 0 1 0 0,0-1-1 0 0,8-9 1 0 0,-3 2-117 0 0,-2-1 1 0 0,0 0-1 0 0,0-1 1 0 0,-1 0-1 0 0,-1 0 1 0 0,-1-1-1 0 0,0 0 1 0 0,-1 0-1 0 0,-1-1 1 0 0,-1 0-1 0 0,0 0 1 0 0,2-35-1 0 0,-6 31-248 0 0,-1 0-1 0 0,-4-33 0 0 0,4 49 137 0 0,0 0 0 0 0,0 0 0 0 0,-1 0 0 0 0,0 0 0 0 0,0 0 0 0 0,0 1 0 0 0,-1-1 0 0 0,1 0 0 0 0,-1 1 0 0 0,-1 0 0 0 0,1 0 0 0 0,-1 0 0 0 0,-7-8 0 0 0,9 12 27 0 0,0 0-1 0 0,1 0 1 0 0,-1 0-1 0 0,0 0 1 0 0,0 0-1 0 0,1 0 1 0 0,-1 1-1 0 0,0-1 1 0 0,0 1-1 0 0,0-1 1 0 0,0 1-1 0 0,0 0 1 0 0,0 0-1 0 0,0 0 1 0 0,0 0-1 0 0,1 0 1 0 0,-1 0-1 0 0,0 0 1 0 0,0 1-1 0 0,0-1 1 0 0,0 1-1 0 0,0 0 1 0 0,0-1-1 0 0,-3 3 1 0 0,-2 1-373 0 0,0 0 0 0 0,1 0 1 0 0,-1 1-1 0 0,-9 9 1 0 0,-12 13-3876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4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122 356 10594 0 0,'-4'-41'-408'0'0,"-2"-16"615"0"0,6 55-129 0 0,0 0 0 0 0,-1 0 0 0 0,0-1 1 0 0,1 1-1 0 0,-1 0 0 0 0,0 0 0 0 0,0 1 0 0 0,0-1 0 0 0,0 0 1 0 0,-1 0-1 0 0,1 0 0 0 0,0 1 0 0 0,-1-1 0 0 0,1 1 0 0 0,-1-1 1 0 0,0 1-1 0 0,1 0 0 0 0,-1-1 0 0 0,0 1 0 0 0,-4-2 1 0 0,5 3-26 0 0,-1 0 0 0 0,0-1 1 0 0,0 1-1 0 0,0 0 1 0 0,1 0-1 0 0,-1 0 1 0 0,0 0-1 0 0,0 0 0 0 0,0 1 1 0 0,1-1-1 0 0,-1 1 1 0 0,0-1-1 0 0,0 1 1 0 0,1-1-1 0 0,-1 1 0 0 0,0 0 1 0 0,1 0-1 0 0,-1 0 1 0 0,1 0-1 0 0,-1 0 1 0 0,1 0-1 0 0,-1 0 0 0 0,1 1 1 0 0,0-1-1 0 0,0 0 1 0 0,0 1-1 0 0,0-1 0 0 0,0 1 1 0 0,0-1-1 0 0,0 1 1 0 0,0-1-1 0 0,-1 4 1 0 0,-3 5 178 0 0,1 0 0 0 0,0 0 1 0 0,0 0-1 0 0,-1 11 0 0 0,2-8 6 0 0,0 0 1 0 0,1 1-1 0 0,1-1 0 0 0,0 0 1 0 0,1 0-1 0 0,0 1 0 0 0,1-1 1 0 0,5 26-1 0 0,-5-33-173 0 0,1-1-1 0 0,0 1 1 0 0,0-1-1 0 0,0 1 1 0 0,1-1 0 0 0,0 0-1 0 0,0 0 1 0 0,0 0 0 0 0,0-1-1 0 0,1 1 1 0 0,0-1 0 0 0,0 1-1 0 0,0-1 1 0 0,0 0 0 0 0,1-1-1 0 0,0 1 1 0 0,0-1-1 0 0,0 0 1 0 0,0 0 0 0 0,0-1-1 0 0,0 1 1 0 0,9 2 0 0 0,-5-2-79 0 0,1-1 0 0 0,-1 0 0 0 0,1 0 0 0 0,0-1 0 0 0,0 0 0 0 0,-1 0 0 0 0,1-1 0 0 0,0-1 0 0 0,0 0 1 0 0,0 0-1 0 0,-1-1 0 0 0,1 0 0 0 0,0 0 0 0 0,-1-1 0 0 0,0-1 0 0 0,0 0 0 0 0,0 0 0 0 0,0 0 0 0 0,-1-1 0 0 0,1-1 1 0 0,-1 1-1 0 0,0-1 0 0 0,-1 0 0 0 0,0-1 0 0 0,0 0 0 0 0,0 0 0 0 0,8-12 0 0 0,-2 1-253 0 0,-1 0 0 0 0,0-1 0 0 0,-1-1 0 0 0,11-26 0 0 0,-19 39 175 0 0,-1 0 0 0 0,0 0 0 0 0,0 0 1 0 0,0 0-1 0 0,-1 0 0 0 0,0 0 0 0 0,0 0 1 0 0,0-1-1 0 0,-1 1 0 0 0,-1 0 0 0 0,1 0 0 0 0,-1-1 1 0 0,0 1-1 0 0,-1 0 0 0 0,1 0 0 0 0,-2 0 1 0 0,-2-7-1 0 0,4 12 17 0 0,1 0 0 0 0,-1 1 0 0 0,0-1 0 0 0,0 1 0 0 0,0-1 0 0 0,0 1 0 0 0,-1-1 0 0 0,1 1 0 0 0,0 0-1 0 0,0 0 1 0 0,-1 0 0 0 0,1-1 0 0 0,-1 1 0 0 0,1 0 0 0 0,-1 1 0 0 0,0-1 0 0 0,1 0 0 0 0,-1 0 0 0 0,0 1 0 0 0,1-1 0 0 0,-1 1 0 0 0,0-1 0 0 0,-3 1 0 0 0,1 0-50 0 0,0 0 0 0 0,0 1 1 0 0,0 0-1 0 0,0-1 0 0 0,0 2 0 0 0,0-1 1 0 0,0 0-1 0 0,1 1 0 0 0,-1-1 0 0 0,-5 4 0 0 0,-5 5-268 0 0,0 0-1 0 0,1 0 0 0 0,0 1 0 0 0,-13 14 0 0 0,-3 6-150 0 0,-38 52 0 0 0,56-67 585 0 0,1-1 0 0 0,1 2 1 0 0,0 0-1 0 0,1 0 0 0 0,-11 34 0 0 0,18-49 36 0 0,1 0 1 0 0,-1 0-1 0 0,1 1 1 0 0,-1-1-1 0 0,1 0 0 0 0,0 1 1 0 0,0-1-1 0 0,0 1 1 0 0,0-1-1 0 0,0 0 1 0 0,0 1-1 0 0,1-1 0 0 0,-1 0 1 0 0,1 1-1 0 0,0-1 1 0 0,-1 0-1 0 0,1 0 0 0 0,0 0 1 0 0,0 1-1 0 0,1-1 1 0 0,-1 0-1 0 0,0 0 1 0 0,1-1-1 0 0,2 4 0 0 0,-2-3-18 0 0,0-1 0 0 0,0 0 0 0 0,0 0-1 0 0,0-1 1 0 0,0 1 0 0 0,0 0 0 0 0,0-1-1 0 0,0 1 1 0 0,0-1 0 0 0,0 0 0 0 0,0 1 0 0 0,0-1-1 0 0,0 0 1 0 0,1 0 0 0 0,-1 0 0 0 0,0-1-1 0 0,0 1 1 0 0,0 0 0 0 0,0-1 0 0 0,0 0-1 0 0,0 1 1 0 0,0-1 0 0 0,0 0 0 0 0,0 0-1 0 0,0 0 1 0 0,0 0 0 0 0,1-2 0 0 0,10-6-154 0 0,0-1 0 0 0,-1-1 0 0 0,0 0 1 0 0,0-1-1 0 0,-2 0 0 0 0,1 0 0 0 0,14-25 1 0 0,-9 11-135 0 0,-1-1 0 0 0,-1-1 1 0 0,11-34-1 0 0,-20 47-129 0 0,0-1-1 0 0,-2 1 0 0 0,1-1 0 0 0,-2 0 0 0 0,1-20 1 0 0,-3 29 119 0 0,0 0 1 0 0,0 0-1 0 0,-1 0 1 0 0,0 0-1 0 0,0 0 1 0 0,0 0 0 0 0,-1 0-1 0 0,0 0 1 0 0,-1 1-1 0 0,1-1 1 0 0,-1 1-1 0 0,-1 0 1 0 0,1-1 0 0 0,-6-6-1 0 0,8 11 186 0 0,-1 1 0 0 0,1 0 0 0 0,0 0-1 0 0,0 0 1 0 0,-1 0 0 0 0,1 0 0 0 0,0 0 0 0 0,-1 0 0 0 0,1 0-1 0 0,-1 1 1 0 0,0-1 0 0 0,1 0 0 0 0,-1 1 0 0 0,1 0 0 0 0,-1-1-1 0 0,0 1 1 0 0,1 0 0 0 0,-1 0 0 0 0,0 0 0 0 0,-1 0 0 0 0,-1 0-4 0 0,0 1 1 0 0,0 0-1 0 0,0 0 1 0 0,0 0-1 0 0,0 0 1 0 0,0 1-1 0 0,0-1 1 0 0,-3 3-1 0 0,-5 4 67 0 0,0 0-1 0 0,0 1 1 0 0,-16 16-1 0 0,8-5 265 0 0,1 0 1 0 0,0 2-1 0 0,2 0 0 0 0,1 1 0 0 0,1 1 0 0 0,0 0 0 0 0,2 1 1 0 0,1 0-1 0 0,-13 42 0 0 0,24-64-165 0 0,1 1 0 0 0,-1-1 0 0 0,1 0 0 0 0,0 1 0 0 0,0-1 0 0 0,0 0 0 0 0,1 1 0 0 0,-1-1 0 0 0,1 0 1 0 0,0 1-1 0 0,0-1 0 0 0,0 0 0 0 0,2 3 0 0 0,-3-5-69 0 0,0 0 1 0 0,1 0 0 0 0,-1-1-1 0 0,0 1 1 0 0,1-1 0 0 0,-1 1-1 0 0,1 0 1 0 0,-1-1 0 0 0,1 1-1 0 0,0-1 1 0 0,-1 1-1 0 0,1-1 1 0 0,-1 1 0 0 0,1-1-1 0 0,0 0 1 0 0,-1 1 0 0 0,1-1-1 0 0,0 0 1 0 0,0 1 0 0 0,-1-1-1 0 0,1 0 1 0 0,1 0 0 0 0,0 0-29 0 0,-1 0 0 0 0,0-1 0 0 0,0 1 0 0 0,1 0 0 0 0,-1-1 0 0 0,0 0 0 0 0,0 1 0 0 0,0-1 0 0 0,0 0 0 0 0,1 1 0 0 0,-1-1 0 0 0,0 0 0 0 0,0 0 0 0 0,-1 0 0 0 0,1 0 0 0 0,0 0 0 0 0,0 0 0 0 0,1-2 0 0 0,7-11-239 0 0,0-1 1 0 0,-1 0-1 0 0,0 0 1 0 0,-1 0-1 0 0,-1-1 1 0 0,-1 0-1 0 0,0-1 1 0 0,4-26-1 0 0,-5 17-184 0 0,-1 0-1 0 0,-2 0 0 0 0,0-1 1 0 0,-7-49-1 0 0,6 71 385 0 0,-12-56-196 0 0,11 59 223 0 0,0-1 0 0 0,1 1 0 0 0,-1-1-1 0 0,0 1 1 0 0,0-1 0 0 0,0 1 0 0 0,-1 0-1 0 0,1-1 1 0 0,0 1 0 0 0,-1 0 0 0 0,0 0-1 0 0,1 0 1 0 0,-1 0 0 0 0,0 0 0 0 0,0 1-1 0 0,0-1 1 0 0,0 0 0 0 0,-1 1 0 0 0,-2-2-1 0 0,3 3 56 0 0,0 0 0 0 0,1 0-1 0 0,-1 0 1 0 0,0 0 0 0 0,0 0-1 0 0,0 1 1 0 0,1-1-1 0 0,-1 0 1 0 0,0 1 0 0 0,0 0-1 0 0,1-1 1 0 0,-1 1 0 0 0,1 0-1 0 0,-1 0 1 0 0,1 0-1 0 0,-1 0 1 0 0,1 0 0 0 0,-1 0-1 0 0,1 0 1 0 0,0 1 0 0 0,-1-1-1 0 0,1 0 1 0 0,0 1-1 0 0,0-1 1 0 0,0 1 0 0 0,0-1-1 0 0,1 1 1 0 0,-2 2 0 0 0,-2 4 254 0 0,0 0 0 0 0,0 0 1 0 0,1 0-1 0 0,-3 13 1 0 0,2-6 13 0 0,1 0 1 0 0,1 0-1 0 0,0 0 1 0 0,1 0 0 0 0,1 0-1 0 0,0 0 1 0 0,1 0-1 0 0,0 0 1 0 0,2 0-1 0 0,0 0 1 0 0,0 0-1 0 0,1 0 1 0 0,1-1 0 0 0,1 0-1 0 0,0 0 1 0 0,1 0-1 0 0,0-1 1 0 0,1 0-1 0 0,0 0 1 0 0,15 16 0 0 0,-9-12-61 0 0,2-1 0 0 0,-1 0 0 0 0,33 23 0 0 0,-23-22-485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10 7834 0 0,'3'-9'1223'0'0,"-14"20"1082"0"0,-38 72-1361 0 0,-34 60-1029 0 0,70-115 70 0 0,0 0 1 0 0,1 0-1 0 0,-9 39 1 0 0,18-51 168 0 0,0 0 0 0 0,0 0 0 0 0,2 1 0 0 0,0-1 0 0 0,2 26 0 0 0,0-32 22 0 0,0-1 1 0 0,1 1-1 0 0,0-1 1 0 0,0 0-1 0 0,1 1 0 0 0,1-1 1 0 0,-1 0-1 0 0,1-1 0 0 0,1 1 1 0 0,9 14-1 0 0,-13-21-124 0 0,1 0-1 0 0,0 0 1 0 0,-1-1-1 0 0,1 1 1 0 0,0-1-1 0 0,0 1 1 0 0,0-1-1 0 0,0 1 1 0 0,0-1-1 0 0,0 0 1 0 0,0 0-1 0 0,0 0 1 0 0,1 0-1 0 0,-1-1 1 0 0,0 1-1 0 0,1 0 1 0 0,-1-1-1 0 0,3 1 1 0 0,0-1 12 0 0,-1 0 1 0 0,1-1-1 0 0,-1 1 1 0 0,1-1-1 0 0,-1 0 1 0 0,0 0-1 0 0,1-1 1 0 0,-1 1-1 0 0,4-3 1 0 0,6-3 66 0 0,0-1 1 0 0,-1 0-1 0 0,0-1 0 0 0,17-16 1 0 0,-11 9-244 0 0,-2-2-1 0 0,0 0 1 0 0,17-23 0 0 0,-29 34-145 0 0,0 0 0 0 0,0 0 0 0 0,-1 0 0 0 0,0 0 0 0 0,-1-1 0 0 0,1 0 0 0 0,-1 1 0 0 0,-1-1-1 0 0,0 0 1 0 0,0-1 0 0 0,0 1 0 0 0,-1 0 0 0 0,0-11 0 0 0,-1 18 182 0 0,0-1 0 0 0,0 1 0 0 0,0-1 0 0 0,0 1 0 0 0,0-1 0 0 0,0 1 0 0 0,0 0 0 0 0,-1-1 0 0 0,1 1 0 0 0,-1-1 0 0 0,1 1 0 0 0,-1-1 0 0 0,0 1 0 0 0,1 0 0 0 0,-1 0 0 0 0,0-1 0 0 0,0 1 0 0 0,0 0 0 0 0,0 0 0 0 0,0 0-1 0 0,0 0 1 0 0,0 0 0 0 0,0 0 0 0 0,0 0 0 0 0,-1 0 0 0 0,1 0 0 0 0,0 1 0 0 0,-1-1 0 0 0,1 0 0 0 0,0 1 0 0 0,-1-1 0 0 0,1 1 0 0 0,-1 0 0 0 0,1-1 0 0 0,-1 1 0 0 0,1 0 0 0 0,-1 0 0 0 0,1 0 0 0 0,-1 0 0 0 0,1 0 0 0 0,-1 0 0 0 0,1 0 0 0 0,-1 1 0 0 0,1-1 0 0 0,0 0 0 0 0,-3 2 0 0 0,-5 1-88 0 0,1 0 0 0 0,-1 0 1 0 0,1 1-1 0 0,1 1 0 0 0,-1-1 1 0 0,-11 10-1 0 0,0 1 166 0 0,0 2-1 0 0,2 0 0 0 0,0 1 1 0 0,-17 26-1 0 0,24-31 115 0 0,1 1 1 0 0,0 0-1 0 0,1 1 0 0 0,1 0 1 0 0,0 0-1 0 0,1 1 1 0 0,-4 19-1 0 0,8-28-34 0 0,2 0 0 0 0,-1-1 0 0 0,1 1-1 0 0,0-1 1 0 0,0 1 0 0 0,1 0 0 0 0,0-1 0 0 0,0 1 0 0 0,0-1-1 0 0,1 1 1 0 0,0-1 0 0 0,4 10 0 0 0,-4-13 12 0 0,0 1-1 0 0,-1-1 1 0 0,1 0-1 0 0,1 1 1 0 0,-1-1 0 0 0,0 0-1 0 0,1 0 1 0 0,-1-1-1 0 0,1 1 1 0 0,0 0 0 0 0,0-1-1 0 0,0 0 1 0 0,0 1-1 0 0,1-1 1 0 0,-1-1 0 0 0,1 1-1 0 0,-1 0 1 0 0,1-1-1 0 0,-1 0 1 0 0,1 0 0 0 0,0 0-1 0 0,7 1 1 0 0,-8-2-36 0 0,1-1 0 0 0,0 1 1 0 0,0-1-1 0 0,0 0 0 0 0,-1 0 1 0 0,1 0-1 0 0,-1 0 0 0 0,1-1 1 0 0,-1 0-1 0 0,1 1 0 0 0,-1-1 1 0 0,0-1-1 0 0,0 1 0 0 0,0 0 1 0 0,0-1-1 0 0,0 1 1 0 0,0-1-1 0 0,2-3 0 0 0,7-8 59 0 0,-1-1-1 0 0,13-20 1 0 0,-22 31-113 0 0,7-10-183 0 0,-1-2-1 0 0,-1 1 0 0 0,0-1 0 0 0,-1-1 0 0 0,-1 1 0 0 0,4-19 0 0 0,-6 22-90 0 0,-1 1-1 0 0,-1-1 0 0 0,0 0 0 0 0,0 0 0 0 0,-1 0 0 0 0,-1 0 0 0 0,0 0 0 0 0,-6-23 1 0 0,6 33 242 0 0,0 0 1 0 0,0 0 0 0 0,0 0-1 0 0,0 0 1 0 0,0 1 0 0 0,-1-1-1 0 0,1 0 1 0 0,-1 0 0 0 0,0 1-1 0 0,0-1 1 0 0,0 1 0 0 0,0 0 0 0 0,0-1-1 0 0,0 1 1 0 0,-6-3 0 0 0,6 4 5 0 0,0 0 0 0 0,-1 0 1 0 0,1 0-1 0 0,-1 0 1 0 0,1 1-1 0 0,0-1 1 0 0,-1 1-1 0 0,0-1 1 0 0,1 1-1 0 0,-1 0 0 0 0,1 0 1 0 0,-1 0-1 0 0,1 1 1 0 0,-1-1-1 0 0,-4 2 1 0 0,0 0-51 0 0,0 1 1 0 0,-1 0 0 0 0,1 1-1 0 0,1-1 1 0 0,-1 2 0 0 0,1-1-1 0 0,-1 1 1 0 0,1-1 0 0 0,0 2 0 0 0,1-1-1 0 0,-8 10 1 0 0,0 1 10 0 0,1 1 0 0 0,1 1 0 0 0,1 0 0 0 0,1 0 0 0 0,0 1 0 0 0,-12 38 1 0 0,18-46 213 0 0,0 0 1 0 0,0 0 0 0 0,1 0 0 0 0,1 1 0 0 0,0-1 0 0 0,0 0 0 0 0,1 1 0 0 0,1-1 0 0 0,0 0 0 0 0,0 0 0 0 0,1 1 0 0 0,1-1-1 0 0,0 0 1 0 0,5 13 0 0 0,-6-20-86 0 0,-1-1 0 0 0,1 1 0 0 0,0-1 0 0 0,0 0 0 0 0,0 1 0 0 0,1-1-1 0 0,-1 0 1 0 0,1-1 0 0 0,0 1 0 0 0,0 0 0 0 0,0-1 0 0 0,0 1 0 0 0,0-1 0 0 0,0 0-1 0 0,1 0 1 0 0,-1-1 0 0 0,1 1 0 0 0,-1-1 0 0 0,1 1 0 0 0,6 0 0 0 0,-7-1-29 0 0,1-1 0 0 0,0 0 0 0 0,-1 0 1 0 0,1-1-1 0 0,-1 1 0 0 0,1-1 1 0 0,0 0-1 0 0,-1 0 0 0 0,1 0 0 0 0,-1 0 1 0 0,1 0-1 0 0,-1-1 0 0 0,0 0 1 0 0,0 0-1 0 0,0 0 0 0 0,0 0 0 0 0,0 0 1 0 0,0 0-1 0 0,0-1 0 0 0,-1 1 1 0 0,5-7-1 0 0,4-4-123 0 0,-2-1-1 0 0,0 0 1 0 0,0-1 0 0 0,-2 0 0 0 0,1 0 0 0 0,-2-1-1 0 0,0 0 1 0 0,-1 0 0 0 0,-1 0 0 0 0,0-1 0 0 0,-1 1-1 0 0,-1-1 1 0 0,0-30 0 0 0,-3 19-51 0 0,0 0 0 0 0,-2 1 0 0 0,-1-1 0 0 0,-1 1-1 0 0,-2 0 1 0 0,0 0 0 0 0,-19-42 0 0 0,24 63 254 0 0,-1 0 0 0 0,1 1-1 0 0,-2-1 1 0 0,1 1 0 0 0,-1 0 0 0 0,1 0-1 0 0,-1 0 1 0 0,-1 0 0 0 0,1 0 0 0 0,-1 1 0 0 0,0 0-1 0 0,0 0 1 0 0,-9-5 0 0 0,10 7-32 0 0,-1 0 1 0 0,1 0-1 0 0,-1 1 0 0 0,0 0 1 0 0,0 0-1 0 0,0 0 0 0 0,0 0 1 0 0,0 1-1 0 0,1 0 0 0 0,-1 0 1 0 0,0 0-1 0 0,0 1 0 0 0,0-1 1 0 0,0 1-1 0 0,0 0 0 0 0,0 1 1 0 0,1-1-1 0 0,-6 4 0 0 0,-7 2-189 0 0,0 1 0 0 0,1 1 0 0 0,-18 14 0 0 0,-17 17-3784 0 0,19-10-453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27 12267 0 0,'-13'-12'975'0'0,"13"12"-954"0"0,0-1 0 0 0,0 0 0 0 0,0 1 0 0 0,0-1 0 0 0,0 0 0 0 0,0 1 0 0 0,0-1 0 0 0,0 0 0 0 0,0 1 0 0 0,0-1 0 0 0,0 0 0 0 0,0 1 0 0 0,1-1 0 0 0,-1 1 0 0 0,0-1 0 0 0,0 0 0 0 0,1 1 0 0 0,-1-1 0 0 0,0 1 0 0 0,1-1 0 0 0,0 0 0 0 0,3 1 45 0 0,-1 8-25 0 0,-1 10 11 0 0,-2 47 252 0 0,7 236 3790 0 0,14-112-3338 0 0,5-65-3341 0 0,-19-110-2655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7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7 5065 0 0,'-9'5'142'0'0,"1"1"-1"0"0,0-1 1 0 0,0 1 0 0 0,1 1-1 0 0,-1-1 1 0 0,2 1-1 0 0,-1 0 1 0 0,-10 16 0 0 0,-4 2 73 0 0,9-12-41 0 0,-75 91 1234 0 0,76-88-1094 0 0,1-1-1 0 0,0 1 0 0 0,1 1 0 0 0,1-1 1 0 0,-8 23-1 0 0,15-36-261 0 0,0-1 1 0 0,0 1 0 0 0,0-1-1 0 0,1 1 1 0 0,-1 0 0 0 0,1-1-1 0 0,0 1 1 0 0,0-1 0 0 0,0 1-1 0 0,0 0 1 0 0,0-1-1 0 0,0 1 1 0 0,1 0 0 0 0,-1-1-1 0 0,1 1 1 0 0,0-1 0 0 0,0 1-1 0 0,0-1 1 0 0,0 1 0 0 0,0-1-1 0 0,0 0 1 0 0,1 0 0 0 0,-1 1-1 0 0,3 1 1 0 0,-2-2-3 0 0,0-1 1 0 0,0 0 0 0 0,0 1-1 0 0,1-1 1 0 0,-1 0-1 0 0,0-1 1 0 0,0 1 0 0 0,0 0-1 0 0,1-1 1 0 0,-1 1-1 0 0,0-1 1 0 0,1 0-1 0 0,-1 1 1 0 0,1-1 0 0 0,-1 0-1 0 0,0-1 1 0 0,1 1-1 0 0,-1 0 1 0 0,0-1 0 0 0,1 1-1 0 0,-1-1 1 0 0,0 0-1 0 0,0 0 1 0 0,1 0 0 0 0,-1 0-1 0 0,4-2 1 0 0,5-4 234 0 0,0-1 1 0 0,0 0 0 0 0,0-1-1 0 0,-1 0 1 0 0,0 0-1 0 0,-1-1 1 0 0,9-13-1 0 0,53-80-98 0 0,-71 102-190 0 0,7-9-325 0 0,-1 1 1 0 0,-1-2-1 0 0,1 1 0 0 0,-2-1 0 0 0,1 0 0 0 0,-2 0 0 0 0,1 0 0 0 0,-1 0 1 0 0,-1-1-1 0 0,0 1 0 0 0,0-17 0 0 0,-2 28 273 0 0,0-1 0 0 0,0 1 0 0 0,0-1 0 0 0,0 1 0 0 0,0-1 0 0 0,0 0 0 0 0,0 1 0 0 0,0-1 0 0 0,0 1 0 0 0,0-1 0 0 0,0 1 0 0 0,-1-1 0 0 0,1 1 0 0 0,0-1 0 0 0,0 1 1 0 0,-1-1-1 0 0,1 1 0 0 0,0-1 0 0 0,-1 1 0 0 0,1-1 0 0 0,0 1 0 0 0,-1 0 0 0 0,1-1 0 0 0,-1 1 0 0 0,1 0 0 0 0,0-1 0 0 0,-1 1 0 0 0,1 0 0 0 0,-2-1 0 0 0,-13 7-797 0 0,-11 23 693 0 0,4 7 956 0 0,2 1 0 0 0,2 1 0 0 0,1 1 0 0 0,2 0 0 0 0,-10 43 0 0 0,24-75-652 0 0,-1-1-1 0 0,1 0 1 0 0,0 1-1 0 0,0-1 1 0 0,0 1 0 0 0,1 0-1 0 0,0-1 1 0 0,1 1 0 0 0,-1-1-1 0 0,1 1 1 0 0,2 7 0 0 0,-2-12-66 0 0,0 1 1 0 0,1-1-1 0 0,-1 1 1 0 0,0-1-1 0 0,1 0 1 0 0,-1 1-1 0 0,1-1 1 0 0,0 0-1 0 0,0 0 1 0 0,0 0-1 0 0,0 0 0 0 0,0 0 1 0 0,0-1-1 0 0,0 1 1 0 0,1-1-1 0 0,-1 1 1 0 0,1-1-1 0 0,-1 0 1 0 0,1 0-1 0 0,-1 0 1 0 0,1 0-1 0 0,0 0 1 0 0,-1-1-1 0 0,1 1 1 0 0,0-1-1 0 0,0 0 1 0 0,-1 0-1 0 0,7 0 1 0 0,-2-1 46 0 0,1 0 0 0 0,-1 0 0 0 0,0-1 0 0 0,1 0 0 0 0,-1 0 0 0 0,0-1 0 0 0,0 0 0 0 0,0 0 0 0 0,-1-1 0 0 0,1 0 0 0 0,-1 0 0 0 0,0 0 0 0 0,0-1 0 0 0,0 0 0 0 0,-1 0 0 0 0,0-1-1 0 0,0 1 1 0 0,0-1 0 0 0,5-8 0 0 0,4-7-201 0 0,0-1 0 0 0,-2 0 0 0 0,0 0 0 0 0,12-36 0 0 0,-15 35-147 0 0,-2 0 0 0 0,7-36 0 0 0,-13 51 109 0 0,0 0 1 0 0,0 0-1 0 0,0 0 0 0 0,-1 0 1 0 0,0 0-1 0 0,-1 0 1 0 0,0-1-1 0 0,0 1 0 0 0,-1 0 1 0 0,0 1-1 0 0,-3-11 0 0 0,4 17 58 0 0,0-1 0 0 0,0 1 0 0 0,0-1 0 0 0,0 1-1 0 0,0-1 1 0 0,0 1 0 0 0,0 0 0 0 0,0 0 0 0 0,-1-1-1 0 0,1 1 1 0 0,0 0 0 0 0,-1 0 0 0 0,1 0-1 0 0,-1 0 1 0 0,1 1 0 0 0,-1-1 0 0 0,0 0 0 0 0,1 1-1 0 0,-1-1 1 0 0,0 1 0 0 0,1-1 0 0 0,-1 1 0 0 0,0 0-1 0 0,0 0 1 0 0,1 0 0 0 0,-1 0 0 0 0,0 0 0 0 0,0 0-1 0 0,1 0 1 0 0,-1 1 0 0 0,0-1 0 0 0,1 0 0 0 0,-1 1-1 0 0,0 0 1 0 0,1-1 0 0 0,-1 1 0 0 0,-1 1-1 0 0,-4 1-86 0 0,0 1-1 0 0,0 0 0 0 0,0 0 0 0 0,0 1 0 0 0,1 0 0 0 0,-11 10 0 0 0,8-4 126 0 0,0 0 0 0 0,0 0 0 0 0,1 0 0 0 0,1 1-1 0 0,0 1 1 0 0,0-1 0 0 0,2 1 0 0 0,-1 0 0 0 0,1 0-1 0 0,1 1 1 0 0,1-1 0 0 0,0 1 0 0 0,1 0 0 0 0,0 0-1 0 0,1 0 1 0 0,0 0 0 0 0,1 0 0 0 0,4 26 0 0 0,-2-28 45 0 0,0 0 0 0 0,1-1 0 0 0,1 1 0 0 0,0-1 1 0 0,0 0-1 0 0,1 0 0 0 0,0 0 0 0 0,1 0 0 0 0,0-1 0 0 0,1 0 1 0 0,0-1-1 0 0,1 1 0 0 0,0-1 0 0 0,0-1 0 0 0,1 1 1 0 0,0-2-1 0 0,1 1 0 0 0,-1-1 0 0 0,1 0 0 0 0,1-1 0 0 0,-1-1 1 0 0,16 7-1 0 0,-18-9 57 0 0,0 0 1 0 0,0-1 0 0 0,0-1-1 0 0,0 1 1 0 0,0-1-1 0 0,0 0 1 0 0,1-1-1 0 0,-1 0 1 0 0,0 0-1 0 0,0-1 1 0 0,0 0 0 0 0,1 0-1 0 0,-1-1 1 0 0,0 0-1 0 0,-1-1 1 0 0,1 0-1 0 0,0 0 1 0 0,-1 0-1 0 0,0-1 1 0 0,1 0 0 0 0,-1-1-1 0 0,-1 1 1 0 0,1-1-1 0 0,8-9 1 0 0,-5 4 52 0 0,0 0 0 0 0,0-1 1 0 0,-1 0-1 0 0,-1-1 0 0 0,0 0 0 0 0,-1-1 0 0 0,0 1 1 0 0,0-1-1 0 0,-2 0 0 0 0,1-1 0 0 0,-2 0 1 0 0,0 1-1 0 0,3-19 0 0 0,-4 5-51 0 0,0 0 0 0 0,-2-1 0 0 0,-4-49 1 0 0,2 65-117 0 0,-1 0 1 0 0,0 1-1 0 0,-1-1 1 0 0,0 1-1 0 0,0 0 1 0 0,-1 0-1 0 0,-1 0 1 0 0,0 0-1 0 0,0 1 1 0 0,-1-1-1 0 0,-10-11 1 0 0,13 18-15 0 0,-1 1 1 0 0,0 0-1 0 0,0 0 1 0 0,0 0-1 0 0,-1 0 1 0 0,1 1-1 0 0,-1-1 1 0 0,1 1-1 0 0,-1 0 0 0 0,0 1 1 0 0,0-1-1 0 0,0 1 1 0 0,0 0-1 0 0,0 0 1 0 0,0 1-1 0 0,0-1 1 0 0,0 1-1 0 0,0 0 1 0 0,0 1-1 0 0,-1-1 1 0 0,1 1-1 0 0,0 0 1 0 0,-7 2-1 0 0,-1 1-15 0 0,0 0 0 0 0,0 1-1 0 0,1 0 1 0 0,0 1 0 0 0,0 0-1 0 0,0 1 1 0 0,-19 14 0 0 0,24-15-110 0 0,1 0 1 0 0,0 0-1 0 0,0 1 1 0 0,0 0-1 0 0,1 0 1 0 0,0 1-1 0 0,0-1 1 0 0,1 1-1 0 0,0 0 1 0 0,0 0-1 0 0,1 0 1 0 0,0 1-1 0 0,1-1 1 0 0,-2 11-1 0 0,-2 12-5217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3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173 141 6913 0 0,'-6'-25'544'0'0,"4"14"-418"0"0,0 1 0 0 0,0 0 0 0 0,-1 0 0 0 0,0 1-1 0 0,-1-1 1 0 0,0 0 0 0 0,-1 1 0 0 0,0 0-1 0 0,-7-10 1 0 0,12 19-75 0 0,-1-1-1 0 0,0 0 1 0 0,0 0-1 0 0,0 1 1 0 0,0-1 0 0 0,0 0-1 0 0,0 1 1 0 0,0-1-1 0 0,0 1 1 0 0,0 0-1 0 0,0-1 1 0 0,0 1 0 0 0,0 0-1 0 0,0-1 1 0 0,0 1-1 0 0,0 0 1 0 0,-1 0-1 0 0,1 0 1 0 0,0 0 0 0 0,0 0-1 0 0,0 0 1 0 0,0 0-1 0 0,0 1 1 0 0,0-1-1 0 0,-1 0 1 0 0,1 1-1 0 0,0-1 1 0 0,0 0 0 0 0,0 1-1 0 0,0-1 1 0 0,0 1-1 0 0,0 0 1 0 0,0-1-1 0 0,1 1 1 0 0,-1 0 0 0 0,0 0-1 0 0,0-1 1 0 0,0 1-1 0 0,1 0 1 0 0,-1 0-1 0 0,0 0 1 0 0,0 1 0 0 0,-5 6 266 0 0,0-1 1 0 0,1 2-1 0 0,-7 13 1 0 0,10-19-237 0 0,-6 12 117 0 0,1 0 0 0 0,0 0 0 0 0,1 1-1 0 0,0-1 1 0 0,2 2 0 0 0,0-1 0 0 0,0 0-1 0 0,2 1 1 0 0,-1 22 0 0 0,3-34-178 0 0,1 0 1 0 0,0 0-1 0 0,0-1 1 0 0,0 1-1 0 0,1 0 1 0 0,0-1-1 0 0,0 0 0 0 0,0 1 1 0 0,0-1-1 0 0,1 0 1 0 0,0 0-1 0 0,0 0 1 0 0,0 0-1 0 0,0-1 0 0 0,0 1 1 0 0,1-1-1 0 0,0 0 1 0 0,-1 0-1 0 0,1 0 1 0 0,0 0-1 0 0,1-1 1 0 0,-1 1-1 0 0,0-1 0 0 0,8 2 1 0 0,-7-1 71 0 0,1-1 0 0 0,-1-1 0 0 0,1 1 0 0 0,0-1 0 0 0,0 0 0 0 0,0 0 0 0 0,0-1 0 0 0,-1 1 1 0 0,1-1-1 0 0,0-1 0 0 0,0 1 0 0 0,0-1 0 0 0,0 0 0 0 0,0 0 0 0 0,-1-1 0 0 0,1 0 0 0 0,0 0 0 0 0,-1 0 0 0 0,10-5 1 0 0,-4-2-144 0 0,0 0 0 0 0,0-1 0 0 0,0 0 1 0 0,-1-1-1 0 0,-1 0 0 0 0,0 0 0 0 0,13-23 1 0 0,-15 22-383 0 0,0 0 1 0 0,-2 0 0 0 0,1-1-1 0 0,-2 0 1 0 0,1 0 0 0 0,-2 0-1 0 0,0-1 1 0 0,2-18 0 0 0,-5 31 371 0 0,0-1 0 0 0,1 0 0 0 0,-1 1 0 0 0,0-1 0 0 0,0 1 1 0 0,0-1-1 0 0,-1 0 0 0 0,1 1 0 0 0,0-1 0 0 0,-1 1 0 0 0,1-1 1 0 0,-1 1-1 0 0,0-3 0 0 0,1 4 50 0 0,-1 0 1 0 0,1 0-1 0 0,0-1 0 0 0,0 1 1 0 0,-1 0-1 0 0,1 0 0 0 0,0 0 1 0 0,-1 0-1 0 0,1 0 1 0 0,0 0-1 0 0,-1 0 0 0 0,1 0 1 0 0,0-1-1 0 0,-1 1 0 0 0,1 0 1 0 0,0 0-1 0 0,-1 1 1 0 0,1-1-1 0 0,0 0 0 0 0,-1 0 1 0 0,1 0-1 0 0,0 0 0 0 0,-1 0 1 0 0,1 0-1 0 0,0 0 0 0 0,-1 0 1 0 0,1 1-1 0 0,0-1 1 0 0,-1 0-1 0 0,1 0 0 0 0,0 0 1 0 0,0 1-1 0 0,-1-1 0 0 0,1 0 1 0 0,0 1-1 0 0,-4 2 32 0 0,0 1-1 0 0,1 0 1 0 0,0 0-1 0 0,0 0 1 0 0,0 0-1 0 0,-3 7 1 0 0,-10 22 518 0 0,-16 49 1 0 0,28-69-412 0 0,0 0-1 0 0,1 0 1 0 0,0 0-1 0 0,1 1 0 0 0,1-1 1 0 0,0 1-1 0 0,1 15 1 0 0,1-25-75 0 0,-1 0 1 0 0,1-1-1 0 0,0 1 1 0 0,1 0-1 0 0,-1-1 1 0 0,0 1 0 0 0,1-1-1 0 0,0 1 1 0 0,0-1-1 0 0,0 0 1 0 0,0 0-1 0 0,0 1 1 0 0,1-2-1 0 0,-1 1 1 0 0,1 0-1 0 0,0 0 1 0 0,0-1-1 0 0,0 0 1 0 0,0 1-1 0 0,0-1 1 0 0,1 0-1 0 0,-1-1 1 0 0,1 1-1 0 0,-1-1 1 0 0,1 1-1 0 0,0-1 1 0 0,-1 0 0 0 0,1 0-1 0 0,0-1 1 0 0,0 1-1 0 0,-1-1 1 0 0,1 0-1 0 0,0 0 1 0 0,0 0-1 0 0,0 0 1 0 0,0-1-1 0 0,-1 0 1 0 0,1 1-1 0 0,0-1 1 0 0,-1-1-1 0 0,1 1 1 0 0,0 0-1 0 0,-1-1 1 0 0,1 0-1 0 0,-1 0 1 0 0,0 0-1 0 0,0 0 1 0 0,0 0 0 0 0,0-1-1 0 0,0 1 1 0 0,3-5-1 0 0,5-7-87 0 0,0-1-1 0 0,-1 1 1 0 0,-1-2 0 0 0,0 1-1 0 0,-1-2 1 0 0,-1 1-1 0 0,0-1 1 0 0,7-29 0 0 0,-12 35-159 0 0,0 0 1 0 0,0 1 0 0 0,-2-1 0 0 0,1 0 0 0 0,-1 0-1 0 0,-3-21 1 0 0,2 26-9 0 0,0 0 0 0 0,-1-1 0 0 0,0 1 0 0 0,0 0 0 0 0,-1 0 0 0 0,0 0 0 0 0,0 0 0 0 0,0 1-1 0 0,-1-1 1 0 0,1 1 0 0 0,-1 0 0 0 0,-6-7 0 0 0,8 10 162 0 0,-1 0 0 0 0,1 0-1 0 0,-1 0 1 0 0,1 0 0 0 0,-1 0-1 0 0,0 1 1 0 0,0-1 0 0 0,0 1-1 0 0,1 0 1 0 0,-1-1 0 0 0,-1 1-1 0 0,1 1 1 0 0,0-1 0 0 0,0 0-1 0 0,0 1 1 0 0,0 0 0 0 0,-6-1-1 0 0,4 2 48 0 0,-1 0 1 0 0,1 0-1 0 0,-1 0 0 0 0,0 1 0 0 0,1 0 0 0 0,0 0 0 0 0,-1 0 1 0 0,1 0-1 0 0,-6 5 0 0 0,-4 3 42 0 0,0 1 0 0 0,0 1 0 0 0,1 0 1 0 0,1 1-1 0 0,-12 15 0 0 0,9-10-11 0 0,2 0 0 0 0,-17 30 1 0 0,27-43 65 0 0,1 0 1 0 0,0 1 0 0 0,1-1 0 0 0,-1 1 0 0 0,1 0 0 0 0,0 0 0 0 0,1-1-1 0 0,-1 1 1 0 0,1 0 0 0 0,1 1 0 0 0,-1-1 0 0 0,1 0 0 0 0,0 0 0 0 0,1 10-1 0 0,0-13-41 0 0,0 0 0 0 0,0 0 0 0 0,0 0 0 0 0,1 0 0 0 0,-1 0 0 0 0,1 0 0 0 0,0 0-1 0 0,0 0 1 0 0,0-1 0 0 0,0 1 0 0 0,0-1 0 0 0,1 1 0 0 0,-1-1 0 0 0,1 0-1 0 0,-1 0 1 0 0,1 0 0 0 0,0 0 0 0 0,0-1 0 0 0,0 1 0 0 0,0-1 0 0 0,0 0-1 0 0,0 0 1 0 0,0 0 0 0 0,1 0 0 0 0,-1 0 0 0 0,0 0 0 0 0,6-1 0 0 0,0 1-114 0 0,0-1 1 0 0,0 0 0 0 0,0 0-1 0 0,-1-1 1 0 0,1-1 0 0 0,0 1-1 0 0,-1-1 1 0 0,1-1 0 0 0,9-3-1 0 0,-7 0 75 0 0,0 0-1 0 0,-1 0 0 0 0,1-1 0 0 0,-1 0 0 0 0,-1-1 1 0 0,0 0-1 0 0,0-1 0 0 0,0 0 0 0 0,9-13 0 0 0,-13 15-20 0 0,0 0-1 0 0,0 0 0 0 0,0 0 0 0 0,-1-1 1 0 0,0 0-1 0 0,-1 0 0 0 0,0 0 0 0 0,0 0 1 0 0,0 0-1 0 0,-1-1 0 0 0,-1 1 0 0 0,1-1 1 0 0,-2 0-1 0 0,1-8 0 0 0,-1 15 0 0 0,0 0-1 0 0,0 1 1 0 0,0-1 0 0 0,0 1-1 0 0,0-1 1 0 0,0 0 0 0 0,-1 1-1 0 0,1-1 1 0 0,-1 1-1 0 0,1-1 1 0 0,-1 1 0 0 0,0-1-1 0 0,0 1 1 0 0,1 0 0 0 0,-1-1-1 0 0,0 1 1 0 0,0 0-1 0 0,0-1 1 0 0,0 1 0 0 0,-1 0-1 0 0,1 0 1 0 0,0 0 0 0 0,0 0-1 0 0,-1 0 1 0 0,1 0-1 0 0,0 1 1 0 0,-1-1 0 0 0,1 0-1 0 0,-1 1 1 0 0,1-1 0 0 0,-1 1-1 0 0,-2-1 1 0 0,2 1-2 0 0,0 0 1 0 0,0 0 0 0 0,0 1-1 0 0,0-1 1 0 0,0 0-1 0 0,0 1 1 0 0,0 0-1 0 0,0-1 1 0 0,0 1 0 0 0,1 0-1 0 0,-1 0 1 0 0,0 0-1 0 0,0 0 1 0 0,1 1 0 0 0,-1-1-1 0 0,1 0 1 0 0,-1 1-1 0 0,1-1 1 0 0,0 1 0 0 0,-1-1-1 0 0,1 1 1 0 0,0-1-1 0 0,0 1 1 0 0,0 0 0 0 0,-1 2-1 0 0,-3 9-155 0 0,0 0 0 0 0,1 1-1 0 0,1-1 1 0 0,0 0 0 0 0,1 1-1 0 0,-1 15 1 0 0,1-2-198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2328 0 0,'6'-7'209'0'0,"-3"2"-209"0"0,1 0 0 0 0,-3 1 0 0 0,1 2 0 0 0,0 1 0 0 0,0-1 0 0 0,1-2 0 0 0,2-3 0 0 0,2 0 0 0 0,0 0 0 0 0,0 0 0 0 0,-1 2 0 0 0,-3 2 0 0 0,1-3 0 0 0,-3 3 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26 6913 0 0,'-1'-2'141'0'0,"1"1"0"0"0,-1 0 0 0 0,1-1 0 0 0,-1 1-1 0 0,0 0 1 0 0,1-1 0 0 0,-1 1 0 0 0,0 0 0 0 0,0 0-1 0 0,0 0 1 0 0,0 0 0 0 0,0 0 0 0 0,0 0-1 0 0,0 0 1 0 0,-1 0 0 0 0,1 0 0 0 0,0 0 0 0 0,0 0-1 0 0,-1 1 1 0 0,1-1 0 0 0,0 1 0 0 0,-1-1-1 0 0,1 1 1 0 0,-1-1 0 0 0,-1 1 0 0 0,-1 1-3 0 0,1-1 1 0 0,0 2-1 0 0,-1-1 0 0 0,1 0 1 0 0,0 1-1 0 0,0-1 0 0 0,0 1 1 0 0,0 0-1 0 0,0 0 1 0 0,-3 2-1 0 0,-27 23 128 0 0,1 1-1 0 0,2 1 1 0 0,-35 43 0 0 0,-1 0 259 0 0,-61 57 1010 0 0,125-128-1522 0 0,1 0-1 0 0,0 0 1 0 0,-1 0 0 0 0,1 1-1 0 0,0-1 1 0 0,0 0-1 0 0,0 0 1 0 0,0 1 0 0 0,0-1-1 0 0,0 1 1 0 0,0-1-1 0 0,1 1 1 0 0,-1-1 0 0 0,1 1-1 0 0,-1 0 1 0 0,1-1-1 0 0,-1 1 1 0 0,1 0 0 0 0,0-1-1 0 0,0 1 1 0 0,0 0-1 0 0,0-1 1 0 0,0 1 0 0 0,0 0-1 0 0,1 2 1 0 0,0-2-89 0 0,0-1 0 0 0,0 1 1 0 0,0-1-1 0 0,1 1 0 0 0,-1-1 1 0 0,1 0-1 0 0,-1 0 0 0 0,1 0 1 0 0,-1 0-1 0 0,1 0 0 0 0,0 0 0 0 0,0 0 1 0 0,-1-1-1 0 0,1 1 0 0 0,0 0 1 0 0,0-1-1 0 0,0 1 0 0 0,0-1 0 0 0,-1 0 1 0 0,1 0-1 0 0,0 0 0 0 0,2 0 1 0 0,54 2-1704 0 0,-42-3 1694 0 0,0 1 0 0 0,-1 1-1 0 0,1 0 1 0 0,-1 1 0 0 0,0 1 0 0 0,1 1-1 0 0,26 9 1 0 0,-28-7 244 0 0,-1 0 0 0 0,0 2-1 0 0,-1-1 1 0 0,0 1 0 0 0,0 1 0 0 0,0 0 0 0 0,18 20-1 0 0,-28-27-103 0 0,1 1-1 0 0,-1 0 0 0 0,0 0 0 0 0,0 1 0 0 0,0-1 1 0 0,-1 0-1 0 0,1 1 0 0 0,-1-1 0 0 0,0 1 0 0 0,0-1 0 0 0,0 1 1 0 0,0 0-1 0 0,0 0 0 0 0,-1 6 0 0 0,0-6-16 0 0,-1-1-1 0 0,0 1 1 0 0,0 0 0 0 0,0-1 0 0 0,0 1-1 0 0,0-1 1 0 0,-1 1 0 0 0,0-1 0 0 0,0 0-1 0 0,0 1 1 0 0,0-1 0 0 0,0 0-1 0 0,0-1 1 0 0,-1 1 0 0 0,0 0 0 0 0,1-1-1 0 0,-6 5 1 0 0,-124 89 1315 0 0,41-32-2614 0 0,85-59-183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57 6913 0 0,'1'-8'282'0'0,"-1"4"-147"0"0,0 0 1 0 0,0 1 0 0 0,1-1 0 0 0,-1 1-1 0 0,1-1 1 0 0,0 0 0 0 0,0 1 0 0 0,1 0-1 0 0,-1-1 1 0 0,1 1 0 0 0,-1 0 0 0 0,3-4-1 0 0,-6 37 2946 0 0,-18 59-637 0 0,9-45-940 0 0,-6 58 0 0 0,-3 159 601 0 0,17-149-7676 0 0,3-62-453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362 155 2761 0 0,'-4'-12'629'0'0,"0"-3"227"0"0,-1 0 1 0 0,-1 1 0 0 0,0-1-1 0 0,-1 1 1 0 0,-13-20 0 0 0,18 32-794 0 0,-1-1-1 0 0,1 0 1 0 0,0 0 0 0 0,-1 1 0 0 0,0-1-1 0 0,1 1 1 0 0,-1 0 0 0 0,0 0-1 0 0,0 0 1 0 0,-1 0 0 0 0,1 0 0 0 0,0 1-1 0 0,0 0 1 0 0,-1-1 0 0 0,1 1-1 0 0,-1 0 1 0 0,1 1 0 0 0,-1-1 0 0 0,1 1-1 0 0,-1-1 1 0 0,0 1 0 0 0,1 0-1 0 0,-1 0 1 0 0,1 1 0 0 0,-1-1 0 0 0,0 1-1 0 0,1 0 1 0 0,-1 0 0 0 0,1 0 0 0 0,-5 2-1 0 0,-3 2 70 0 0,-1 1 0 0 0,1 1 0 0 0,0-1 1 0 0,0 2-1 0 0,1 0 0 0 0,-1 0 0 0 0,2 1 0 0 0,0 0 0 0 0,0 0 0 0 0,-15 22 0 0 0,11-14 243 0 0,2 1-1 0 0,0 1 0 0 0,1 0 1 0 0,1 0-1 0 0,-13 40 1 0 0,22-57-359 0 0,-1 1 0 0 0,1 0 0 0 0,0-1 0 0 0,0 1 0 0 0,0-1 0 0 0,0 1 0 0 0,0 0-1 0 0,0-1 1 0 0,1 1 0 0 0,-1-1 0 0 0,1 1 0 0 0,0-1 0 0 0,-1 1 0 0 0,1-1 0 0 0,1 1 0 0 0,-1-1 0 0 0,0 0 0 0 0,0 0 0 0 0,1 0 0 0 0,-1 1 0 0 0,1-1 0 0 0,0-1 0 0 0,0 1 0 0 0,0 0 0 0 0,0 0 0 0 0,0-1 0 0 0,3 3 0 0 0,8 4 108 0 0,0 0 1 0 0,1-1-1 0 0,24 10 0 0 0,-14-7-71 0 0,1 1-97 0 0,0 1-1 0 0,-1 2 1 0 0,0 0-1 0 0,-1 2 0 0 0,22 19 1 0 0,-39-30 25 0 0,0 1 0 0 0,-1 0 0 0 0,1 1 0 0 0,-1-1 0 0 0,-1 1 0 0 0,1 0 0 0 0,-1 0 0 0 0,-1 0 0 0 0,5 12 0 0 0,-6-13 13 0 0,-1-1-1 0 0,0 1 1 0 0,0 0-1 0 0,0 0 1 0 0,-1 0-1 0 0,0 0 1 0 0,0 0-1 0 0,0 0 1 0 0,-1-1-1 0 0,0 1 1 0 0,0 0-1 0 0,0 0 1 0 0,-1-1-1 0 0,-4 10 0 0 0,3-8 64 0 0,-1 0-1 0 0,1-1 1 0 0,-2 1-1 0 0,1-1 1 0 0,-1 0-1 0 0,1 0 0 0 0,-2-1 1 0 0,1 1-1 0 0,-1-1 1 0 0,1-1-1 0 0,-1 1 1 0 0,-1-1-1 0 0,-10 7 0 0 0,-7 0-226 0 0,0-1 0 0 0,-41 12 0 0 0,16-6-3228 0 0,37-13-930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5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24 112 3225 0 0,'50'-46'-805'0'0,"3"-3"6512"0"0,-52 47-5603 0 0,0 1-1 0 0,1 0 0 0 0,-1-1 1 0 0,0 1-1 0 0,1 0 1 0 0,-1 0-1 0 0,1 0 1 0 0,-1 0-1 0 0,1 0 1 0 0,-1 0-1 0 0,1 0 0 0 0,0 1 1 0 0,-1-1-1 0 0,1 1 1 0 0,0-1-1 0 0,-1 1 1 0 0,1-1-1 0 0,0 1 1 0 0,0 0-1 0 0,0 0 0 0 0,2 0 1 0 0,-3 1-37 0 0,0 0 0 0 0,0-1 0 0 0,0 1 0 0 0,0 0 1 0 0,0 0-1 0 0,0 0 0 0 0,0 0 0 0 0,0 0 0 0 0,0 0 0 0 0,0 0 0 0 0,-1 0 0 0 0,1 0 1 0 0,0 0-1 0 0,-1 1 0 0 0,1-1 0 0 0,-1 0 0 0 0,1 0 0 0 0,-1 1 0 0 0,1-1 1 0 0,-1 0-1 0 0,0 1 0 0 0,0-1 0 0 0,0 0 0 0 0,0 1 0 0 0,0-1 0 0 0,0 0 0 0 0,0 3 1 0 0,-1 10-87 0 0,-1 1 0 0 0,0-1 0 0 0,0 0 0 0 0,-1 0 0 0 0,-1 0 0 0 0,-8 18 0 0 0,-40 79-137 0 0,37-81 159 0 0,-60 120 2764 0 0,64-136 617 0 0,29-17-2057 0 0,34-9-1088 0 0,126-22-1437 0 0,-151 31-5443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70 10138 0 0,'-2'-17'1069'0'0,"1"10"-978"0"0,1 2-1 0 0,-1-1 1 0 0,0 0 0 0 0,0 0-1 0 0,-3-7 1 0 0,4 12-96 0 0,-1 1 0 0 0,1-1 1 0 0,0 1-1 0 0,0-1 0 0 0,-1 1 1 0 0,1-1-1 0 0,-1 1 0 0 0,1-1 1 0 0,0 1-1 0 0,-1-1 0 0 0,1 1 0 0 0,-1-1 1 0 0,1 1-1 0 0,-1 0 0 0 0,1-1 1 0 0,-1 1-1 0 0,1 0 0 0 0,-1-1 0 0 0,0 1 1 0 0,1 0-1 0 0,-1 0 0 0 0,0-1 1 0 0,0 2-8 0 0,-1-1 1 0 0,1 0 0 0 0,0 0-1 0 0,0 0 1 0 0,0 1 0 0 0,0-1-1 0 0,-1 1 1 0 0,1-1 0 0 0,0 1 0 0 0,0-1-1 0 0,0 1 1 0 0,0 0 0 0 0,0-1-1 0 0,0 1 1 0 0,0 0 0 0 0,0 1-1 0 0,-32 29-777 0 0,2 2 0 0 0,-28 38 0 0 0,31-33 2217 0 0,-43 78 0 0 0,66-106-1083 0 0,1-1 1 0 0,-1 1-1 0 0,2 0 1 0 0,-1 0 0 0 0,1 0-1 0 0,-2 15 1 0 0,5-21-297 0 0,-1-1 0 0 0,1 1 0 0 0,0-1 0 0 0,0 0 0 0 0,1 1 0 0 0,-1-1 0 0 0,1 0 1 0 0,-1 1-1 0 0,1-1 0 0 0,0 0 0 0 0,0 0 0 0 0,1 0 0 0 0,-1 1 0 0 0,1-1 0 0 0,-1 0 0 0 0,1-1 0 0 0,0 1 0 0 0,0 0 0 0 0,0-1 0 0 0,0 1 0 0 0,1-1 0 0 0,-1 1 0 0 0,6 3 0 0 0,19 11-223 0 0,53 25 1 0 0,-51-29 58 0 0,-1 2 0 0 0,26 18 0 0 0,-23-10 193 0 0,0 1-1 0 0,27 28 0 0 0,-50-45-52 0 0,-1 1-1 0 0,-1 0 1 0 0,1 0 0 0 0,-1 0-1 0 0,0 0 1 0 0,-1 1-1 0 0,0 0 1 0 0,0 0-1 0 0,-1 1 1 0 0,-1-1 0 0 0,1 1-1 0 0,-1 0 1 0 0,1 10-1 0 0,-3-15 81 0 0,-1 1 0 0 0,0-1 0 0 0,-1 0-1 0 0,1 0 1 0 0,-1 1 0 0 0,0-1 0 0 0,0 0-1 0 0,0 0 1 0 0,-1 0 0 0 0,0 0 0 0 0,0 0-1 0 0,0-1 1 0 0,-4 6 0 0 0,1-2 78 0 0,-1 0-1 0 0,0 0 1 0 0,0-1 0 0 0,-1 0-1 0 0,0 0 1 0 0,-12 9 0 0 0,-4 0-371 0 0,-1-2 0 0 0,-1 0 0 0 0,-48 20 0 0 0,-6-4-4326 0 0,53-21-367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18 4289 0 0,'0'0'0'0'0,"0"1"0"0"0,-1-1 0 0 0,1-1 0 0 0,-2-1 0 0 0,5-3-80 0 0,3-6 80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111 115 6913 0 0,'-3'1'-95'0'0,"1"1"-1"0"0,0-1 0 0 0,0 0 0 0 0,-1 0 0 0 0,1 0 0 0 0,-1 0 0 0 0,1 0 0 0 0,-1 0 0 0 0,1-1 0 0 0,-1 1 1 0 0,1-1-1 0 0,-1 1 0 0 0,1-1 0 0 0,-1 0 0 0 0,0 0 0 0 0,1-1 0 0 0,-1 1 0 0 0,1 0 0 0 0,-1-1 0 0 0,0 1 0 0 0,1-1 1 0 0,-3-1-1 0 0,3 2 39 0 0,0-1 0 0 0,1 1 0 0 0,-1 0 0 0 0,0 0 0 0 0,1 0 0 0 0,-1 1 0 0 0,0-1 0 0 0,1 0 0 0 0,-1 0 0 0 0,0 1 0 0 0,1-1 1 0 0,-1 1-1 0 0,1 0 0 0 0,-3 1 0 0 0,-19 13 4371 0 0,32-22-3440 0 0,0 0 0 0 0,0 1 0 0 0,1 0-1 0 0,16-8 1 0 0,12-7-167 0 0,-16 8-286 0 0,1 0 1 0 0,0 1-1 0 0,1 1 0 0 0,0 1 0 0 0,34-9 0 0 0,-55 19-413 0 0,0-1-1 0 0,-1 0 1 0 0,1 1-1 0 0,-1 0 1 0 0,1 0-1 0 0,0-1 0 0 0,-1 2 1 0 0,1-1-1 0 0,0 0 1 0 0,-1 0-1 0 0,1 1 1 0 0,-1-1-1 0 0,1 1 1 0 0,-1 0-1 0 0,1 0 0 0 0,-1 0 1 0 0,1 0-1 0 0,-1 0 1 0 0,0 1-1 0 0,0-1 1 0 0,4 4-1 0 0,-3-2-35 0 0,0 0 0 0 0,-1 1-1 0 0,1 0 1 0 0,-1-1 0 0 0,0 1 0 0 0,-1 0-1 0 0,1 0 1 0 0,0 0 0 0 0,-1 0 0 0 0,0 0-1 0 0,0 0 1 0 0,1 6 0 0 0,-1 7-139 0 0,0 0 1 0 0,-1 0-1 0 0,-1-1 1 0 0,0 1-1 0 0,-8 32 0 0 0,2-19 131 0 0,-2 1-1 0 0,-2-1 1 0 0,0-1-1 0 0,-21 39 1 0 0,30-65 47 0 0,-1 1 46 0 0,1 0 0 0 0,0 0 1 0 0,0 1-1 0 0,0-1 0 0 0,0 1 1 0 0,-2 9-1 0 0,7-15-34 0 0,0 0-1 0 0,0 0 1 0 0,-1 0 0 0 0,1 0 0 0 0,-1 0 0 0 0,1-1 0 0 0,-1 1 0 0 0,4-4-1 0 0,-5 5-27 0 0,2-2-8 0 0,0 0-1 0 0,1 0 1 0 0,-1 1 0 0 0,0 0 0 0 0,0-1-1 0 0,1 1 1 0 0,-1 0 0 0 0,1 1 0 0 0,-1-1-1 0 0,1 1 1 0 0,-1-1 0 0 0,1 1 0 0 0,-1 0-1 0 0,1 0 1 0 0,-1 1 0 0 0,1-1 0 0 0,-1 1-1 0 0,5 1 1 0 0,-2 0 2 0 0,-1 0-1 0 0,1 1 1 0 0,-1 0-1 0 0,0 0 1 0 0,0 0-1 0 0,0 0 1 0 0,0 1-1 0 0,-1 0 1 0 0,1 0-1 0 0,4 6 1 0 0,-3-2 8 0 0,0-1 0 0 0,0 1 0 0 0,-1 0 0 0 0,0 0 0 0 0,-1 0 0 0 0,1 1 1 0 0,-2-1-1 0 0,1 1 0 0 0,-1 0 0 0 0,-1 0 0 0 0,1 0 0 0 0,-2 1 0 0 0,2 16 0 0 0,-4-16 70 0 0,-1 0 0 0 0,0 0-1 0 0,0 0 1 0 0,-1-1 0 0 0,0 1 0 0 0,-1-1 0 0 0,0 0-1 0 0,-1 0 1 0 0,0 0 0 0 0,0-1 0 0 0,0 1-1 0 0,-9 8 1 0 0,-8 9 360 0 0,-2-1-1 0 0,-32 26 0 0 0,14-19-1735 0 0,22-17-4226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3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2304 0 0,'1'-5'53'0'0,"1"0"0"0"0,1 0 0 0 0,-1 0 0 0 0,1 0 0 0 0,0 0 0 0 0,0 1 0 0 0,0-1 0 0 0,1 1 0 0 0,-1 0 0 0 0,1 0 0 0 0,0 1 0 0 0,0-1 0 0 0,1 1 0 0 0,6-5 0 0 0,8-4 637 0 0,1 0 1 0 0,22-9-1 0 0,-17 9 48 0 0,1 1-1 0 0,0 1 0 0 0,0 1 1 0 0,1 1-1 0 0,29-4 0 0 0,-55 12-701 0 0,1-1 1 0 0,-1 1-1 0 0,1 0 1 0 0,-1 0-1 0 0,1 0 1 0 0,-1 0-1 0 0,1 0 0 0 0,-1 0 1 0 0,1 0-1 0 0,-1 1 1 0 0,1-1-1 0 0,-1 1 0 0 0,1-1 1 0 0,-1 1-1 0 0,0-1 1 0 0,1 1-1 0 0,-1 0 0 0 0,0-1 1 0 0,1 1-1 0 0,-1 0 1 0 0,0 0-1 0 0,0 0 0 0 0,2 2 1 0 0,-2-1-40 0 0,0 0 0 0 0,0 0 0 0 0,0 0 0 0 0,-1 0 0 0 0,1 0 0 0 0,0 1 0 0 0,-1-1 0 0 0,0 0 1 0 0,1 0-1 0 0,-1 1 0 0 0,0-1 0 0 0,0 0 0 0 0,-1 0 0 0 0,1 3 0 0 0,-2 7-105 0 0,-1 1-1 0 0,-1-1 1 0 0,0 1-1 0 0,-6 13 1 0 0,-12 19 438 0 0,-2-1-1 0 0,-1-2 0 0 0,-3 0 1 0 0,-59 69-1 0 0,81-104-246 0 0,-19 26 343 0 0,24-31-327 0 0,-1 0 1 0 0,1-1 0 0 0,0 1 0 0 0,0 0 0 0 0,1 0 0 0 0,-1 0-1 0 0,0 0 1 0 0,1 0 0 0 0,-1 1 0 0 0,1-1 0 0 0,-1 0 0 0 0,1 0-1 0 0,0 0 1 0 0,0 0 0 0 0,0 3 0 0 0,1-4-62 0 0,-1 0-1 0 0,1 0 1 0 0,-1 0 0 0 0,1-1-1 0 0,-1 1 1 0 0,1 0 0 0 0,0-1-1 0 0,-1 1 1 0 0,1-1 0 0 0,0 1-1 0 0,0-1 1 0 0,-1 1 0 0 0,1-1-1 0 0,0 1 1 0 0,0-1-1 0 0,0 0 1 0 0,0 1 0 0 0,-1-1-1 0 0,1 0 1 0 0,0 0 0 0 0,0 1-1 0 0,0-1 1 0 0,0 0 0 0 0,0 0-1 0 0,0 0 1 0 0,0 0 0 0 0,-1 0-1 0 0,1-1 1 0 0,1 1 0 0 0,32-5 702 0 0,-27 3-514 0 0,59-12 1079 0 0,26-5-97 0 0,-32 14-4141 0 0,-44 5-2688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14 5065 0 0,'-2'-1'158'0'0,"1"-1"1"0"0,-1 1-1 0 0,1 0 0 0 0,-1 0 1 0 0,0 0-1 0 0,1 0 0 0 0,-1 0 1 0 0,0 0-1 0 0,0 0 0 0 0,0 1 1 0 0,1-1-1 0 0,-1 1 0 0 0,0-1 1 0 0,0 1-1 0 0,0 0 1 0 0,0 0-1 0 0,0-1 0 0 0,-3 2 1 0 0,0-1 44 0 0,1 1 1 0 0,-1 0 0 0 0,1 0-1 0 0,0 1 1 0 0,0-1 0 0 0,-1 1-1 0 0,-6 4 1 0 0,-3 3 7 0 0,1 0 0 0 0,0 1-1 0 0,-15 15 1 0 0,12-7 156 0 0,0 1-1 0 0,1 0 1 0 0,2 1-1 0 0,0 1 1 0 0,0 0-1 0 0,2 0 1 0 0,1 1-1 0 0,1 1 1 0 0,-9 32-1 0 0,17-53-319 0 0,0 0-1 0 0,1 0 1 0 0,-1 0 0 0 0,1 0-1 0 0,-1 0 1 0 0,1 0 0 0 0,0 1-1 0 0,0-1 1 0 0,0 0 0 0 0,0 0-1 0 0,0 0 1 0 0,1 0 0 0 0,-1 0 0 0 0,0 0-1 0 0,1 0 1 0 0,0 1 0 0 0,-1-1-1 0 0,1 0 1 0 0,0-1 0 0 0,0 1-1 0 0,0 0 1 0 0,1 0 0 0 0,-1 0-1 0 0,0-1 1 0 0,1 1 0 0 0,-1 0-1 0 0,1-1 1 0 0,-1 1 0 0 0,1-1-1 0 0,0 0 1 0 0,-1 0 0 0 0,1 0-1 0 0,0 1 1 0 0,0-1 0 0 0,0-1-1 0 0,0 1 1 0 0,2 1 0 0 0,9 1-39 0 0,-1 0 0 0 0,1-1 0 0 0,1 0 0 0 0,-1 0 0 0 0,14-2 0 0 0,4 2 34 0 0,-14 0-65 0 0,0 0-1 0 0,0 2 1 0 0,0 0-1 0 0,-1 1 1 0 0,0 0-1 0 0,21 11 1 0 0,-31-13 19 0 0,0 0 1 0 0,0 0 0 0 0,0 1-1 0 0,-1 0 1 0 0,1 0 0 0 0,-1 0-1 0 0,0 1 1 0 0,0 0-1 0 0,-1 0 1 0 0,0 0 0 0 0,1 0-1 0 0,-2 1 1 0 0,1 0 0 0 0,-1 0-1 0 0,0 0 1 0 0,0 0-1 0 0,0 0 1 0 0,-1 0 0 0 0,2 8-1 0 0,-4-9 6 0 0,1-1 0 0 0,-1 0-1 0 0,-1 0 1 0 0,1 0-1 0 0,-1 0 1 0 0,1 0 0 0 0,-1 0-1 0 0,0 0 1 0 0,0-1-1 0 0,-1 1 1 0 0,1 0 0 0 0,-1 0-1 0 0,0-1 1 0 0,0 1-1 0 0,0-1 1 0 0,0 1 0 0 0,-1-1-1 0 0,1 0 1 0 0,-1 0 0 0 0,-5 4-1 0 0,-7 7 48 0 0,0-2 0 0 0,-32 21 0 0 0,40-29-34 0 0,-12 9 51 0 0,-1-1 0 0 0,0 0-1 0 0,-1-2 1 0 0,-1-1 0 0 0,1 0 0 0 0,-1-2-1 0 0,0 0 1 0 0,-1-2 0 0 0,0 0-1 0 0,0-2 1 0 0,-28 2 0 0 0,30-3-39 0 0,18-1-330 0 0,0 0 0 0 0,0-1-1 0 0,0 1 1 0 0,-1-1 0 0 0,1 0-1 0 0,0 0 1 0 0,0 0-1 0 0,0 0 1 0 0,-6-2 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10594 0 0,'-1'0'157'0'0,"0"0"-1"0"0,0 0 1 0 0,0 0-1 0 0,0 0 0 0 0,-1 0 1 0 0,1 0-1 0 0,0 0 1 0 0,0 0-1 0 0,0 1 0 0 0,0-1 1 0 0,0 0-1 0 0,0 1 1 0 0,-1-1-1 0 0,1 1 0 0 0,0-1 1 0 0,0 1-1 0 0,0 0 1 0 0,0-1-1 0 0,-1 3 1 0 0,-21 24 921 0 0,-11 41-840 0 0,31-61 0 0 0,-18 35 237 0 0,14-29-495 0 0,0 0 1 0 0,0 0-1 0 0,1 1 1 0 0,1 0-1 0 0,1 0 1 0 0,0 0 0 0 0,0 1-1 0 0,-1 14 1 0 0,5-26 29 0 0,0 0 0 0 0,1 0 1 0 0,-1-1-1 0 0,0 1 1 0 0,1 0-1 0 0,0 0 0 0 0,-1-1 1 0 0,1 1-1 0 0,0-1 1 0 0,0 1-1 0 0,1-1 1 0 0,-1 1-1 0 0,0-1 0 0 0,1 1 1 0 0,0-1-1 0 0,-1 0 1 0 0,1 0-1 0 0,2 2 0 0 0,0-1 80 0 0,0-1-1 0 0,0 1 0 0 0,0-1 0 0 0,0 1 1 0 0,0-2-1 0 0,0 1 0 0 0,0 0 0 0 0,1-1 1 0 0,-1 1-1 0 0,6 0 0 0 0,1-1 235 0 0,1 0-1 0 0,-1 0 1 0 0,1-1-1 0 0,0 0 1 0 0,-1-1-1 0 0,1 0 1 0 0,20-6-1 0 0,-3-1-1325 0 0,34-16 0 0 0,-47 16-167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4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1840 0 0,'-18'13'14839'0'0,"18"-5"-17127"0"0,-1 23 2895 0 0,-1 0 1 0 0,-2 0-1 0 0,-1-1 1 0 0,-2 1-1 0 0,-11 33 1 0 0,-6 27-467 0 0,-5 92-2748 0 0,23-134-3073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1 0 4145 0 0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56 4577 0 0,'0'-3'83'0'0,"0"1"0"0"0,0-1 0 0 0,0 1 0 0 0,-1-1 0 0 0,1 1 0 0 0,-1-1 0 0 0,0 1 0 0 0,1 0 1 0 0,-1-1-1 0 0,0 1 0 0 0,-1 0 0 0 0,1-1 0 0 0,0 1 0 0 0,-1 0 0 0 0,1 0 0 0 0,-1 0 0 0 0,1 0 0 0 0,-1 1 0 0 0,0-1 0 0 0,-2-1 0 0 0,2 2-15 0 0,1 0 0 0 0,-1 0 0 0 0,0 0 0 0 0,0 0 0 0 0,0 0 0 0 0,1 1-1 0 0,-1-1 1 0 0,0 1 0 0 0,0 0 0 0 0,0-1 0 0 0,0 1 0 0 0,0 0 0 0 0,0 0-1 0 0,0 0 1 0 0,0 1 0 0 0,0-1 0 0 0,0 0 0 0 0,0 1 0 0 0,0-1 0 0 0,1 1 0 0 0,-1 0-1 0 0,0-1 1 0 0,0 1 0 0 0,0 0 0 0 0,1 0 0 0 0,-3 2 0 0 0,-14 10 143 0 0,1 1 0 0 0,1 0-1 0 0,0 2 1 0 0,-25 32 0 0 0,-46 76 1703 0 0,85-122-1833 0 0,0 1 0 0 0,0 0 0 0 0,1-1 0 0 0,-1 1 0 0 0,1 0-1 0 0,0 0 1 0 0,-1 0 0 0 0,2 0 0 0 0,-1 1 0 0 0,0-1 0 0 0,0 0 0 0 0,1 0-1 0 0,0 0 1 0 0,0 1 0 0 0,0-1 0 0 0,0 0 0 0 0,0 0 0 0 0,1 1 0 0 0,-1-1-1 0 0,1 0 1 0 0,0 0 0 0 0,0 0 0 0 0,1 3 0 0 0,1-1-80 0 0,0 0 0 0 0,1-1 0 0 0,-1 1 0 0 0,1-1 0 0 0,0 0 1 0 0,0 0-1 0 0,0-1 0 0 0,1 1 0 0 0,-1-1 0 0 0,1 0 0 0 0,0 0 0 0 0,8 4 0 0 0,-3-2 158 0 0,112 62 194 0 0,-110-59-373 0 0,0 1-1 0 0,0 0 1 0 0,-1 0-1 0 0,-1 1 1 0 0,1 1-1 0 0,-2 0 1 0 0,13 17 0 0 0,-20-26 19 0 0,-1 0 1 0 0,0 0 0 0 0,1 0 0 0 0,-1 0 0 0 0,0 1 0 0 0,0-1 0 0 0,0 0 0 0 0,0 1 0 0 0,-1-1 0 0 0,1 0-1 0 0,-1 1 1 0 0,1-1 0 0 0,-1 1 0 0 0,0-1 0 0 0,0 1 0 0 0,0-1 0 0 0,0 0 0 0 0,0 1 0 0 0,-1-1-1 0 0,1 1 1 0 0,-1-1 0 0 0,1 1 0 0 0,-1-1 0 0 0,-1 3 0 0 0,-1-1 19 0 0,-1 1 1 0 0,1-1-1 0 0,-1 0 1 0 0,0-1 0 0 0,0 1-1 0 0,0-1 1 0 0,0 1-1 0 0,0-1 1 0 0,-1 0-1 0 0,-6 3 1 0 0,-10 5 209 0 0,-1 0 0 0 0,0-2 1 0 0,0 0-1 0 0,-25 6 1 0 0,37-13-517 0 0,0 1 1 0 0,0-1 0 0 0,0-1-1 0 0,0 0 1 0 0,-1-1 0 0 0,1 0-1 0 0,0 0 1 0 0,0-1 0 0 0,0 0-1 0 0,0-1 1 0 0,0 0 0 0 0,-12-4-1 0 0,15 2-1193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83 2761 0 0,'-30'-10'1860'0'0,"30"10"-1794"0"0,0 0 0 0 0,0 0 0 0 0,0 0 0 0 0,-1 0 0 0 0,1-1 66 0 0,0 1-66 0 0,0 0 0 0 0,0 0 0 0 0,0 0 0 0 0,-1 0 0 0 0,1-1 0 0 0,0 1 0 0 0,0 0 0 0 0,0 0 0 0 0,0 0 0 0 0,0-1 0 0 0,0 1 0 0 0,0 0 0 0 0,0 0 0 0 0,0 0 0 0 0,0-1 0 0 0,0 1 0 0 0,0 0 0 0 0,0 0 0 0 0,0 0 0 0 0,0-1 0 0 0,0 1 0 0 0,0 0 0 0 0,0 0 0 0 0,0 0 0 0 0,0-1 0 0 0,0 1 0 0 0,0 0 0 0 0,0 0 0 0 0,0 0 0 0 0,0-1 0 0 0,1 1 0 0 0,15-10 1565 0 0,18-1-990 0 0,0 2-1 0 0,1 0 1 0 0,54-4 0 0 0,-14 2-3425 0 0,-61 9-916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1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1840 0 0,'-3'0'-263'0'0,"2"0"345"0"0,1 0 1 0 0,-1 0-1 0 0,0 0 0 0 0,1 0 1 0 0,-1 0-1 0 0,1-1 0 0 0,-1 1 1 0 0,1 0-1 0 0,-1 0 0 0 0,1 0 0 0 0,-1 0 1 0 0,1-1-1 0 0,-1 1 0 0 0,1 0 1 0 0,-1-1-1 0 0,1 1 0 0 0,0 0 1 0 0,-1-1-1 0 0,1 1 0 0 0,-1 0 1 0 0,1-1-1 0 0,0 1 0 0 0,-1-1 0 0 0,1 1 1 0 0,0-1-1 0 0,0 1 0 0 0,-1-1 1 0 0,1 1-1 0 0,0-1 0 0 0,0 1 1 0 0,0-1-1 0 0,-1 1 0 0 0,1-1 0 0 0,0 1 1 0 0,0-1-1 0 0,0 1 0 0 0,0-1 1 0 0,0 1-1 0 0,0-1 0 0 0,0 1 1 0 0,0-1-1 0 0,1 0 0 0 0,-1 0 226 0 0,-1 7-213 0 0,-3 12 20 0 0,0-1 0 0 0,-2-1 0 0 0,0 1 1 0 0,-9 18-1 0 0,4-10 1457 0 0,-12 37 0 0 0,23-61-1467 0 0,0 0-1 0 0,-1 0 0 0 0,1 0 0 0 0,0 0 0 0 0,0 0 0 0 0,0 0 1 0 0,-1 0-1 0 0,1 0 0 0 0,0 0 0 0 0,1 0 0 0 0,-1 0 1 0 0,0 0-1 0 0,0 0 0 0 0,0 0 0 0 0,1 0 0 0 0,-1 0 1 0 0,0 0-1 0 0,1 0 0 0 0,-1 0 0 0 0,1 0 0 0 0,-1 0 1 0 0,1 0-1 0 0,-1 0 0 0 0,1-1 0 0 0,1 3 0 0 0,0-2 1 0 0,0 0-1 0 0,0 0 1 0 0,-1 0-1 0 0,1 0 1 0 0,0 0-1 0 0,0-1 1 0 0,1 1-1 0 0,-1-1 0 0 0,0 1 1 0 0,0-1-1 0 0,4 1 1 0 0,8-1-27 0 0,-1-1 1 0 0,0 0-1 0 0,17-4 1 0 0,-22 4-76 0 0,5-2-93 0 0,0 1 0 0 0,0 1 0 0 0,1 0 0 0 0,-1 1 0 0 0,0 1 1 0 0,1 0-1 0 0,23 5 0 0 0,-33-5 66 0 0,1 0 1 0 0,-1 1 0 0 0,0 0-1 0 0,0-1 1 0 0,-1 1 0 0 0,1 1-1 0 0,0-1 1 0 0,-1 0 0 0 0,1 1-1 0 0,-1 0 1 0 0,0 0 0 0 0,0 0-1 0 0,0 0 1 0 0,0 0-1 0 0,-1 1 1 0 0,1-1 0 0 0,-1 1-1 0 0,0-1 1 0 0,0 1 0 0 0,0 0-1 0 0,0 0 1 0 0,-1 0 0 0 0,1 0-1 0 0,-1 0 1 0 0,0 1 0 0 0,-1-1-1 0 0,1 0 1 0 0,0 6 0 0 0,-1-7 72 0 0,-1 0 0 0 0,1 1 0 0 0,-1-1 0 0 0,1 0 0 0 0,-1 0 1 0 0,0 0-1 0 0,0 0 0 0 0,0 0 0 0 0,-1 0 0 0 0,1 0 0 0 0,-1 0 0 0 0,1-1 1 0 0,-1 1-1 0 0,0 0 0 0 0,0-1 0 0 0,0 1 0 0 0,0-1 0 0 0,-1 0 0 0 0,1 0 1 0 0,-1 0-1 0 0,1 0 0 0 0,-6 3 0 0 0,-7 4 456 0 0,-1-1 1 0 0,-32 13-1 0 0,31-14-395 0 0,-44 15-1710 0 0,43-15-3205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49 456 0 0,'5'-8'-41'0'0,"-3"4"373"0"0,0 0-1 0 0,0 0 1 0 0,0 0-1 0 0,-1 0 1 0 0,1 0-1 0 0,-1 0 1 0 0,1-9-1 0 0,-26 32 437 0 0,-69 66 4317 0 0,53-50-3424 0 0,1 1 0 0 0,-47 58 0 0 0,83-92-1584 0 0,1 1 0 0 0,0 0 0 0 0,0-1 0 0 0,1 1 0 0 0,-1 0 0 0 0,0 0 0 0 0,1 0 0 0 0,0 0 0 0 0,0 1 0 0 0,0-1 0 0 0,0 0 0 0 0,0 0 1 0 0,1 1-1 0 0,-1 3 0 0 0,2-6-35 0 0,-1 1 0 0 0,1 0 1 0 0,-1-1-1 0 0,1 1 0 0 0,0-1 1 0 0,-1 1-1 0 0,1-1 0 0 0,0 1 1 0 0,0-1-1 0 0,0 1 0 0 0,0-1 1 0 0,1 0-1 0 0,-1 0 0 0 0,0 1 1 0 0,0-1-1 0 0,1 0 0 0 0,-1 0 1 0 0,1 0-1 0 0,-1-1 0 0 0,1 1 1 0 0,-1 0-1 0 0,1 0 0 0 0,0-1 1 0 0,-1 1-1 0 0,1-1 0 0 0,0 0 1 0 0,-1 1-1 0 0,1-1 0 0 0,2 0 1 0 0,19 4 149 0 0,0-2-1 0 0,42 0 1 0 0,-40-2-40 0 0,0 0 1 0 0,33 7-1 0 0,-44-5-299 0 0,74 18-663 0 0,-80-17 766 0 0,0-1-1 0 0,-1 1 1 0 0,0 0-1 0 0,1 1 1 0 0,-1 0-1 0 0,0 0 1 0 0,-1 0-1 0 0,11 9 0 0 0,-15-11 32 0 0,-1 0 0 0 0,0 0-1 0 0,0 0 1 0 0,-1 0-1 0 0,1-1 1 0 0,0 1-1 0 0,-1 0 1 0 0,1 0-1 0 0,-1 0 1 0 0,1 0-1 0 0,-1 1 1 0 0,0-1 0 0 0,0 0-1 0 0,0 0 1 0 0,0 0-1 0 0,0 0 1 0 0,0 0-1 0 0,-1 0 1 0 0,1 0-1 0 0,-1 0 1 0 0,0 0-1 0 0,1 0 1 0 0,-1 0 0 0 0,0 0-1 0 0,0-1 1 0 0,0 1-1 0 0,0 0 1 0 0,0 0-1 0 0,-3 2 1 0 0,-2 5-28 0 0,0-1 1 0 0,-1 0-1 0 0,0-1 0 0 0,-13 12 1 0 0,-22 12-96 0 0,-1-2 1 0 0,-85 42-1 0 0,-44 28-4220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4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48 3225 0 0,'-1'-2'54'0'0,"0"1"0"0"0,1 0 0 0 0,-1 0 0 0 0,1-1 0 0 0,0 1 0 0 0,-1 0 0 0 0,1-1 0 0 0,0 1 0 0 0,0-1 0 0 0,-1 1 0 0 0,1 0 0 0 0,0-1 0 0 0,1 1 0 0 0,-1-3 0 0 0,0 3 78 0 0,1 0 0 0 0,-1 0 0 0 0,0 0 0 0 0,0 0 1 0 0,0 0-1 0 0,0 0 0 0 0,0 0 0 0 0,0 0 0 0 0,0 1 0 0 0,0-1 1 0 0,0 0-1 0 0,0 0 0 0 0,0 0 0 0 0,-1 0 0 0 0,1 0 0 0 0,0 0 0 0 0,-1 0 1 0 0,1 0-1 0 0,-1 1 0 0 0,1-1 0 0 0,-1 0 0 0 0,1 0 0 0 0,-1 1 1 0 0,1-1-1 0 0,-1 0 0 0 0,0 0 0 0 0,-1 2 12 0 0,0 0 0 0 0,0 0-1 0 0,0 0 1 0 0,0 1 0 0 0,1-1 0 0 0,-1 1 0 0 0,0-1 0 0 0,1 1-1 0 0,0 0 1 0 0,-1-1 0 0 0,1 1 0 0 0,0 0 0 0 0,0 0 0 0 0,0 0-1 0 0,0 0 1 0 0,-1 2 0 0 0,-1 2 181 0 0,-15 25 341 0 0,0 0 0 0 0,3 1-1 0 0,0 1 1 0 0,3 1 0 0 0,0 0 0 0 0,-11 62 0 0 0,20-80-448 0 0,2 1-1 0 0,0 25 1 0 0,1-35-238 0 0,0 0 0 0 0,1-1 0 0 0,0 1 0 0 0,0 0 0 0 0,1-1 0 0 0,0 1 0 0 0,0-1 0 0 0,6 12 0 0 0,-7-16-2 0 0,1 0-1 0 0,-1-1 1 0 0,1 1-1 0 0,-1-1 1 0 0,1 0-1 0 0,0 1 1 0 0,0-1-1 0 0,-1 0 1 0 0,1 0-1 0 0,0 0 1 0 0,0 0-1 0 0,0-1 1 0 0,0 1-1 0 0,0 0 1 0 0,0-1-1 0 0,0 1 1 0 0,0-1-1 0 0,1 0 1 0 0,-1 0-1 0 0,0 0 1 0 0,0 0-1 0 0,0 0 1 0 0,0 0-1 0 0,0 0 1 0 0,0-1-1 0 0,0 1 1 0 0,0-1-1 0 0,1 0 1 0 0,-2 1-1 0 0,1-1 1 0 0,3-1 0 0 0,5-2 103 0 0,-1-1 1 0 0,1 0 0 0 0,-1 0 0 0 0,16-13 0 0 0,-3-1-346 0 0,-2 0-1 0 0,0-2 1 0 0,-2 0 0 0 0,19-27 0 0 0,-36 46 178 0 0,1 0 1 0 0,-1 0-1 0 0,0 0 0 0 0,1 0 0 0 0,-1 0 0 0 0,0 0 0 0 0,0 0 0 0 0,-1 0 0 0 0,1 0 0 0 0,0-1 1 0 0,-1 1-1 0 0,1 0 0 0 0,-1 0 0 0 0,0-3 0 0 0,0 4 44 0 0,-1 0-1 0 0,1 0 1 0 0,0 1-1 0 0,-1-1 1 0 0,0 0 0 0 0,1 0-1 0 0,-1 1 1 0 0,1-1-1 0 0,-1 0 1 0 0,0 1-1 0 0,1-1 1 0 0,-1 0 0 0 0,0 1-1 0 0,0-1 1 0 0,0 1-1 0 0,1-1 1 0 0,-1 1 0 0 0,0 0-1 0 0,0-1 1 0 0,0 1-1 0 0,0 0 1 0 0,0 0-1 0 0,0 0 1 0 0,0-1 0 0 0,0 1-1 0 0,0 0 1 0 0,1 0-1 0 0,-1 0 1 0 0,0 1 0 0 0,0-1-1 0 0,0 0 1 0 0,0 0-1 0 0,0 0 1 0 0,0 1-1 0 0,-1-1 1 0 0,-20 4-196 0 0,0 0 0 0 0,1 2 0 0 0,-1 0 0 0 0,-33 16 0 0 0,-78 46-671 0 0,104-50 640 0 0,2 1-150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259 101 6449 0 0,'-11'4'718'0'0,"11"-2"-1136"0"0,4-3-978 0 0,45-41 1164 0 0,-38 30 1042 0 0,2 1 0 0 0,-1 1 0 0 0,1 0 0 0 0,20-11 0 0 0,-34 25-398 0 0,0-1 0 0 0,-1 1 0 0 0,1-1 0 0 0,-1 1 0 0 0,1-1 0 0 0,-1 1 0 0 0,-3 3 0 0 0,-278 343 828 0 0,278-345-1140 0 0,1 0 0 0 0,0 1-1 0 0,1-1 1 0 0,-1 1 0 0 0,1 0 0 0 0,-3 9 0 0 0,5-13-71 0 0,1-1-1 0 0,-1 1 1 0 0,1 0 0 0 0,0-1 0 0 0,-1 1 0 0 0,1 0 0 0 0,0 0 0 0 0,1-1 0 0 0,-1 1-1 0 0,0 0 1 0 0,0 0 0 0 0,1-1 0 0 0,-1 1 0 0 0,1 0 0 0 0,-1-1 0 0 0,1 1 0 0 0,0 0 0 0 0,-1-1-1 0 0,1 1 1 0 0,0-1 0 0 0,0 1 0 0 0,0-1 0 0 0,0 0 0 0 0,1 1 0 0 0,-1-1 0 0 0,0 0-1 0 0,0 0 1 0 0,3 2 0 0 0,17 10 121 0 0,-1 0-1 0 0,2-2 0 0 0,30 13 1 0 0,-30-15-205 0 0,0 1 0 0 0,0 1 0 0 0,31 22 0 0 0,-41-24-22 0 0,1 1 0 0 0,-1 1 0 0 0,-1-1 0 0 0,0 2 0 0 0,16 22 0 0 0,-24-30 61 0 0,-1 0 1 0 0,1 0 0 0 0,-1 0-1 0 0,0 0 1 0 0,0 1-1 0 0,-1-1 1 0 0,1 1-1 0 0,-1 0 1 0 0,0-1-1 0 0,0 1 1 0 0,0 0-1 0 0,-1 0 1 0 0,0-1-1 0 0,0 1 1 0 0,0 0-1 0 0,-1 0 1 0 0,1 0-1 0 0,-1-1 1 0 0,0 1-1 0 0,0 0 1 0 0,-1-1-1 0 0,1 1 1 0 0,-4 5-1 0 0,-2 3 57 0 0,-1 0 0 0 0,-1-1 0 0 0,0 0 1 0 0,-1 0-1 0 0,0-1 0 0 0,0 0 0 0 0,-2-1 0 0 0,1 0 0 0 0,-13 8 0 0 0,-22 12 306 0 0,-57 28-1 0 0,19-12-178 0 0,26-14-6246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 11522 0 0,'4'-6'1250'0'0,"17"-7"-939"0"0,-18 11-359 0 0,0 1 0 0 0,0-1 0 0 0,0 1 0 0 0,0-1 0 0 0,0 1 0 0 0,0 0 0 0 0,1 1 0 0 0,-1-1 0 0 0,0 0 0 0 0,0 1 0 0 0,1 0 0 0 0,-1-1 0 0 0,7 2 0 0 0,-9 0 38 0 0,0-1 1 0 0,0 1 0 0 0,0 0 0 0 0,-1 0 0 0 0,1-1 0 0 0,0 1 0 0 0,0 0-1 0 0,-1 0 1 0 0,1 0 0 0 0,-1 0 0 0 0,1 0 0 0 0,-1 0 0 0 0,1 0 0 0 0,-1 0-1 0 0,0 0 1 0 0,1 0 0 0 0,-1 0 0 0 0,0 1 0 0 0,0 1 0 0 0,3 28 374 0 0,-3-18 15 0 0,6 163 4191 0 0,-6-133-3206 0 0,-1-42-1252 0 0,1 0 0 0 0,0 0 0 0 0,0 0 0 0 0,0 1 0 0 0,0-1 0 0 0,1 0-1 0 0,-1 0 1 0 0,0 0 0 0 0,0 0 0 0 0,1 0 0 0 0,-1 0 0 0 0,0-1 0 0 0,1 1-1 0 0,-1 0 1 0 0,1 0 0 0 0,-1 0 0 0 0,1 0 0 0 0,0 0 0 0 0,0 0 0 0 0,0 0-66 0 0,-1-1 1 0 0,1 0 0 0 0,0 1-1 0 0,-1-1 1 0 0,1 0 0 0 0,0 0 0 0 0,0 0-1 0 0,-1 0 1 0 0,1 0 0 0 0,0 0-1 0 0,0 0 1 0 0,-1 0 0 0 0,1 0 0 0 0,0 0-1 0 0,0 0 1 0 0,-1 0 0 0 0,1 0 0 0 0,0 0-1 0 0,0-1 1 0 0,0 0 0 0 0,7-3-68 0 0,0 0 1 0 0,-1-1-1 0 0,0 0 1 0 0,7-6 0 0 0,9-5-267 0 0,-6 8-347 0 0,2 1-180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10594 0 0,'0'0'15'0'0,"0"-1"0"0"0,-1 1 1 0 0,1-1-1 0 0,0 1 0 0 0,0 0 0 0 0,0-1 0 0 0,0 1 0 0 0,0 0 0 0 0,0-1 0 0 0,0 1 0 0 0,0-1 0 0 0,0 1 0 0 0,0 0 0 0 0,0-1 1 0 0,1 1-1 0 0,-1-1 0 0 0,0 1 0 0 0,0 0 0 0 0,0-1 0 0 0,0 1 0 0 0,1 0 0 0 0,-1-1 0 0 0,0 1 0 0 0,0 0 0 0 0,1-1 0 0 0,-1 1 1 0 0,0 0-1 0 0,0 0 0 0 0,1-1 0 0 0,-1 1 0 0 0,0 0 0 0 0,1 0 0 0 0,-1 0 0 0 0,1-1 0 0 0,22-11-215 0 0,31-6 596 0 0,-50 17-17 0 0,41-13 783 0 0,-10 2-1036 0 0,0 1 1 0 0,1 2 0 0 0,0 2-1 0 0,60-5 1 0 0,-94 12-106 0 0,0 0-1 0 0,0 0 1 0 0,1 0 0 0 0,-1 0-1 0 0,0 0 1 0 0,0 0 0 0 0,0 0-1 0 0,0 1 1 0 0,0-1-1 0 0,0 1 1 0 0,0-1 0 0 0,0 1-1 0 0,0 0 1 0 0,0 0-1 0 0,0 0 1 0 0,-1 0 0 0 0,1 0-1 0 0,0 0 1 0 0,0 1 0 0 0,-1-1-1 0 0,1 0 1 0 0,-1 1-1 0 0,1 0 1 0 0,0 1 0 0 0,-1 1 21 0 0,0-1 0 0 0,0 0-1 0 0,0 1 1 0 0,-1-1 0 0 0,0 1 0 0 0,1-1 0 0 0,-1 1 0 0 0,-1-1 0 0 0,1 1 0 0 0,0 0 0 0 0,-1-1 0 0 0,0 0 0 0 0,-1 5 0 0 0,-85 281 4180 0 0,59-203-3519 0 0,10-35-625 0 0,11-36-392 0 0,1 1 0 0 0,1-1 1 0 0,0 1-1 0 0,1 0 1 0 0,1 1-1 0 0,-1 21 0 0 0,5-29-1562 0 0,-1-6 657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17972 0 0,'9'-8'82'0'0,"0"0"1"0"0,0 1 0 0 0,1 0-1 0 0,0 1 1 0 0,0 0-1 0 0,1 1 1 0 0,0 0 0 0 0,0 0-1 0 0,14-3 1 0 0,8-5-170 0 0,230-76-1067 0 0,-230 79-3210 0 0,-4-4-1315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10594 0 0,'-35'39'-1493'0'0,"14"-16"659"0"0,-80 97-2043 0 0,87-101 3428 0 0,2 0-1 0 0,-16 30 1 0 0,27-47-452 0 0,0 0 1 0 0,-1 1 0 0 0,1-1 0 0 0,0 0 0 0 0,1 1 0 0 0,-1-1-1 0 0,0 1 1 0 0,1-1 0 0 0,-1 1 0 0 0,1-1 0 0 0,0 1 0 0 0,0-1 0 0 0,0 1-1 0 0,0-1 1 0 0,0 1 0 0 0,0-1 0 0 0,1 1 0 0 0,-1-1 0 0 0,1 0 0 0 0,0 1-1 0 0,0-1 1 0 0,0 1 0 0 0,1 2 0 0 0,2-2-43 0 0,-1 1-1 0 0,1-1 1 0 0,-1 0 0 0 0,1 0 0 0 0,0 0-1 0 0,0 0 1 0 0,1-1 0 0 0,-1 1 0 0 0,0-1-1 0 0,10 3 1 0 0,17 7-5 0 0,-2-1-202 0 0,0 1-1 0 0,36 21 1 0 0,-58-29 133 0 0,0 1 0 0 0,0 0-1 0 0,0 1 1 0 0,0-1 0 0 0,-1 1 0 0 0,0 0 0 0 0,0 1-1 0 0,-1-1 1 0 0,0 1 0 0 0,0 1 0 0 0,0-1-1 0 0,-1 0 1 0 0,4 11 0 0 0,-7-15 20 0 0,0 1-1 0 0,-1-1 1 0 0,1 0-1 0 0,-1 1 1 0 0,0-1-1 0 0,0 1 1 0 0,0-1 0 0 0,0 0-1 0 0,-1 1 1 0 0,1-1-1 0 0,-1 1 1 0 0,0-1-1 0 0,0 0 1 0 0,0 0 0 0 0,0 0-1 0 0,-1 0 1 0 0,0 1-1 0 0,1-2 1 0 0,-1 1-1 0 0,0 0 1 0 0,0 0 0 0 0,0-1-1 0 0,-1 1 1 0 0,1-1-1 0 0,-6 5 1 0 0,-6 5 270 0 0,0-1 0 0 0,-1-1 0 0 0,-24 13 1 0 0,32-19-59 0 0,-38 19 527 0 0,-1-3-1 0 0,-1-2 1 0 0,-51 13-1 0 0,83-26-845 0 0,-7 1-483 0 0,0-2-218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8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77 343 6913 0 0,'-4'-1'55'0'0,"1"0"-1"0"0,0-1 0 0 0,-1 0 0 0 0,1 1 0 0 0,0-1 0 0 0,0 0 0 0 0,0-1 0 0 0,0 1 0 0 0,0 0 0 0 0,1-1 0 0 0,-1 0 0 0 0,1 1 0 0 0,0-1 0 0 0,0 0 0 0 0,0 0 0 0 0,0 0 0 0 0,-2-5 1 0 0,0 0 111 0 0,0-1 0 0 0,0 0 0 0 0,1 0 0 0 0,0 0 0 0 0,-3-14 0 0 0,5 14-145 0 0,1 1 0 0 0,-1-1 0 0 0,1 0 0 0 0,1 0 0 0 0,0 1 0 0 0,0-1 0 0 0,1 1 0 0 0,0-1 0 0 0,0 1 0 0 0,1-1 0 0 0,0 1 1 0 0,0 0-1 0 0,1 0 0 0 0,0 1 0 0 0,0-1 0 0 0,1 1 0 0 0,0 0 0 0 0,1 0 0 0 0,-1 0 0 0 0,1 1 0 0 0,0 0 0 0 0,1 0 0 0 0,0 1 0 0 0,0-1 0 0 0,0 1 0 0 0,0 1 0 0 0,1 0 0 0 0,0 0 0 0 0,-1 0 0 0 0,2 1 0 0 0,-1 0 0 0 0,0 0 0 0 0,14-1 0 0 0,-17 2 57 0 0,0 1-1 0 0,1 1 1 0 0,-1-1-1 0 0,0 1 1 0 0,1 0-1 0 0,-1 0 1 0 0,0 1-1 0 0,1-1 0 0 0,7 3 1 0 0,-11-2-83 0 0,0-1 0 0 0,-1 1 0 0 0,1 0 1 0 0,-1 0-1 0 0,1 0 0 0 0,-1 0 0 0 0,1 0 0 0 0,-1 1 0 0 0,0-1 1 0 0,0 0-1 0 0,1 1 0 0 0,-1-1 0 0 0,0 0 0 0 0,0 1 0 0 0,0 0 1 0 0,-1-1-1 0 0,1 1 0 0 0,0-1 0 0 0,0 1 0 0 0,-1 0 0 0 0,1 0 1 0 0,-1-1-1 0 0,0 1 0 0 0,1 0 0 0 0,-1 0 0 0 0,0 0 0 0 0,0-1 1 0 0,0 1-1 0 0,0 0 0 0 0,-1 0 0 0 0,0 2 0 0 0,-4 31-233 0 0,-3 0-1 0 0,0-1 1 0 0,-26 63-1 0 0,-10 37 950 0 0,40-117-469 0 0,1 1 0 0 0,0-1 0 0 0,1 1 0 0 0,1-1 0 0 0,2 36-1 0 0,-1-50-162 0 0,1 0-1 0 0,-1 1 0 0 0,1-1 1 0 0,0 0-1 0 0,0 1 0 0 0,0-1 1 0 0,0 0-1 0 0,0 0 0 0 0,1 0 1 0 0,-1 0-1 0 0,1 0 0 0 0,0 0 1 0 0,0 0-1 0 0,0 0 0 0 0,0-1 0 0 0,0 1 1 0 0,1-1-1 0 0,-1 0 0 0 0,1 1 1 0 0,0-1-1 0 0,0 0 0 0 0,-1-1 1 0 0,1 1-1 0 0,4 1 0 0 0,-3-2 14 0 0,0 0 0 0 0,0 0 0 0 0,1 0-1 0 0,-1-1 1 0 0,0 1 0 0 0,0-1 0 0 0,1 0-1 0 0,-1 0 1 0 0,0-1 0 0 0,0 1 0 0 0,0-1-1 0 0,1 0 1 0 0,-1 0 0 0 0,0-1 0 0 0,0 1-1 0 0,0-1 1 0 0,-1 0 0 0 0,1 0 0 0 0,4-3-1 0 0,-2 1 8 0 0,1 0 0 0 0,-2 0 0 0 0,1-1 0 0 0,0 0-1 0 0,-1 0 1 0 0,0 0 0 0 0,0-1 0 0 0,-1 0 0 0 0,1 0 0 0 0,-1 0-1 0 0,0 0 1 0 0,-1-1 0 0 0,0 1 0 0 0,0-1 0 0 0,0 0 0 0 0,2-11-1 0 0,-4 13-41 0 0,-1 0 0 0 0,1 0-1 0 0,-1 0 1 0 0,0 0-1 0 0,0-1 1 0 0,-1 1-1 0 0,1 0 1 0 0,-1 0 0 0 0,0 0-1 0 0,-1 0 1 0 0,1 0-1 0 0,-1 0 1 0 0,0 0-1 0 0,0 0 1 0 0,-1 1 0 0 0,0-1-1 0 0,1 1 1 0 0,-1 0-1 0 0,-1 0 1 0 0,1 0 0 0 0,0 0-1 0 0,-1 0 1 0 0,-8-6-1 0 0,4 4-166 0 0,0 0-1 0 0,-1 1 1 0 0,0 0-1 0 0,1 0 1 0 0,-2 1-1 0 0,1 0 1 0 0,0 1-1 0 0,-18-5 1 0 0,15 6-609 0 0,1 1-1 0 0,-1-1 1 0 0,1 2 0 0 0,-15 0 0 0 0,-2 2-4386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1:5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181 127 3225 0 0,'16'-43'1913'0'0,"-13"38"-1645"0"0,-1 0 0 0 0,1-1 1 0 0,-1 0-1 0 0,0 1 1 0 0,0-1-1 0 0,-1 0 0 0 0,0 0 1 0 0,0 0-1 0 0,0 0 0 0 0,0-8 1 0 0,-1 14-262 0 0,0-1 1 0 0,-1 0-1 0 0,1 1 0 0 0,0-1 1 0 0,0 1-1 0 0,0-1 1 0 0,0 1-1 0 0,0-1 1 0 0,-1 1-1 0 0,1-1 0 0 0,0 1 1 0 0,0-1-1 0 0,-1 1 1 0 0,1-1-1 0 0,0 1 1 0 0,-1-1-1 0 0,1 1 0 0 0,0 0 1 0 0,-1-1-1 0 0,1 1 1 0 0,-1-1-1 0 0,1 1 1 0 0,-1 0-1 0 0,1 0 0 0 0,-1-1 1 0 0,1 1-1 0 0,-1 0 1 0 0,1 0-1 0 0,-1-1 0 0 0,1 1 1 0 0,-1 0-1 0 0,0 0 1 0 0,-20 7 451 0 0,-18 24 553 0 0,37-29-945 0 0,-15 13 351 0 0,1 1 0 0 0,0 1 0 0 0,1 1 0 0 0,1 0 0 0 0,0 1 0 0 0,2 0 0 0 0,-19 38 0 0 0,30-54-356 0 0,0-1 0 0 0,0 0-1 0 0,0 1 1 0 0,0-1-1 0 0,1 1 1 0 0,-1-1 0 0 0,1 1-1 0 0,0 0 1 0 0,0-1-1 0 0,0 1 1 0 0,0-1 0 0 0,0 1-1 0 0,0 0 1 0 0,1-1-1 0 0,-1 1 1 0 0,1-1 0 0 0,0 1-1 0 0,-1-1 1 0 0,1 0-1 0 0,1 1 1 0 0,-1-1-1 0 0,0 0 1 0 0,0 1 0 0 0,1-1-1 0 0,-1 0 1 0 0,1 0-1 0 0,0 0 1 0 0,0 0 0 0 0,0-1-1 0 0,-1 1 1 0 0,2 0-1 0 0,-1-1 1 0 0,0 0 0 0 0,0 1-1 0 0,0-1 1 0 0,1 0-1 0 0,2 1 1 0 0,11 4-7 0 0,-1-1 1 0 0,0-1-1 0 0,1-1 0 0 0,30 4 1 0 0,-26-5-72 0 0,11 3-23 0 0,0 0 0 0 0,53 18 0 0 0,-76-20-34 0 0,-1-1 1 0 0,0 1-1 0 0,1 1 1 0 0,-1-1-1 0 0,0 1 0 0 0,-1 0 1 0 0,1 1-1 0 0,-1 0 0 0 0,0 0 1 0 0,0 0-1 0 0,0 1 0 0 0,-1-1 1 0 0,0 1-1 0 0,0 1 0 0 0,0-1 1 0 0,6 12-1 0 0,-10-15 78 0 0,-1 0 1 0 0,1 0-1 0 0,0 1 0 0 0,-1-1 0 0 0,0 0 0 0 0,0 0 1 0 0,0 0-1 0 0,0 0 0 0 0,-1 0 0 0 0,1 0 0 0 0,-1 0 1 0 0,1 1-1 0 0,-1-1 0 0 0,0-1 0 0 0,0 1 0 0 0,-1 0 1 0 0,1 0-1 0 0,-1 0 0 0 0,1-1 0 0 0,-1 1 1 0 0,0 0-1 0 0,0-1 0 0 0,0 0 0 0 0,0 1 0 0 0,0-1 1 0 0,-1 0-1 0 0,-4 3 0 0 0,-8 7 155 0 0,0-1-1 0 0,-1-1 1 0 0,-22 12 0 0 0,28-17-49 0 0,-9 5-283 0 0,-1-1-1 0 0,0-1 0 0 0,0-1 0 0 0,-27 6 0 0 0,23-8-2664 0 0,-41 4 0 0 0,53-9 1766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2:00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408 120 6913 0 0,'1'0'123'0'0,"0"1"-1"0"0,-1-1 0 0 0,1 1 0 0 0,-1-1 0 0 0,0 1 0 0 0,1-1 1 0 0,-1 1-1 0 0,1 0 0 0 0,-1-1 0 0 0,0 1 0 0 0,1 0 0 0 0,-1-1 0 0 0,0 1 1 0 0,0 0-1 0 0,0 0 0 0 0,1-1 0 0 0,-1 1 0 0 0,0 0 0 0 0,0-1 0 0 0,0 1 1 0 0,0 0-1 0 0,0 0 0 0 0,0-1 0 0 0,-1 1 0 0 0,1 0 0 0 0,0 0 0 0 0,0-1 1 0 0,0 1-1 0 0,-1 0 0 0 0,1-1 0 0 0,0 1 0 0 0,-1 1 0 0 0,-8 26-441 0 0,3-17 127 0 0,0 0 1 0 0,0 0-1 0 0,-1 0 0 0 0,0-1 1 0 0,-1 0-1 0 0,0 0 0 0 0,-1-1 1 0 0,1 0-1 0 0,-2 0 0 0 0,0-1 1 0 0,0-1-1 0 0,-21 13 0 0 0,22-15 602 0 0,-1 0-1 0 0,0-1 1 0 0,0 0-1 0 0,0 0 1 0 0,0-1-1 0 0,-1-1 1 0 0,1 0-1 0 0,-1 0 1 0 0,-16 0-1 0 0,14-2-148 0 0,0-1 1 0 0,1 0-1 0 0,0-1 0 0 0,-1 0 1 0 0,1-1-1 0 0,-19-6 0 0 0,28 8-338 0 0,0 0-1 0 0,0-1 0 0 0,0 1 1 0 0,0 0-1 0 0,1-1 0 0 0,-1 1 0 0 0,0-1 1 0 0,1 0-1 0 0,0 0 0 0 0,-1 0 1 0 0,1 0-1 0 0,0-1 0 0 0,0 1 0 0 0,0-1 1 0 0,0 1-1 0 0,0-1 0 0 0,1 1 1 0 0,-1-1-1 0 0,1 0 0 0 0,0 0 0 0 0,0 0 1 0 0,0 0-1 0 0,0 0 0 0 0,0 0 0 0 0,1 0 1 0 0,-1 0-1 0 0,1 0 0 0 0,0 0 1 0 0,0 0-1 0 0,0-1 0 0 0,1-4 0 0 0,1-4-141 0 0,1-1-1 0 0,0 1 0 0 0,1 0 0 0 0,1 0 0 0 0,-1 0 0 0 0,2 0 0 0 0,0 1 0 0 0,0 0 0 0 0,1 0 0 0 0,1 1 0 0 0,-1 0 0 0 0,19-18 0 0 0,-17 20 428 0 0,0 1-1 0 0,0 0 1 0 0,1 0-1 0 0,0 1 1 0 0,0 0-1 0 0,1 1 1 0 0,-1 0-1 0 0,1 0 1 0 0,0 1-1 0 0,0 1 1 0 0,1 0-1 0 0,-1 1 1 0 0,1 0-1 0 0,15-1 1 0 0,-23 3-186 0 0,0 0 0 0 0,0 0 0 0 0,0 0-1 0 0,0 1 1 0 0,0 0 0 0 0,0-1 0 0 0,0 1 0 0 0,0 1 0 0 0,0-1 0 0 0,-1 1 0 0 0,1-1-1 0 0,0 1 1 0 0,-1 0 0 0 0,1 0 0 0 0,-1 1 0 0 0,5 4 0 0 0,-3-2 8 0 0,0 0 1 0 0,0 1-1 0 0,-1 0 1 0 0,0 0-1 0 0,0 0 1 0 0,0 0-1 0 0,-1 1 1 0 0,5 11-1 0 0,-1 6 186 0 0,-1 0-1 0 0,-1 0 1 0 0,0 1 0 0 0,0 33-1 0 0,-2-27 206 0 0,-2-1 0 0 0,-2 1 0 0 0,0 0 0 0 0,-2 0 0 0 0,-8 34 0 0 0,8-53-232 0 0,0-1 0 0 0,-1 0 0 0 0,0 1-1 0 0,-1-1 1 0 0,0-1 0 0 0,-1 1 0 0 0,0-1 0 0 0,0 0 0 0 0,-1 0-1 0 0,-1-1 1 0 0,1 0 0 0 0,-1 0 0 0 0,-1-1 0 0 0,0 0-1 0 0,0 0 1 0 0,-14 8 0 0 0,-17 5-472 0 0,29-19-258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55 920 0 0,'-3'0'114'0'0,"-1"-1"0"0"0,1 0 1 0 0,0 0-1 0 0,0 0 0 0 0,-1 0 0 0 0,1 0 0 0 0,0-1 0 0 0,0 1 0 0 0,1-1 0 0 0,-1 0 1 0 0,0 0-1 0 0,0 0 0 0 0,1 0 0 0 0,-4-4 0 0 0,3 3-221 0 0,0 1-1 0 0,0-1 1 0 0,0 1 0 0 0,0 0-1 0 0,-1-1 1 0 0,1 2-1 0 0,-1-1 1 0 0,-4-2 0 0 0,-5 3-71 0 0,-7-3 3483 0 0,18 2-2833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8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1 533 3225 0 0,'-1'-11'6760'0'0,"46"10"-5111"0"0,47 6-1 0 0,41 0-631 0 0,41-9 23 0 0,184-11-100 0 0,-332 12-936 0 0,-1 2-1 0 0,1 1 1 0 0,-1 1-1 0 0,32 5 1 0 0,-36 8-47 0 0,-21-14 155 0 0,5 1-279 0 0,-3-1 169 0 0,-1 0-1 0 0,1 0 1 0 0,-1 0-1 0 0,1-1 1 0 0,-1 1-1 0 0,1 0 1 0 0,-1-1-1 0 0,0 1 1 0 0,1 0-1 0 0,-1-1 1 0 0,1 0-1 0 0,-1 1 1 0 0,0-1-1 0 0,1 0 0 0 0,-1 0 1 0 0,0 0-1 0 0,0 0 1 0 0,0 0-1 0 0,0 0 1 0 0,2-1-1 0 0,0-3-38 0 0,0 1 0 0 0,0 0 0 0 0,-1-1 0 0 0,1 0 0 0 0,-1 0 0 0 0,1-5 0 0 0,16-46-361 0 0,18-87-1 0 0,-30 126 539 0 0,-4 31-116 0 0,-1 30-95 0 0,-4 9 188 0 0,5 82 0 0 0,-1-116 65 0 0,1-1 0 0 0,0 1 0 0 0,2-1 0 0 0,0 0-1 0 0,1 0 1 0 0,1-1 0 0 0,17 33 0 0 0,-14-32-145 0 0,-8-13-32 0 0,0 0 0 0 0,1 0-1 0 0,0-1 1 0 0,-1 1 0 0 0,1-1 0 0 0,1 0-1 0 0,-1 0 1 0 0,7 7 0 0 0,-8-14 7 0 0,1 1 1 0 0,-1-1 0 0 0,0 1-1 0 0,0-1 1 0 0,-1 0 0 0 0,1 0-1 0 0,-1 0 1 0 0,1 0 0 0 0,0-4-1 0 0,14-46-67 0 0,-3-2-1 0 0,-2 1 0 0 0,4-61 0 0 0,-10 64-332 0 0,2 0 0 0 0,3 0-1 0 0,31-94 1 0 0,-41 144 358 0 0,0 0-1 0 0,1 0 1 0 0,-1 0-1 0 0,0 0 1 0 0,1 0-1 0 0,-1 0 1 0 0,1 0-1 0 0,0 0 1 0 0,-1 0 0 0 0,1 0-1 0 0,0 0 1 0 0,-1 0-1 0 0,1 0 1 0 0,0 1-1 0 0,0-1 1 0 0,0 0-1 0 0,1-1 1 0 0,-1 2 21 0 0,-1 1-1 0 0,1-1 1 0 0,-1 0-1 0 0,1 0 1 0 0,-1 0-1 0 0,1 0 1 0 0,-1 1 0 0 0,1-1-1 0 0,-1 0 1 0 0,1 0-1 0 0,-1 1 1 0 0,1-1-1 0 0,-1 0 1 0 0,0 1 0 0 0,1-1-1 0 0,-1 0 1 0 0,0 1-1 0 0,1-1 1 0 0,-1 1 0 0 0,0-1-1 0 0,0 1 1 0 0,1-1-1 0 0,-1 1 1 0 0,0-1-1 0 0,0 1 1 0 0,1 0 0 0 0,11 49 101 0 0,-9-37 51 0 0,1 4 21 0 0,44 158 956 0 0,-40-152-1040 0 0,1 0 1 0 0,1-1 0 0 0,1 0 0 0 0,0 0 0 0 0,21 26 0 0 0,-29-43-76 0 0,1 0 1 0 0,0-1 0 0 0,0 0 0 0 0,0 0 0 0 0,0 0 0 0 0,1 0 0 0 0,0 0 0 0 0,9 5 0 0 0,-13-9-4 0 0,-1-1 0 0 0,1 1 0 0 0,-1 0 0 0 0,1 0 0 0 0,-1 0 0 0 0,1-1 0 0 0,-1 1 0 0 0,1 0 0 0 0,-1-1 0 0 0,1 1-1 0 0,-1 0 1 0 0,0-1 0 0 0,1 1 0 0 0,-1-1 0 0 0,0 1 0 0 0,1-1 0 0 0,-1 1 0 0 0,0-1 0 0 0,1 1 0 0 0,-1-1 0 0 0,0 1 0 0 0,0-1 0 0 0,1 1 0 0 0,-1-1 0 0 0,0 1 0 0 0,0-1 0 0 0,0 1 0 0 0,0-1 0 0 0,0 1 0 0 0,0-1 0 0 0,0 0 0 0 0,0 1 0 0 0,0-2 0 0 0,2-26 77 0 0,-2 21-98 0 0,14-97-326 0 0,5 0 1 0 0,46-149 0 0 0,-55 216 262 0 0,-9 35 67 0 0,7-25-83 0 0,-7 26 96 0 0,-1 1 1 0 0,0-1-1 0 0,0 0 1 0 0,0 0-1 0 0,1 1 0 0 0,-1-1 1 0 0,0 0-1 0 0,0 1 1 0 0,1-1-1 0 0,-1 0 0 0 0,1 1 1 0 0,-1-1-1 0 0,1 1 1 0 0,-1-1-1 0 0,1 0 0 0 0,-1 1 1 0 0,1-1-1 0 0,-1 1 0 0 0,1 0 1 0 0,0-1-1 0 0,-1 1 1 0 0,1-1-1 0 0,0 1 0 0 0,-1 0 1 0 0,1-1-1 0 0,1 1 1 0 0,-1 2-25 0 0,0 0 0 0 0,0 0 0 0 0,0 0 0 0 0,0 0 0 0 0,0 0 0 0 0,0 0 0 0 0,-1 1 0 0 0,1-1 1 0 0,-1 0-1 0 0,1 0 0 0 0,-1 1 0 0 0,0-1 0 0 0,0 0 0 0 0,0 5 0 0 0,0-4-15 0 0,2 101 212 0 0,-1-33-185 0 0,12 86-1 0 0,-10-135 167 0 0,1-1-1 0 0,1-1 0 0 0,1 1 1 0 0,1-1-1 0 0,1 0 1 0 0,0 0-1 0 0,1-1 0 0 0,19 28 1 0 0,-28-46-129 0 0,1 0 1 0 0,-1 0-1 0 0,1 0 1 0 0,0-1-1 0 0,-1 1 1 0 0,1 0 0 0 0,-1 0-1 0 0,1 0 1 0 0,0-1-1 0 0,0 1 1 0 0,0 0-1 0 0,-1-1 1 0 0,1 1 0 0 0,0 0-1 0 0,0-1 1 0 0,0 1-1 0 0,0-1 1 0 0,0 0 0 0 0,0 1-1 0 0,0-1 1 0 0,0 0-1 0 0,0 0 1 0 0,0 1-1 0 0,0-1 1 0 0,1 0 0 0 0,-1-1-19 0 0,0 1 1 0 0,1-1-1 0 0,-1 0 1 0 0,0 1-1 0 0,0-1 1 0 0,-1 0 0 0 0,1 0-1 0 0,0 1 1 0 0,0-1-1 0 0,0 0 1 0 0,0 0-1 0 0,-1 0 1 0 0,1 0 0 0 0,0 0-1 0 0,-1 0 1 0 0,1 0-1 0 0,0-3 1 0 0,3-7-135 0 0,-1 0-1 0 0,0 0 1 0 0,3-16 0 0 0,-6 22 49 0 0,12-94-1061 0 0,-11 76 1071 0 0,1 0 0 0 0,1 0 0 0 0,1 1 0 0 0,0-1 0 0 0,2 1 0 0 0,15-36 0 0 0,-21 58 57 0 0,0 0 1 0 0,0-1-1 0 0,0 1 1 0 0,0-1-1 0 0,0 1 1 0 0,0-1-1 0 0,0 1 1 0 0,1-1-1 0 0,-1 1 1 0 0,0 0-1 0 0,0-1 1 0 0,1 1-1 0 0,-1-1 1 0 0,0 1-1 0 0,0 0 0 0 0,1-1 1 0 0,-1 1-1 0 0,0 0 1 0 0,1-1-1 0 0,-1 1 1 0 0,1 0-1 0 0,-1 0 1 0 0,0-1-1 0 0,1 1 1 0 0,-1 0-1 0 0,1 0 1 0 0,-1 0-1 0 0,1 0 1 0 0,-1 0-1 0 0,0-1 1 0 0,1 1-1 0 0,-1 0 1 0 0,1 0-1 0 0,5 15-36 0 0,-3 24 246 0 0,-4-10 31 0 0,0-20-190 0 0,1 1 1 0 0,-1-1-1 0 0,2 1 1 0 0,-1 0 0 0 0,1-1-1 0 0,1 0 1 0 0,0 1-1 0 0,6 17 1 0 0,-8-26-92 0 0,1-1-1 0 0,0 1 1 0 0,-1 0 0 0 0,1 0-1 0 0,0-1 1 0 0,0 1 0 0 0,0 0-1 0 0,-1-1 1 0 0,1 1 0 0 0,0-1-1 0 0,0 1 1 0 0,0-1 0 0 0,0 1-1 0 0,0-1 1 0 0,0 0-1 0 0,0 1 1 0 0,0-1 0 0 0,0 0-1 0 0,1 0 1 0 0,0 0 0 0 0,29 0-1353 0 0,-16-1 4317 0 0,-10 1-2844 0 0,34 0 266 0 0,46-5 0 0 0,24-2 159 0 0,447-3 359 0 0,-2-40 21 0 0,-303 6-443 0 0,-232 43-427 0 0,-16 1 3 0 0,1 0 0 0 0,-1 0 0 0 0,0 0-1 0 0,1 0 1 0 0,-1 0 0 0 0,0-1 0 0 0,0 1-1 0 0,1-1 1 0 0,-1 0 0 0 0,0 0 0 0 0,0-1-1 0 0,4-1 1 0 0,-20 3 48 0 0,5 2-58 0 0,-37 10-635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8:5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24 226 2449 0 0,'2'-1'629'0'0,"5"-8"2353"0"0,-1-21-2336 0 0,-6 28-588 0 0,0 1 1 0 0,1 0 0 0 0,-1-1-1 0 0,0 1 1 0 0,0-1 0 0 0,0 1-1 0 0,0-1 1 0 0,-1 1 0 0 0,1 0-1 0 0,0-1 1 0 0,0 1 0 0 0,-1 0-1 0 0,1-1 1 0 0,-1 1 0 0 0,0 0-1 0 0,1-1 1 0 0,-1 1 0 0 0,0 0-1 0 0,0 0 1 0 0,1 0 0 0 0,-1 0-1 0 0,0-1 1 0 0,-2 0 0 0 0,3 2-54 0 0,-1 0-1 0 0,1 0 1 0 0,0 0 0 0 0,-1 0 0 0 0,1-1 0 0 0,0 1-1 0 0,-1 0 1 0 0,1 0 0 0 0,0 0 0 0 0,-1 1 0 0 0,1-1-1 0 0,-1 0 1 0 0,1 0 0 0 0,0 0 0 0 0,-1 0 0 0 0,1 0-1 0 0,0 0 1 0 0,-1 0 0 0 0,1 1 0 0 0,0-1 0 0 0,0 0-1 0 0,-1 0 1 0 0,1 0 0 0 0,0 1 0 0 0,0-1 0 0 0,-1 0-1 0 0,1 0 1 0 0,0 1 0 0 0,0-1 0 0 0,-1 0 0 0 0,1 0-1 0 0,0 1 1 0 0,0 0 0 0 0,-8 17 266 0 0,3 7 95 0 0,3-16-179 0 0,1 0 0 0 0,0 1 1 0 0,0-1-1 0 0,1 0 0 0 0,0 1 1 0 0,1-1-1 0 0,0 0 0 0 0,1 0 0 0 0,0 0 1 0 0,0 0-1 0 0,1 0 0 0 0,4 12 0 0 0,-5-18-108 0 0,-1 0-1 0 0,1 0 0 0 0,0 0 0 0 0,0 0 1 0 0,0 0-1 0 0,0 0 0 0 0,1 0 1 0 0,-1-1-1 0 0,1 1 0 0 0,0-1 0 0 0,0 0 1 0 0,0 0-1 0 0,0 0 0 0 0,0 0 0 0 0,0 0 1 0 0,0 0-1 0 0,0-1 0 0 0,1 0 0 0 0,-1 0 1 0 0,1 0-1 0 0,-1 0 0 0 0,1 0 0 0 0,-1-1 1 0 0,1 1-1 0 0,0-1 0 0 0,-1 0 0 0 0,1 0 1 0 0,-1 0-1 0 0,1-1 0 0 0,0 1 0 0 0,-1-1 1 0 0,6-2-1 0 0,-3 1-50 0 0,1-1 0 0 0,-1 0 0 0 0,0 0 1 0 0,0 0-1 0 0,0-1 0 0 0,0 0 0 0 0,-1 0 0 0 0,0-1 0 0 0,1 1 0 0 0,-2-1 1 0 0,1 0-1 0 0,0-1 0 0 0,-1 1 0 0 0,5-9 0 0 0,-1 1-140 0 0,-1 0 1 0 0,0 0-1 0 0,-1 0 0 0 0,-1-1 1 0 0,7-24-1 0 0,-9 22-180 0 0,0-1 0 0 0,-1 1 1 0 0,1-28-1 0 0,-3 36 106 0 0,-1 0 1 0 0,1 0 0 0 0,-2 0-1 0 0,1 0 1 0 0,-1 0 0 0 0,0 0-1 0 0,0 1 1 0 0,-1-1 0 0 0,-5-11-1 0 0,7 18 163 0 0,0 0-1 0 0,0-1 1 0 0,0 1-1 0 0,0 0 1 0 0,0 0-1 0 0,0-1 0 0 0,-1 1 1 0 0,1 0-1 0 0,0 0 1 0 0,0 0-1 0 0,-1 0 1 0 0,1 1-1 0 0,-1-1 1 0 0,1 0-1 0 0,-1 1 1 0 0,1-1-1 0 0,-1 0 0 0 0,1 1 1 0 0,-1 0-1 0 0,1-1 1 0 0,-1 1-1 0 0,-1 0 1 0 0,-1 0 40 0 0,0 0 0 0 0,0 1 0 0 0,0-1 0 0 0,0 1 0 0 0,0 0 0 0 0,1 0 1 0 0,-1 0-1 0 0,0 1 0 0 0,-3 1 0 0 0,-1 2 12 0 0,0-1-1 0 0,0 1 1 0 0,1 0 0 0 0,0 0 0 0 0,0 1 0 0 0,0 0-1 0 0,-8 11 1 0 0,10-10 22 0 0,1 0-1 0 0,0 1 1 0 0,1 0 0 0 0,0 0-1 0 0,0 0 1 0 0,1 0 0 0 0,0 1-1 0 0,0-1 1 0 0,1 1-1 0 0,0-1 1 0 0,0 11 0 0 0,1 2 106 0 0,1 0-1 0 0,0 0 1 0 0,6 28 0 0 0,-6-44-133 0 0,0-1-1 0 0,0 1 1 0 0,0-1 0 0 0,1 1-1 0 0,0-1 1 0 0,0 1 0 0 0,0-1-1 0 0,0 0 1 0 0,0 0 0 0 0,1 0-1 0 0,4 5 1 0 0,-5-7 9 0 0,0-1 1 0 0,-1 0-1 0 0,1 0 1 0 0,0 0-1 0 0,0 0 0 0 0,0 0 1 0 0,0 0-1 0 0,-1-1 1 0 0,1 1-1 0 0,0-1 0 0 0,0 1 1 0 0,0-1-1 0 0,1 0 1 0 0,-1 1-1 0 0,0-1 0 0 0,0 0 1 0 0,0-1-1 0 0,0 1 1 0 0,0 0-1 0 0,0 0 0 0 0,0-1 1 0 0,0 1-1 0 0,0-1 0 0 0,0 0 1 0 0,0 0-1 0 0,0 0 1 0 0,-1 0-1 0 0,3-1 0 0 0,4-3 32 0 0,1 0-1 0 0,-2 0 1 0 0,1-1 0 0 0,-1 0-1 0 0,0-1 1 0 0,0 1-1 0 0,0-1 1 0 0,-1-1-1 0 0,-1 1 1 0 0,7-10-1 0 0,-6 8-397 0 0,-1-1 0 0 0,0 0 0 0 0,0 0 0 0 0,-1 0 0 0 0,0 0 0 0 0,-1-1 0 0 0,0 1 0 0 0,0-1 0 0 0,-1 0 0 0 0,-1 0-1 0 0,0 0 1 0 0,0 0 0 0 0,-1 0 0 0 0,-2-11 0 0 0,2 21 316 0 0,0-1 0 0 0,0 1 0 0 0,-1 0 0 0 0,1 0 0 0 0,-1 0 0 0 0,1 0 1 0 0,-1 0-1 0 0,1 0 0 0 0,-1 0 0 0 0,1 1 0 0 0,-1-1 0 0 0,0 0 0 0 0,1 0 0 0 0,-1 0 0 0 0,0 1 0 0 0,0-1 0 0 0,0 0 0 0 0,1 1 0 0 0,-1-1 0 0 0,0 0 0 0 0,0 1 0 0 0,0-1 0 0 0,0 1 0 0 0,0 0 0 0 0,0-1 0 0 0,0 1 0 0 0,0 0 0 0 0,-1 0 0 0 0,0-1 1 0 0,-1 1-9 0 0,1 0 0 0 0,-1 0 1 0 0,0 0-1 0 0,1 0 0 0 0,-1 1 1 0 0,1-1-1 0 0,-1 1 1 0 0,1 0-1 0 0,-1-1 0 0 0,1 1 1 0 0,-5 2-1 0 0,-1 2-2781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30 11979 0 0,'0'-3'201'0'0,"-1"1"1"0"0,1-1 0 0 0,0 0 0 0 0,-1 1 0 0 0,1-1 0 0 0,1 1 0 0 0,-1-1 0 0 0,1-5-1 0 0,1 8 244 0 0,-4 15-185 0 0,-7 35 107 0 0,3 0 0 0 0,1 0 0 0 0,3 0-1 0 0,2 1 1 0 0,2-1 0 0 0,2 1 0 0 0,16 68-1 0 0,16 34-4783 0 0,-31-135-446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 5065 0 0,'-7'10'194'0'0,"0"1"0"0"0,1 0 0 0 0,0 0 0 0 0,1 0 0 0 0,0 0 0 0 0,1 1 0 0 0,1 0 0 0 0,-1 0 0 0 0,2 0 0 0 0,0 0 1 0 0,0 0-1 0 0,1 1 0 0 0,1-1 0 0 0,0 1 0 0 0,2 17 0 0 0,-2-28-158 0 0,0 1 0 0 0,1-1 1 0 0,-1 0-1 0 0,1 0 0 0 0,-1 0 1 0 0,1 0-1 0 0,0 0 0 0 0,-1-1 1 0 0,1 1-1 0 0,0 0 0 0 0,0 0 1 0 0,1 0-1 0 0,-1-1 0 0 0,0 1 1 0 0,0-1-1 0 0,1 1 0 0 0,-1-1 1 0 0,1 1-1 0 0,0-1 0 0 0,-1 0 1 0 0,1 0-1 0 0,0 1 0 0 0,0-2 1 0 0,-1 1-1 0 0,1 0 0 0 0,0 0 1 0 0,0 0-1 0 0,0-1 0 0 0,0 1 1 0 0,0-1-1 0 0,0 0 0 0 0,4 1 1 0 0,-3-1 86 0 0,0-1 1 0 0,1 0 0 0 0,-1 1 0 0 0,0-1-1 0 0,0 0 1 0 0,0 0 0 0 0,0-1-1 0 0,0 1 1 0 0,0-1 0 0 0,0 1-1 0 0,0-1 1 0 0,0 0 0 0 0,-1 0-1 0 0,1-1 1 0 0,-1 1 0 0 0,1 0-1 0 0,-1-1 1 0 0,0 1 0 0 0,3-5 0 0 0,4-7-54 0 0,-1 0 0 0 0,-1 0 0 0 0,0-1 0 0 0,-1 0 1 0 0,7-25-1 0 0,-11 33-359 0 0,0-1 1 0 0,0 0 0 0 0,-1 0-1 0 0,0 0 1 0 0,-1 0-1 0 0,0 0 1 0 0,0 0-1 0 0,-1 0 1 0 0,0 0 0 0 0,0 0-1 0 0,-1 0 1 0 0,0 1-1 0 0,-4-11 1 0 0,6 17 282 0 0,-1 0 0 0 0,1 0-1 0 0,-1-1 1 0 0,1 1 0 0 0,-1 0 0 0 0,1 0 0 0 0,-1 0 0 0 0,0 0 0 0 0,1 0 0 0 0,-1 0-1 0 0,0 0 1 0 0,0 1 0 0 0,0-1 0 0 0,0 0 0 0 0,0 0 0 0 0,0 1 0 0 0,0-1 0 0 0,0 0 0 0 0,0 1-1 0 0,0-1 1 0 0,0 1 0 0 0,-1 0 0 0 0,1-1 0 0 0,0 1 0 0 0,0 0 0 0 0,-2-1 0 0 0,1 2 27 0 0,0-1 0 0 0,0 1 1 0 0,0-1-1 0 0,0 1 0 0 0,0 0 1 0 0,0 0-1 0 0,0 0 0 0 0,0 0 1 0 0,0 0-1 0 0,0 0 0 0 0,1 0 0 0 0,-1 0 1 0 0,-2 3-1 0 0,-3 3 83 0 0,1 0-1 0 0,0 0 0 0 0,1 0 1 0 0,0 0-1 0 0,0 1 1 0 0,-4 9-1 0 0,4-7 182 0 0,1 1-1 0 0,0 0 1 0 0,-3 22 0 0 0,6-31-193 0 0,0 0 0 0 0,1 1 0 0 0,0-1 0 0 0,-1 0 0 0 0,1 0 0 0 0,0 1 0 0 0,0-1 0 0 0,0 0 0 0 0,0 0 1 0 0,1 1-1 0 0,-1-1 0 0 0,1 0 0 0 0,-1 0 0 0 0,1 0 0 0 0,0 0 0 0 0,0 0 0 0 0,0 1 0 0 0,0-1 0 0 0,0-1 0 0 0,0 1 0 0 0,1 0 1 0 0,-1 0-1 0 0,0 0 0 0 0,1-1 0 0 0,0 1 0 0 0,-1-1 0 0 0,4 3 0 0 0,-4-4-47 0 0,-1 1 0 0 0,1-1 0 0 0,0 0-1 0 0,0 1 1 0 0,0-1 0 0 0,0 0 0 0 0,0 0 0 0 0,0 1-1 0 0,0-1 1 0 0,0 0 0 0 0,0 0 0 0 0,0 0 0 0 0,0 0-1 0 0,0 0 1 0 0,0 0 0 0 0,0-1 0 0 0,0 1 0 0 0,0 0 0 0 0,0-1-1 0 0,0 1 1 0 0,0 0 0 0 0,0-1 0 0 0,0 1 0 0 0,1-2-1 0 0,0 0-34 0 0,0 1-1 0 0,0-1 0 0 0,0 0 1 0 0,0 0-1 0 0,-1-1 0 0 0,1 1 0 0 0,-1 0 1 0 0,0 0-1 0 0,2-5 0 0 0,2-5-391 0 0,-1-1-1 0 0,5-26 0 0 0,-8 34 250 0 0,1-2-8 0 0,-1 0 1 0 0,0 1-1 0 0,-1-1 0 0 0,0 1 1 0 0,0-9-1 0 0,0 14 128 0 0,0 1-1 0 0,0 0 0 0 0,0-1 1 0 0,0 1-1 0 0,0-1 1 0 0,0 1-1 0 0,-1-1 0 0 0,1 1 1 0 0,0-1-1 0 0,0 1 1 0 0,0 0-1 0 0,-1-1 0 0 0,1 1 1 0 0,0-1-1 0 0,0 1 1 0 0,-1 0-1 0 0,1-1 1 0 0,0 1-1 0 0,-1 0 0 0 0,1-1 1 0 0,0 1-1 0 0,-1 0 1 0 0,1 0-1 0 0,0-1 0 0 0,-1 1 1 0 0,1 0-1 0 0,-1 0 1 0 0,1 0-1 0 0,-1-1 0 0 0,0 1 1 0 0,0 0-17 0 0,0 1 1 0 0,-1-1-1 0 0,1 1 0 0 0,-1-1 1 0 0,1 1-1 0 0,0 0 0 0 0,-1-1 1 0 0,1 1-1 0 0,0 0 1 0 0,0 0-1 0 0,-1 0 0 0 0,1 0 1 0 0,0 0-1 0 0,-2 2 0 0 0,-1 2-73 0 0,0 0 0 0 0,0 0 0 0 0,0 0 0 0 0,0 0 0 0 0,1 1 0 0 0,0-1 0 0 0,0 1 0 0 0,0 0 0 0 0,1 0 0 0 0,0 0 0 0 0,0 0 0 0 0,-1 9 0 0 0,1 0-210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1 386 5529 0 0,'0'0'31'0'0,"1"1"0"0"0,-1-1 0 0 0,1 0 0 0 0,-1 1-1 0 0,1-1 1 0 0,0 0 0 0 0,-1 1 0 0 0,1-1 0 0 0,-1 0 0 0 0,1 1 0 0 0,0-1-1 0 0,-1 0 1 0 0,1 0 0 0 0,0 0 0 0 0,-1 0 0 0 0,1 0 0 0 0,0 0 0 0 0,-1 0-1 0 0,1 0 1 0 0,0 0 0 0 0,-1 0 0 0 0,1 0 0 0 0,0 0 0 0 0,25-2 162 0 0,-20 1 43 0 0,72-3 2188 0 0,104 7 1 0 0,144 11-113 0 0,-211-11-2014 0 0,28 0-179 0 0,236 18-180 0 0,-350-19 81 0 0,0-1 0 0 0,0-1-1 0 0,51-8 1 0 0,32 0 75 0 0,-108 8-60 0 0,-1 0 0 0 0,1 0 1 0 0,0 0-1 0 0,-1-1 0 0 0,1 1 1 0 0,0-1-1 0 0,-1 0 0 0 0,1 0 1 0 0,0 0-1 0 0,-1 0 0 0 0,0-1 1 0 0,1 1-1 0 0,-1-1 1 0 0,0 0-1 0 0,5-3 0 0 0,-4 4 633 0 0,-34 0 0 0 0,30 0-668 0 0,2-14 57 0 0,0 0-1 0 0,0 1 0 0 0,8-21 0 0 0,2-17 96 0 0,-8 27-138 0 0,-1-1 66 0 0,12-39 0 0 0,-14 59-173 0 0,1 0 0 0 0,1-1 0 0 0,-1 1 0 0 0,1 0-1 0 0,0 0 1 0 0,1 1 0 0 0,-1-1 0 0 0,1 1 0 0 0,0-1 0 0 0,1 1 0 0 0,5-5 0 0 0,-10 9 83 0 0,1 1 1 0 0,-1 0-1 0 0,0 0 1 0 0,0 0 0 0 0,0-1-1 0 0,0 1 1 0 0,1 0-1 0 0,-1 0 1 0 0,0 0-1 0 0,0 0 1 0 0,1-1-1 0 0,-1 1 1 0 0,0 0 0 0 0,0 0-1 0 0,0 0 1 0 0,1 0-1 0 0,-1 0 1 0 0,0 0-1 0 0,0 0 1 0 0,1 0-1 0 0,-1 0 1 0 0,0 0 0 0 0,0 0-1 0 0,1 0 1 0 0,-1 0-1 0 0,0 0 1 0 0,0 0-1 0 0,1 0 1 0 0,-1 0 0 0 0,0 0-1 0 0,0 0 1 0 0,1 0-1 0 0,-1 0 1 0 0,0 0-1 0 0,0 1 1 0 0,1-1-1 0 0,-1 0 1 0 0,0 0 0 0 0,0 0-1 0 0,0 0 1 0 0,1 1-1 0 0,-1-1 1 0 0,0 0-1 0 0,0 0 1 0 0,0 0-1 0 0,0 1 1 0 0,1-1 0 0 0,2 19 21 0 0,-6 29 416 0 0,3-42-414 0 0,-4 37 130 0 0,5 83 0 0 0,0-112-148 0 0,0 0 0 0 0,1-1 0 0 0,1 1 0 0 0,0-1 1 0 0,1 1-1 0 0,0-1 0 0 0,1 0 0 0 0,1-1 0 0 0,0 1 0 0 0,9 13 0 0 0,-14-25 6 0 0,-1 0-1 0 0,1 0 0 0 0,0 1 0 0 0,0-1 1 0 0,0 0-1 0 0,0 0 0 0 0,0 0 0 0 0,0 0 1 0 0,0 0-1 0 0,0 0 0 0 0,1-1 0 0 0,-1 1 0 0 0,0 0 1 0 0,0 0-1 0 0,1-1 0 0 0,-1 1 0 0 0,1-1 1 0 0,-1 1-1 0 0,0-1 0 0 0,1 0 0 0 0,-1 0 1 0 0,1 1-1 0 0,-1-1 0 0 0,1 0 0 0 0,1 0 1 0 0,-1-1-3 0 0,0 0 0 0 0,0 0 0 0 0,1 0 0 0 0,-1 0 0 0 0,0 0 0 0 0,0-1 0 0 0,0 1 0 0 0,0 0 0 0 0,0-1 0 0 0,-1 0 0 0 0,1 1 0 0 0,0-1 0 0 0,2-3 0 0 0,4-8-134 0 0,1 0 1 0 0,-2-1-1 0 0,11-23 1 0 0,-16 32 32 0 0,17-47-689 0 0,21-83 1 0 0,-26 82 592 0 0,33-85 1 0 0,-47 138 205 0 0,0-1 0 0 0,0 1 1 0 0,0 0-1 0 0,0-1 1 0 0,1 1-1 0 0,-1-1 0 0 0,0 1 1 0 0,0 0-1 0 0,0-1 1 0 0,0 1-1 0 0,1 0 1 0 0,-1-1-1 0 0,0 1 0 0 0,0 0 1 0 0,1-1-1 0 0,-1 1 1 0 0,0 0-1 0 0,0 0 0 0 0,1-1 1 0 0,-1 1-1 0 0,0 0 1 0 0,1 0-1 0 0,-1-1 1 0 0,1 1-1 0 0,-1 0 0 0 0,0 0 1 0 0,1 0-1 0 0,-1 0 1 0 0,1 0-1 0 0,-1 0 0 0 0,0 0 1 0 0,1-1-1 0 0,-1 1 1 0 0,1 0-1 0 0,-1 0 1 0 0,0 1-1 0 0,1-1 0 0 0,10 14 355 0 0,2 24 248 0 0,1 64-28 0 0,2 14-336 0 0,-13-102-226 0 0,1 0-1 0 0,0 0 0 0 0,1-1 1 0 0,0 1-1 0 0,14 23 0 0 0,-18-35-16 0 0,0 0-1 0 0,0-1 1 0 0,0 1-1 0 0,1 0 1 0 0,-1 0-1 0 0,0 0 0 0 0,1-1 1 0 0,0 1-1 0 0,-1-1 1 0 0,1 1-1 0 0,0-1 1 0 0,0 0-1 0 0,-1 0 0 0 0,1 0 1 0 0,0 0-1 0 0,0 0 1 0 0,0 0-1 0 0,1 0 1 0 0,2 0-1 0 0,-3-1 6 0 0,0 0 0 0 0,1 0 0 0 0,-1 0 0 0 0,0-1 0 0 0,0 1-1 0 0,0-1 1 0 0,0 0 0 0 0,0 1 0 0 0,0-1 0 0 0,0 0 0 0 0,0 0 0 0 0,0 0 0 0 0,-1 0 0 0 0,1-1 0 0 0,0 1-1 0 0,2-3 1 0 0,3-3 23 0 0,0-1-1 0 0,0-1 1 0 0,-1 1-1 0 0,0-1 1 0 0,0 0-1 0 0,7-18 0 0 0,27-81-113 0 0,-30 77 21 0 0,1 0 0 0 0,2 1 1 0 0,23-42-1 0 0,-35 70 31 0 0,0 0 0 0 0,1 0 0 0 0,-1 0 0 0 0,1 0 0 0 0,-1 0 0 0 0,1 0 1 0 0,-1 1-1 0 0,1-1 0 0 0,0 0 0 0 0,0 1 0 0 0,0 0 0 0 0,0-1 0 0 0,0 1 0 0 0,0 0 0 0 0,0 0 0 0 0,3-1 0 0 0,-4 2 21 0 0,0 0 0 0 0,-1 0-1 0 0,1 0 1 0 0,-1 0-1 0 0,1 0 1 0 0,-1 0 0 0 0,1 1-1 0 0,-1-1 1 0 0,1 0 0 0 0,0 0-1 0 0,-1 0 1 0 0,1 0 0 0 0,-1 1-1 0 0,1-1 1 0 0,-1 0-1 0 0,1 0 1 0 0,-1 1 0 0 0,0-1-1 0 0,1 0 1 0 0,-1 1 0 0 0,1-1-1 0 0,-1 1 1 0 0,0-1 0 0 0,1 1-1 0 0,-1 0 1 0 0,1 0 12 0 0,0 1 0 0 0,0 0 0 0 0,-1 0 0 0 0,1 0 1 0 0,0 0-1 0 0,-1 0 0 0 0,0 0 0 0 0,0 0 0 0 0,1-1 0 0 0,-1 5 1 0 0,-3 90 681 0 0,1 58 107 0 0,3-135-696 0 0,1-1-1 0 0,1 1 1 0 0,1-1 0 0 0,1 0-1 0 0,0 0 1 0 0,10 21 0 0 0,-15-38-72 0 0,0 0 0 0 0,0 0 0 0 0,0-1 0 0 0,1 1 0 0 0,-1 0 1 0 0,1 0-1 0 0,-1 0 0 0 0,0 0 0 0 0,1-1 0 0 0,-1 1 0 0 0,1 0 0 0 0,0-1 1 0 0,-1 1-1 0 0,1 0 0 0 0,0-1 0 0 0,-1 1 0 0 0,1-1 0 0 0,0 1 0 0 0,-1-1 1 0 0,1 1-1 0 0,0-1 0 0 0,0 1 0 0 0,1-1 0 0 0,-1 0-22 0 0,0 0 0 0 0,-1-1 0 0 0,1 1 0 0 0,0-1-1 0 0,0 1 1 0 0,-1-1 0 0 0,1 1 0 0 0,-1-1 0 0 0,1 0 0 0 0,-1 1-1 0 0,1-1 1 0 0,-1 0 0 0 0,1 1 0 0 0,-1-1 0 0 0,1 0 0 0 0,-1 0-1 0 0,0 1 1 0 0,1-1 0 0 0,-1 0 0 0 0,0-1 0 0 0,13-56-662 0 0,-12 47 494 0 0,5-25-527 0 0,-1 1 235 0 0,2 0 0 0 0,1 0 0 0 0,1 1 0 0 0,2 0 0 0 0,19-40 0 0 0,-30 73 437 0 0,0 0 0 0 0,1 0-1 0 0,-1 0 1 0 0,1 0 0 0 0,-1 0 0 0 0,1 1 0 0 0,-1-1 0 0 0,1 0-1 0 0,-1 0 1 0 0,1 0 0 0 0,0 1 0 0 0,0-1 0 0 0,-1 0 0 0 0,1 1-1 0 0,0-1 1 0 0,0 1 0 0 0,0-1 0 0 0,0 1 0 0 0,-1-1 0 0 0,1 1-1 0 0,2-1 1 0 0,-3 1 9 0 0,1 0-1 0 0,0 1 0 0 0,-1-1 1 0 0,1 0-1 0 0,-1 1 0 0 0,1-1 1 0 0,-1 1-1 0 0,1-1 0 0 0,-1 1 0 0 0,1-1 1 0 0,-1 1-1 0 0,1-1 0 0 0,-1 1 1 0 0,0 0-1 0 0,1-1 0 0 0,-1 1 1 0 0,0-1-1 0 0,0 1 0 0 0,1 0 1 0 0,-1-1-1 0 0,0 1 0 0 0,0 1 1 0 0,6 44 290 0 0,-7 3 145 0 0,0-11-1527 0 0,5 40-1 0 0,-3-63-3031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2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64 150 3225 0 0,'-8'3'403'0'0,"-27"9"-2222"0"0,34-12 1804 0 0,0 1 0 0 0,0-1-1 0 0,0 0 1 0 0,-1 1 0 0 0,1 0-1 0 0,0-1 1 0 0,0 1 0 0 0,0 0 0 0 0,0 0-1 0 0,0-1 1 0 0,0 1 0 0 0,0 0-1 0 0,1 0 1 0 0,-1 0 0 0 0,0 0-1 0 0,0 0 1 0 0,1 0 0 0 0,-1 0-1 0 0,0 1 1 0 0,1-1 0 0 0,-1 2-1 0 0,1-2 170 0 0,1-1 0 0 0,-1 1 0 0 0,1 0-1 0 0,-1-1 1 0 0,1 1 0 0 0,0 0 0 0 0,-1-1 0 0 0,1 1-1 0 0,0-1 1 0 0,0 1 0 0 0,-1-1 0 0 0,1 1 0 0 0,0-1-1 0 0,0 1 1 0 0,0-1 0 0 0,-1 0 0 0 0,1 0-1 0 0,0 1 1 0 0,0-1 0 0 0,0 0 0 0 0,0 0 0 0 0,0 0-1 0 0,0 0 1 0 0,0 0 0 0 0,-1 0 0 0 0,3 0-1 0 0,24-1 2390 0 0,349-45 4372 0 0,191 22-3304 0 0,62-34-2103 0 0,-123 4-520 0 0,-465 52-1417 0 0,87-8-5676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20 6449 0 0,'-1'-2'9'0'0,"0"1"1"0"0,0 0-1 0 0,0-1 0 0 0,0 1 0 0 0,-1 0 0 0 0,1 0 0 0 0,0 0 0 0 0,0 0 0 0 0,-1 0 0 0 0,1 0 0 0 0,-1 0 0 0 0,1 0 0 0 0,-1 0 0 0 0,1 1 0 0 0,-1-1 0 0 0,1 1 0 0 0,-1-1 0 0 0,0 1 1 0 0,1-1-1 0 0,-1 1 0 0 0,0 0 0 0 0,1 0 0 0 0,-1 0 0 0 0,0 0 0 0 0,1 0 0 0 0,-1 0 0 0 0,0 1 0 0 0,1-1 0 0 0,-4 1 0 0 0,3 0 80 0 0,1-1-1 0 0,-1 1 1 0 0,0-1-1 0 0,0 1 1 0 0,1-1 0 0 0,-1 1-1 0 0,1 0 1 0 0,-1 0-1 0 0,1 0 1 0 0,-1 0-1 0 0,1 0 1 0 0,0 0-1 0 0,-1 0 1 0 0,1 0-1 0 0,0 1 1 0 0,0-1 0 0 0,0 1-1 0 0,0-1 1 0 0,0 1-1 0 0,0-1 1 0 0,0 1-1 0 0,0-1 1 0 0,1 1-1 0 0,-1 0 1 0 0,0-1 0 0 0,1 1-1 0 0,-1 2 1 0 0,2-1 166 0 0,0 1 1 0 0,1-1 0 0 0,-1 1-1 0 0,1-1 1 0 0,-1 1 0 0 0,1-1-1 0 0,0 0 1 0 0,0 0 0 0 0,1 0 0 0 0,-1 0-1 0 0,1 0 1 0 0,-1 0 0 0 0,1-1-1 0 0,0 1 1 0 0,4 2 0 0 0,19 22 534 0 0,-21-19-706 0 0,-1-1 0 0 0,0 1 0 0 0,-1 0 0 0 0,0 0 0 0 0,0 0 0 0 0,-1 0 0 0 0,0 0 0 0 0,0 1 0 0 0,0 10 0 0 0,0 10 38 0 0,-4 42 0 0 0,0-5 54 0 0,28 273 633 0 0,-7-131-260 0 0,-22 54-189 0 0,0-2 36 0 0,8-215 12 0 0,13 50-1 0 0,-3-19 318 0 0,-15-68-495 0 0,0-8-247 0 0,0-1 0 0 0,0 1 0 0 0,0 0 0 0 0,0 0-1 0 0,0 0 1 0 0,1 0 0 0 0,-1 0 0 0 0,0 0 0 0 0,0 0 0 0 0,0 0 0 0 0,0 0 0 0 0,0 0 0 0 0,0 0 0 0 0,0 0 0 0 0,1 0 0 0 0,-1 0 0 0 0,0 0-1 0 0,0 0 1 0 0,0 0 0 0 0,0 0 0 0 0,0 0 0 0 0,0 0 0 0 0,0 0 0 0 0,0 0 0 0 0,1 0 0 0 0,-1 0 0 0 0,0 0 0 0 0,0 0 0 0 0,0 0 0 0 0,0 0 0 0 0,0 0-1 0 0,0 1 1 0 0,0-1 0 0 0,0 0 0 0 0,1 0 0 0 0,-1 0 0 0 0,0 0 0 0 0,0 0 0 0 0,0 0 0 0 0,0 0 0 0 0,0 0 0 0 0,0 0 0 0 0,0 0 0 0 0,0 1 0 0 0,0-1-1 0 0,0 0 1 0 0,0 0 0 0 0,0 0 0 0 0,0 0 0 0 0,0 0 0 0 0,0 0 0 0 0,0 0 0 0 0,0 1 0 0 0,0-1 0 0 0,0 0 0 0 0,0 0 0 0 0,0 0 0 0 0,0 0 0 0 0,0 0-1 0 0,0 0 1 0 0,0 0 0 0 0,0 1 0 0 0,0-1 0 0 0,0 0 0 0 0,0 0 0 0 0,0 0 0 0 0,0 0 0 0 0,0 0 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53 2304 0 0,'-3'-6'396'0'0,"0"1"-1"0"0,0 0 0 0 0,0 0 0 0 0,-1 0 0 0 0,1 0 0 0 0,-1 1 0 0 0,-1-1 0 0 0,-7-6 0 0 0,12 11-364 0 0,-1 0 1 0 0,1 0-1 0 0,0 0 1 0 0,-1-1-1 0 0,1 1 1 0 0,-1 0-1 0 0,1 0 1 0 0,0 0-1 0 0,-1 0 1 0 0,1 0-1 0 0,-1 0 1 0 0,1 0-1 0 0,0 0 1 0 0,-1 0-1 0 0,1 0 1 0 0,0 0-1 0 0,-1 0 1 0 0,1 0-1 0 0,-1 0 1 0 0,1 1-1 0 0,0-1 1 0 0,-1 0-1 0 0,1 0 1 0 0,0 0-1 0 0,-1 0 1 0 0,1 1-1 0 0,0-1 1 0 0,-1 0-1 0 0,1 0 1 0 0,0 1-1 0 0,0-1 1 0 0,-1 0-1 0 0,1 1 0 0 0,0-1 1 0 0,0 0-1 0 0,0 1 1 0 0,-1-1-1 0 0,1 0 1 0 0,0 1-1 0 0,0-1 1 0 0,0 0-1 0 0,0 1 1 0 0,0-1-1 0 0,0 0 1 0 0,-1 1-1 0 0,1-1 1 0 0,0 1-1 0 0,0-1 1 0 0,0 1-1 0 0,0 0 8 0 0,0 0-1 0 0,0 0 0 0 0,0 0 0 0 0,-1 0 0 0 0,1 0 1 0 0,0 0-1 0 0,0 0 0 0 0,0 0 0 0 0,1 0 1 0 0,-1 0-1 0 0,0 0 0 0 0,0 0 0 0 0,0 0 1 0 0,1 0-1 0 0,-1 0 0 0 0,0-1 0 0 0,1 1 1 0 0,-1 0-1 0 0,1 0 0 0 0,-1 0 0 0 0,1 0 1 0 0,0 0-1 0 0,15 9 664 0 0,0-1 1 0 0,0 0 0 0 0,1-2-1 0 0,0 0 1 0 0,22 6-1 0 0,-9-3-222 0 0,2 0-3 0 0,2-1-1 0 0,-1-2 0 0 0,1-2 0 0 0,64 3 0 0 0,-93-8-464 0 0,34 4 277 0 0,-38-4-284 0 0,0 0-1 0 0,0 0 0 0 0,0 0 1 0 0,0 0-1 0 0,0 1 0 0 0,0-1 0 0 0,0 0 1 0 0,0 1-1 0 0,0-1 0 0 0,0 1 1 0 0,0-1-1 0 0,0 1 0 0 0,0-1 0 0 0,0 1 1 0 0,0-1-1 0 0,0 1 0 0 0,0 0 1 0 0,-1 0-1 0 0,1-1 0 0 0,0 1 0 0 0,-1 0 1 0 0,1 0-1 0 0,0 0 0 0 0,-1 0 1 0 0,1 0-1 0 0,-1 0 0 0 0,1 2 0 0 0,-1-2-25 0 0,-1 1 0 0 0,1 0-1 0 0,-1-1 1 0 0,1 1-1 0 0,-1 0 1 0 0,0-1-1 0 0,0 1 1 0 0,1-1 0 0 0,-1 1-1 0 0,0-1 1 0 0,-1 0-1 0 0,1 1 1 0 0,0-1 0 0 0,0 0-1 0 0,-1 0 1 0 0,1 0-1 0 0,-2 2 1 0 0,-30 18-625 0 0,22-14 472 0 0,-46 26 304 0 0,-2-3 1 0 0,-93 35-1 0 0,-12 5-253 0 0,146-61-165 0 0,1 0 1 0 0,1 1 0 0 0,0 1-1 0 0,0 1 1 0 0,-22 21-1 0 0,37-33 288 0 0,0 1 0 0 0,0 0 0 0 0,0-1 0 0 0,1 1-1 0 0,-1 0 1 0 0,0 0 0 0 0,1 0 0 0 0,-1-1-1 0 0,1 1 1 0 0,-1 0 0 0 0,1 0 0 0 0,-1 0-1 0 0,1 0 1 0 0,-1 0 0 0 0,1 0 0 0 0,0 0-1 0 0,0 0 1 0 0,-1 0 0 0 0,1 0 0 0 0,0 0-1 0 0,0 0 1 0 0,0 1 0 0 0,0-1 0 0 0,0 0 0 0 0,0 0-1 0 0,1 1 1 0 0,0 0 4 0 0,0-1-1 0 0,0 1 1 0 0,0-1 0 0 0,0 0 0 0 0,0 0-1 0 0,1 1 1 0 0,-1-1 0 0 0,0 0-1 0 0,1 0 1 0 0,-1 0 0 0 0,1 0 0 0 0,-1-1-1 0 0,1 1 1 0 0,2 1 0 0 0,7 1-88 0 0,0 0 1 0 0,1 0 0 0 0,17 2-1 0 0,103 0 1331 0 0,-17-2-631 0 0,-57-1-553 0 0,-44-3-25 0 0,0 1-1 0 0,0 1 0 0 0,-1 0 1 0 0,1 1-1 0 0,-1 0 0 0 0,20 6 1 0 0,-32-7-41 0 0,-1-1 0 0 0,1 0 0 0 0,0 1 0 0 0,0-1 0 0 0,0 0 0 0 0,-1 1 0 0 0,1-1 0 0 0,0 1 0 0 0,-1-1 0 0 0,1 1 0 0 0,0 0 0 0 0,-1-1 0 0 0,1 1 0 0 0,0 0 0 0 0,-1-1 0 0 0,1 1 0 0 0,-1 0 0 0 0,0 0 0 0 0,1 0 0 0 0,-1-1 0 0 0,0 1 0 0 0,1 0 0 0 0,-1 0 0 0 0,0 0 0 0 0,0 0 0 0 0,0 0 0 0 0,1-1 0 0 0,-1 1 0 0 0,-1 2 0 0 0,1 0-37 0 0,-1 0 0 0 0,0 0-1 0 0,0 0 1 0 0,0 0 0 0 0,0 0 0 0 0,0 0 0 0 0,-1-1 0 0 0,1 1 0 0 0,-3 3 0 0 0,-5 6-148 0 0,0-1 1 0 0,-19 18-1 0 0,-159 136-239 0 0,178-157 684 0 0,4-4-489 0 0,1-1-1 0 0,0 0 1 0 0,0 1 0 0 0,1 0-1 0 0,-1 0 1 0 0,-5 8 0 0 0,9-12 189 0 0,0 1 0 0 0,0-1 1 0 0,0 1-1 0 0,-1-1 0 0 0,1 0 0 0 0,0 1 1 0 0,0-1-1 0 0,0 1 0 0 0,0-1 1 0 0,0 1-1 0 0,0-1 0 0 0,0 1 1 0 0,0-1-1 0 0,0 1 0 0 0,0-1 0 0 0,0 1 1 0 0,0-1-1 0 0,1 1 0 0 0,-1-1 1 0 0,0 0-1 0 0,0 1 0 0 0,0-1 1 0 0,1 1-1 0 0,-1-1 0 0 0,0 0 0 0 0,0 1 1 0 0,1-1-1 0 0,-1 1 0 0 0,1 0 1 0 0,1 0-26 0 0,0 0 1 0 0,0 0-1 0 0,0 0 1 0 0,0 0-1 0 0,0-1 1 0 0,0 1-1 0 0,1 0 1 0 0,-1-1-1 0 0,0 1 1 0 0,4-1 0 0 0,61 6 212 0 0,-48-6-20 0 0,0 1 1 0 0,-1 1 0 0 0,0 1 0 0 0,0 0-1 0 0,0 2 1 0 0,0 0 0 0 0,24 10-1 0 0,-42-15-122 0 0,1 1-1 0 0,0-1 1 0 0,-1 0-1 0 0,1 1 0 0 0,-1-1 1 0 0,1 0-1 0 0,0 1 1 0 0,-1-1-1 0 0,1 1 1 0 0,-1-1-1 0 0,0 1 0 0 0,1-1 1 0 0,-1 1-1 0 0,1-1 1 0 0,-1 1-1 0 0,0-1 0 0 0,1 1 1 0 0,-1 0-1 0 0,0-1 1 0 0,1 1-1 0 0,-1 0 0 0 0,0-1 1 0 0,0 1-1 0 0,0 0 1 0 0,0-1-1 0 0,0 1 0 0 0,0 0 1 0 0,0-1-1 0 0,0 1 1 0 0,0 0-1 0 0,0-1 1 0 0,0 2-1 0 0,-1 1 94 0 0,0-1 1 0 0,0 0-1 0 0,0 1 0 0 0,-1-1 1 0 0,1 0-1 0 0,-1 0 0 0 0,1 0 1 0 0,-1 0-1 0 0,-2 3 0 0 0,-46 33 815 0 0,50-38-931 0 0,-19 13 20 0 0,8-8 11 0 0,2 1-1 0 0,-1 1 1 0 0,0 0 0 0 0,1 0-1 0 0,1 1 1 0 0,-1 0 0 0 0,1 0-1 0 0,1 1 1 0 0,-11 15 0 0 0,17-24-33 0 0,1 1 0 0 0,0 0 0 0 0,-1-1 0 0 0,1 1 0 0 0,0 0 0 0 0,-1 0 0 0 0,1 0 0 0 0,0-1 1 0 0,0 1-1 0 0,-1 0 0 0 0,1 0 0 0 0,0 0 0 0 0,0-1 0 0 0,0 1 0 0 0,0 0 0 0 0,0 0 0 0 0,0 0 0 0 0,1-1 0 0 0,-1 1 0 0 0,0 0 0 0 0,0 0 0 0 0,1 0 1 0 0,-1-1-1 0 0,0 1 0 0 0,1 0 0 0 0,-1 0 0 0 0,1 0 0 0 0,0 0-77 0 0,0 0 0 0 0,1 0 0 0 0,-1 0 0 0 0,0 0 1 0 0,1-1-1 0 0,-1 1 0 0 0,0 0 0 0 0,1-1 0 0 0,-1 1 0 0 0,1-1 0 0 0,-1 0 1 0 0,1 1-1 0 0,1-1 0 0 0,5 1-368 0 0,0-1 1 0 0,0 0-1 0 0,-1 0 1 0 0,12-3 0 0 0,0 2 236 0 0,0 0 0 0 0,0 2 0 0 0,-1 0 0 0 0,1 1 0 0 0,29 6 0 0 0,-45-7 183 0 0,14 2-13 0 0,-11-3 60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2 1840 0 0,'-3'0'210'0'0,"1"-1"0"0"0,0 1-1 0 0,0 0 1 0 0,0 0 0 0 0,-1-1-1 0 0,1 1 1 0 0,0 1 0 0 0,0-1-1 0 0,-1 0 1 0 0,1 0 0 0 0,0 1-1 0 0,0 0 1 0 0,0-1 0 0 0,0 1-1 0 0,0 0 1 0 0,0 0 0 0 0,0 0-1 0 0,0 0 1 0 0,0 0 0 0 0,0 0-1 0 0,0 1 1 0 0,1-1 0 0 0,-1 1-1 0 0,0-1 1 0 0,1 1 0 0 0,-1 0-1 0 0,1 0 1 0 0,0-1-1 0 0,0 1 1 0 0,-1 0 0 0 0,1 0-1 0 0,0 0 1 0 0,-1 4 0 0 0,-1 2 620 0 0,0 1 0 0 0,0-1 0 0 0,0 1 0 0 0,1-1 0 0 0,0 1 0 0 0,1 0 0 0 0,-1 14 0 0 0,-13 159 1549 0 0,-1 2-2080 0 0,35 76 413 0 0,-2-37-43 0 0,-16-196-551 0 0,-2 0 0 0 0,-5 32 0 0 0,5-50-29 0 0,-1 1 1 0 0,0-1-1 0 0,-1 0 1 0 0,1 0-1 0 0,-2 0 1 0 0,1-1-1 0 0,-2 1 1 0 0,1-1-1 0 0,-11 15 0 0 0,14-22-101 0 0,0 1-1 0 0,0-1 0 0 0,0 0 0 0 0,0 0 0 0 0,0 0 0 0 0,0 0 1 0 0,-1 0-1 0 0,1 0 0 0 0,0 0 0 0 0,-1 0 0 0 0,1 0 0 0 0,0-1 0 0 0,-1 1 1 0 0,-1 0-1 0 0,-8-4-3361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6793 0 0,'0'0'507'0'0,"21"-8"1538"0"0,24-1-1222 0 0,0 2-1 0 0,0 2 1 0 0,48 1 0 0 0,146 13 1006 0 0,-25-1-1639 0 0,204 23 1708 0 0,-389-28-1958 0 0,49-3-1 0 0,-57-2 1 0 0,0 2 0 0 0,0 1 0 0 0,0 0 0 0 0,41 9-1 0 0,-52-5-164 0 0,-10-4 207 0 0,0-1 0 0 0,1 1-1 0 0,-1-1 1 0 0,1 1 0 0 0,-1-1-1 0 0,0 0 1 0 0,1 1-1 0 0,-1-1 1 0 0,1 0 0 0 0,-1 0-1 0 0,1 1 1 0 0,-1-1-1 0 0,1 0 1 0 0,-1 0 0 0 0,1 0-1 0 0,-1 1 1 0 0,1-1 0 0 0,-1 0-1 0 0,1 0 1 0 0,-1 0-1 0 0,1 0 1 0 0,0 0 0 0 0,-1 0-1 0 0,1 0 1 0 0,-1 0 0 0 0,1 0-1 0 0,-1-1 1 0 0,1 1-1 0 0,-1 0 1 0 0,1 0 0 0 0,-1 0-1 0 0,1-1 1 0 0,-1 1 0 0 0,1 0-1 0 0,-1 0 1 0 0,1-1-1 0 0,-1 1 1 0 0,1 0 0 0 0,0-1-1 0 0,7-7-208 0 0,0 1 0 0 0,1 0-1 0 0,18-11 1 0 0,-17 12 80 0 0,0 0 0 0 0,-1 0 0 0 0,0-1 0 0 0,-1-1-1 0 0,0 1 1 0 0,8-10 0 0 0,17-29-135 0 0,-2-2 0 0 0,36-77-1 0 0,-61 113 355 0 0,0 2-1 0 0,1-1 0 0 0,12-15 1 0 0,-17 24-51 0 0,1-1 0 0 0,-1 1 0 0 0,1-1 0 0 0,-1 1 0 0 0,1 0 0 0 0,0 0 0 0 0,0 0 0 0 0,4-2 0 0 0,-6 4 2 0 0,1 0 0 0 0,-1-1 0 0 0,0 1 0 0 0,0 0 1 0 0,1-1-1 0 0,-1 1 0 0 0,0 0 0 0 0,0 0 0 0 0,1 0 0 0 0,-1 0 0 0 0,0 0 1 0 0,1 0-1 0 0,-1 1 0 0 0,0-1 0 0 0,0 0 0 0 0,1 1 0 0 0,-1-1 0 0 0,0 1 1 0 0,0-1-1 0 0,0 1 0 0 0,0-1 0 0 0,2 2 0 0 0,-1 0 53 0 0,-1-1-1 0 0,1 1 0 0 0,0 0 1 0 0,-1 0-1 0 0,1 0 0 0 0,-1 0 1 0 0,0 1-1 0 0,0-1 0 0 0,0 0 1 0 0,0 0-1 0 0,0 1 0 0 0,1 4 1 0 0,5 35 641 0 0,-4-23-373 0 0,-1-4-142 0 0,1 1 1 0 0,1-1 0 0 0,1 0-1 0 0,0-1 1 0 0,0 1 0 0 0,1-1 0 0 0,1 0-1 0 0,1 0 1 0 0,0-1 0 0 0,1 0-1 0 0,0 0 1 0 0,0-1 0 0 0,2 0 0 0 0,-1-1-1 0 0,16 12 1 0 0,-24-22-164 0 0,-1 1-1 0 0,1-1 1 0 0,0 0-1 0 0,0 0 1 0 0,-1 0 0 0 0,1-1-1 0 0,0 1 1 0 0,0 0 0 0 0,0-1-1 0 0,0 1 1 0 0,0-1-1 0 0,0 1 1 0 0,0-1 0 0 0,0 0-1 0 0,0 0 1 0 0,0 0-1 0 0,0 0 1 0 0,0 0 0 0 0,0-1-1 0 0,-1 1 1 0 0,4-1 0 0 0,-2-1-32 0 0,0 1 1 0 0,1-1 0 0 0,-1 0-1 0 0,0 0 1 0 0,0 0 0 0 0,0-1-1 0 0,-1 1 1 0 0,1-1 0 0 0,0 1-1 0 0,3-7 1 0 0,5-6-213 0 0,-2-1 0 0 0,0 0-1 0 0,12-30 1 0 0,-17 37 101 0 0,8-20-279 0 0,-3 5 230 0 0,1 0-1 0 0,1 0 1 0 0,1 1-1 0 0,1 0 1 0 0,1 1-1 0 0,27-31 1 0 0,-40 52 148 0 0,0-1 1 0 0,0 1-1 0 0,0 0 1 0 0,0 0 0 0 0,1-1-1 0 0,-1 1 1 0 0,0 0-1 0 0,1 0 1 0 0,-1 0-1 0 0,0 0 1 0 0,1 1 0 0 0,0-1-1 0 0,-1 0 1 0 0,1 1-1 0 0,-1-1 1 0 0,1 1 0 0 0,0-1-1 0 0,-1 1 1 0 0,1 0-1 0 0,0-1 1 0 0,-1 1-1 0 0,1 0 1 0 0,0 0 0 0 0,0 1-1 0 0,-1-1 1 0 0,1 0-1 0 0,0 0 1 0 0,-1 1-1 0 0,1-1 1 0 0,0 1 0 0 0,-1-1-1 0 0,1 1 1 0 0,-1 0-1 0 0,1 0 1 0 0,-1 0 0 0 0,1 0-1 0 0,-1 0 1 0 0,0 0-1 0 0,1 0 1 0 0,-1 0-1 0 0,0 0 1 0 0,0 1 0 0 0,0-1-1 0 0,2 2 1 0 0,4 9 202 0 0,0 0 0 0 0,0 0 0 0 0,-2 0 0 0 0,9 24 1 0 0,-4-11 85 0 0,40 73 33 0 0,7 19-262 0 0,-57-123 11 0 0,0 1 0 0 0,0 0-1 0 0,1-1 1 0 0,-1 1 0 0 0,1 0 0 0 0,0 0 0 0 0,3-6-1 0 0,14-56-1146 0 0,-14 56 1045 0 0,2-11-181 0 0,7-24-99 0 0,2 1 0 0 0,1 1 0 0 0,23-43 0 0 0,-38 85 269 0 0,0 1 1 0 0,0-1-1 0 0,-1 1 1 0 0,1-1 0 0 0,1 1-1 0 0,-1-1 1 0 0,0 1 0 0 0,0-1-1 0 0,0 1 1 0 0,1 0 0 0 0,-1 0-1 0 0,0 0 1 0 0,1-1-1 0 0,0 1 1 0 0,-1 1 0 0 0,1-1-1 0 0,-1 0 1 0 0,1 0 0 0 0,0 1-1 0 0,0-1 1 0 0,-1 1-1 0 0,1-1 1 0 0,0 1 0 0 0,3-1-1 0 0,-3 2 32 0 0,0-1-1 0 0,-1 1 1 0 0,1 0 0 0 0,0-1-1 0 0,-1 1 1 0 0,1 0-1 0 0,-1 0 1 0 0,1 0-1 0 0,-1 0 1 0 0,0 0 0 0 0,1 1-1 0 0,-1-1 1 0 0,0 0-1 0 0,0 1 1 0 0,0-1-1 0 0,0 1 1 0 0,0-1 0 0 0,0 1-1 0 0,0-1 1 0 0,0 1-1 0 0,-1 0 1 0 0,1-1-1 0 0,0 1 1 0 0,-1 0 0 0 0,1 1-1 0 0,61 307 2672 0 0,-52-248-2571 0 0,-8-44-58 0 0,-2-14-22 0 0,0 0 0 0 0,0 0-1 0 0,1 0 1 0 0,0 0-1 0 0,-1 0 1 0 0,3 5 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9674 0 0,'4'-3'240'0'0,"0"0"0"0"0,0 1 0 0 0,0-1 0 0 0,1 1 0 0 0,-1 0 0 0 0,7-2 0 0 0,-7 2-130 0 0,39-16 249 0 0,1 3-1 0 0,86-20 1 0 0,97 2 2383 0 0,61 25 339 0 0,-9 0-1473 0 0,-224 4-1539 0 0,101-13-1386 0 0,-123 12-1539 0 0,34-11 0 0 0,-52 11-2009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2761 0 0,'5'124'7080'0'0,"0"61"-5198"0"0,4 143 350 0 0,-1 37-432 0 0,-11-315-1608 0 0,3 0 0 0 0,2 1 0 0 0,16 97 1 0 0,-13-131-1856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6913 0 0,'-3'2'-119'0'0,"-1"0"0"0"0,1 1-1 0 0,-1-1 1 0 0,1 1 0 0 0,0-1-1 0 0,-1 1 1 0 0,2 0-1 0 0,-1 0 1 0 0,0 1 0 0 0,-4 5-1 0 0,7-8 53 0 0,0 0-1 0 0,-1 0 0 0 0,1-1 1 0 0,-1 1-1 0 0,1 0 1 0 0,0 0-1 0 0,0 0 1 0 0,-1 0-1 0 0,1 0 1 0 0,0 0-1 0 0,0 0 0 0 0,0 0 1 0 0,0 0-1 0 0,0 0 1 0 0,0 0-1 0 0,0 0 1 0 0,1 0-1 0 0,-1 0 1 0 0,1 2-1 0 0,0-2 123 0 0,-1 0 0 0 0,1 0-1 0 0,0 0 1 0 0,1 1 0 0 0,-1-1 0 0 0,0 0-1 0 0,0-1 1 0 0,0 1 0 0 0,1 0 0 0 0,-1 0-1 0 0,0 0 1 0 0,1-1 0 0 0,-1 1-1 0 0,0-1 1 0 0,1 1 0 0 0,-1-1 0 0 0,3 1-1 0 0,16 2 570 0 0,0 0 0 0 0,0-2-1 0 0,0 0 1 0 0,0-1-1 0 0,23-4 1 0 0,7 1 514 0 0,-14 2-202 0 0,-1-1-522 0 0,45 4 1 0 0,-71-2-479 0 0,0 2-1 0 0,0-1 1 0 0,0 1 0 0 0,0 0-1 0 0,-1 1 1 0 0,1 0 0 0 0,-1 0 0 0 0,1 1-1 0 0,-1 0 1 0 0,9 6 0 0 0,-16-9 38 0 0,0 0 0 0 0,1 0 0 0 0,-1 0 0 0 0,0 0 0 0 0,0 0 0 0 0,0 0 0 0 0,1 1 0 0 0,-1-1 0 0 0,0 0 0 0 0,-1 1 0 0 0,1-1 0 0 0,0 1 0 0 0,0-1 0 0 0,-1 1 0 0 0,1 0 0 0 0,-1-1 0 0 0,1 1 0 0 0,-1-1 0 0 0,0 1 0 0 0,1 0 0 0 0,-1 0 0 0 0,0-1 0 0 0,0 4 0 0 0,-1-1 1 0 0,0 0-1 0 0,0-1 0 0 0,0 1 0 0 0,-1-1 1 0 0,1 1-1 0 0,-1-1 0 0 0,0 1 0 0 0,0-1 1 0 0,0 0-1 0 0,-4 4 0 0 0,-5 5 32 0 0,0 0 1 0 0,-2 0-1 0 0,-23 17 0 0 0,-40 20 734 0 0,56-38-539 0 0,1 1 0 0 0,0 0 0 0 0,1 2-1 0 0,0 0 1 0 0,-29 31 0 0 0,46-44-201 0 0,0 0 0 0 0,1-1 1 0 0,-1 1-1 0 0,0-1 0 0 0,1 1 1 0 0,-1 0-1 0 0,1 0 1 0 0,-1-1-1 0 0,1 1 0 0 0,0 0 1 0 0,-1 0-1 0 0,1 0 0 0 0,0 0 1 0 0,-1-1-1 0 0,1 1 1 0 0,0 0-1 0 0,0 0 0 0 0,0 0 1 0 0,0 0-1 0 0,0 0 0 0 0,0 0 1 0 0,0 0-1 0 0,0 0 0 0 0,0-1 1 0 0,0 2-1 0 0,1-1-19 0 0,0 0 0 0 0,0-1 0 0 0,-1 1 0 0 0,1 0 0 0 0,0-1 0 0 0,0 1 0 0 0,0-1 1 0 0,0 1-1 0 0,0-1 0 0 0,0 0 0 0 0,0 1 0 0 0,0-1 0 0 0,0 0 0 0 0,0 0 0 0 0,0 0 0 0 0,0 0 0 0 0,0 0 0 0 0,1 0 0 0 0,10 0-235 0 0,1-1 0 0 0,20-5 0 0 0,-26 5 240 0 0,14-3-105 0 0,-13 2 267 0 0,0 0 1 0 0,0 0-1 0 0,0 1 0 0 0,0 0 0 0 0,0 1 0 0 0,12 0 1 0 0,-20 1-132 0 0,0-1 1 0 0,1 0 0 0 0,-1 0-1 0 0,0 1 1 0 0,0-1 0 0 0,1 0-1 0 0,-1 1 1 0 0,0-1 0 0 0,0 0-1 0 0,0 1 1 0 0,1-1 0 0 0,-1 0-1 0 0,0 1 1 0 0,0-1 0 0 0,0 1-1 0 0,0-1 1 0 0,0 0 0 0 0,0 1 0 0 0,0-1-1 0 0,0 1 1 0 0,0-1 0 0 0,0 0-1 0 0,0 1 1 0 0,0-1 0 0 0,0 1-1 0 0,0-1 1 0 0,0 0 0 0 0,0 1-1 0 0,-1-1 1 0 0,1 0 0 0 0,0 1-1 0 0,0-1 1 0 0,0 0 0 0 0,-1 1-1 0 0,1-1 1 0 0,0 0 0 0 0,0 1-1 0 0,-1-1 1 0 0,1 0 0 0 0,0 0-1 0 0,0 1 1 0 0,-1-1 0 0 0,1 0 0 0 0,0 0-1 0 0,-1 0 1 0 0,0 1 0 0 0,-13 15 235 0 0,-55 40-391 0 0,-18 16-150 0 0,79-64 337 0 0,0 0 0 0 0,0 1-1 0 0,1 0 1 0 0,0 1 0 0 0,0-1-1 0 0,1 1 1 0 0,-5 13 0 0 0,9-20-52 0 0,1-1 1 0 0,0 1-1 0 0,0-1 0 0 0,0 1 1 0 0,0-1-1 0 0,1 1 0 0 0,-1 0 1 0 0,1-1-1 0 0,0 1 1 0 0,0 0-1 0 0,0-1 0 0 0,0 1 1 0 0,0 0-1 0 0,0-1 0 0 0,1 1 1 0 0,-1 0-1 0 0,1-1 1 0 0,0 1-1 0 0,-1 0 0 0 0,1-1 1 0 0,2 4-1 0 0,-1-4-37 0 0,0 0 0 0 0,0 0 0 0 0,0 0-1 0 0,1-1 1 0 0,-1 1 0 0 0,0-1 0 0 0,1 1 0 0 0,-1-1-1 0 0,1 0 1 0 0,-1 0 0 0 0,1 0 0 0 0,0 0 0 0 0,0 0 0 0 0,-1 0-1 0 0,1-1 1 0 0,0 0 0 0 0,0 1 0 0 0,0-1 0 0 0,-1 0-1 0 0,4-1 1 0 0,44 0-276 0 0,-27-1 549 0 0,-1 2-1 0 0,0 0 0 0 0,32 5 0 0 0,-48-4-248 0 0,0 0 1 0 0,0 1-1 0 0,0-1 0 0 0,-1 1 1 0 0,1 1-1 0 0,-1-1 0 0 0,1 1 1 0 0,-1 0-1 0 0,0 0 0 0 0,0 0 1 0 0,0 1-1 0 0,-1 0 0 0 0,1 0 1 0 0,-1 0-1 0 0,0 0 0 0 0,0 1 1 0 0,5 7-1 0 0,-8-11-54 0 0,0 0 1 0 0,-1 1-1 0 0,1-1 1 0 0,0 0-1 0 0,-1 0 1 0 0,1 0-1 0 0,-1 0 1 0 0,1 1-1 0 0,-1-1 1 0 0,0 0-1 0 0,1 0 1 0 0,-1 1-1 0 0,0-1 1 0 0,0 0-1 0 0,0 1 1 0 0,0-1-1 0 0,0 0 1 0 0,0 0-1 0 0,0 1 1 0 0,0-1-1 0 0,-1 0 1 0 0,1 1-1 0 0,-1-1 1 0 0,1 0-1 0 0,-1 0 0 0 0,1 0 1 0 0,-1 1-1 0 0,1-1 1 0 0,-1 0-1 0 0,0 0 1 0 0,0 0-1 0 0,0 0 1 0 0,1 0-1 0 0,-1 0 1 0 0,0 0-1 0 0,0-1 1 0 0,0 1-1 0 0,-3 1 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6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1 151 1872 0 0,'0'-3'56'0'0,"1"0"-1"0"0,-1 0 1 0 0,1 0-1 0 0,0 0 1 0 0,0 0-1 0 0,1 0 1 0 0,-1 0-1 0 0,1 1 1 0 0,-1-1-1 0 0,1 1 1 0 0,0-1-1 0 0,3-3 1 0 0,28-28 495 0 0,-30 31-482 0 0,7-5 221 0 0,1 0 1 0 0,-1 1-1 0 0,1 0 1 0 0,0 0-1 0 0,1 1 0 0 0,-1 1 1 0 0,1 0-1 0 0,0 0 0 0 0,0 2 1 0 0,1-1-1 0 0,0 1 0 0 0,-1 1 1 0 0,1 1-1 0 0,25-1 1 0 0,-36 2-251 0 0,0 0 1 0 0,0 0-1 0 0,0 1 0 0 0,-1-1 1 0 0,1 1-1 0 0,0-1 1 0 0,0 1-1 0 0,0 0 1 0 0,0 0-1 0 0,-1 0 1 0 0,1 0-1 0 0,0 0 1 0 0,-1 0-1 0 0,1 0 1 0 0,-1 0-1 0 0,1 1 1 0 0,-1-1-1 0 0,0 1 0 0 0,1-1 1 0 0,0 3-1 0 0,0 0 8 0 0,0 0-1 0 0,0-1 0 0 0,-1 1 1 0 0,1 0-1 0 0,-1 0 0 0 0,0 1 0 0 0,0-1 1 0 0,-1 0-1 0 0,1 5 0 0 0,-1 2 105 0 0,0 0 0 0 0,-1 0-1 0 0,0-1 1 0 0,0 1 0 0 0,-2 0-1 0 0,-5 18 1 0 0,-4-4 232 0 0,-1 0-1 0 0,-1-1 1 0 0,0-1-1 0 0,-2-1 1 0 0,-1 0 0 0 0,-32 32-1 0 0,7-6 1565 0 0,34-37 192 0 0,21-17-562 0 0,4-2-1618 0 0,232-68-428 0 0,-173 55-4051 0 0,-57 16-1181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8754 0 0,'0'0'30'0'0,"-1"0"0"0"0,1 0 0 0 0,-1 0 0 0 0,1 0 1 0 0,0 0-1 0 0,-1 0 0 0 0,1 0 0 0 0,0 0 0 0 0,-1 0 0 0 0,1 0 1 0 0,-1 0-1 0 0,1 0 0 0 0,0 0 0 0 0,-1 0 0 0 0,1 0 0 0 0,0 1 0 0 0,-1-1 1 0 0,1 0-1 0 0,0 0 0 0 0,-1 0 0 0 0,1 0 0 0 0,0 1 0 0 0,-1-1 1 0 0,1 0-1 0 0,0 1 0 0 0,0-1 0 0 0,-1 0 0 0 0,1 1 0 0 0,-4 4 129 0 0,6-1 584 0 0,1 9 291 0 0,0-1 0 0 0,0 0 1 0 0,-1 0-1 0 0,0 26 0 0 0,6 284 1221 0 0,7-106-1483 0 0,1 26-407 0 0,-30 233 1408 0 0,13-466-1717 0 0,0-1 1 0 0,-1 1-1 0 0,1-1 1 0 0,-5 13-1 0 0,4-15-44 0 0,0 0-1 0 0,0 0 1 0 0,1 0-1 0 0,-1 1 1 0 0,2-1 0 0 0,-1 1-1 0 0,1-1 1 0 0,0 13 0 0 0,1-18-56 0 0,-1 0 0 0 0,0 1 0 0 0,0-1 0 0 0,1 0 0 0 0,-1 0 1 0 0,1 0-1 0 0,-1 0 0 0 0,1 0 0 0 0,-1 0 0 0 0,1 0 1 0 0,0 0-1 0 0,-1 0 0 0 0,1-1 0 0 0,0 1 0 0 0,0 0 0 0 0,1 1 1 0 0,3 2-1018 0 0,-5-3 1037 0 0,0-1 77 0 0,0 2-48 0 0,1-1-1 0 0,0 1 1 0 0,0-1-1 0 0,-1 1 1 0 0,1-1 0 0 0,0 0-1 0 0,0 1 1 0 0,0-1-1 0 0,0 0 1 0 0,0 0 0 0 0,1 0-1 0 0,0 1 1 0 0,0 0-1 0 0,4 7-78 0 0,-1 0 0 0 0,0 1-1 0 0,-1-1 1 0 0,0 1 0 0 0,0 0-1 0 0,3 15 1 0 0,-3-11 274 0 0,-2-4 37 0 0,1 0-1 0 0,-2 1 0 0 0,1-1 1 0 0,-1 16-1 0 0,-3 9-2404 0 0,-5 37-1 0 0,0-16-725 0 0,6-32 2221 0 0,2-12 102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4 466 7370 0 0,'0'1'25'0'0,"0"-1"1"0"0,0 0 0 0 0,0 0 0 0 0,-1 0 0 0 0,1 0 0 0 0,0 0 0 0 0,0 0 0 0 0,0 0-1 0 0,0 0 1 0 0,0 0 0 0 0,0 0 0 0 0,0 0 0 0 0,-1-1 0 0 0,1 1 0 0 0,0 0 0 0 0,0 0 0 0 0,0 0-1 0 0,0 0 1 0 0,0 0 0 0 0,0 0 0 0 0,0 0 0 0 0,0 0 0 0 0,-1 0 0 0 0,1 0 0 0 0,0 0-1 0 0,0 0 1 0 0,0 0 0 0 0,0-1 0 0 0,0 1 0 0 0,0 0 0 0 0,0 0 0 0 0,0 0 0 0 0,0 0-1 0 0,0 0 1 0 0,0 0 0 0 0,0 0 0 0 0,0 0 0 0 0,0-1 0 0 0,0 1 0 0 0,0 0 0 0 0,0 0-1 0 0,0 0 1 0 0,0 0 0 0 0,0 0 0 0 0,0 0 0 0 0,0 0 0 0 0,0-1 0 0 0,0 1 0 0 0,0 0 0 0 0,0 0-1 0 0,0 0 1 0 0,0 0 0 0 0,0 0 0 0 0,0 0 0 0 0,0 0 0 0 0,0-1 0 0 0,0 1 0 0 0,0 0-1 0 0,0 0 1 0 0,0 0 0 0 0,1 0 0 0 0,14-7-27 0 0,17 3 629 0 0,1 2 1 0 0,0 1 0 0 0,39 3-1 0 0,31 1 1352 0 0,53-9 312 0 0,210 1-274 0 0,-266 7-1736 0 0,0-5-1 0 0,151-24 0 0 0,-240 25-347 0 0,0 0-23 0 0,1 0 1 0 0,0 0-1 0 0,0 1 1 0 0,0 0-1 0 0,0 1 1 0 0,0 0-1 0 0,0 1 1 0 0,20 5-1 0 0,-31-6 31 0 0,-1 0 0 0 0,1 0 0 0 0,-1 0-1 0 0,0 0 1 0 0,1 1 0 0 0,-1-1-1 0 0,1 0 1 0 0,-1 0 0 0 0,1 1-1 0 0,-1-1 1 0 0,0 0 0 0 0,1 1-1 0 0,-1-1 1 0 0,0 0 0 0 0,1 1-1 0 0,-1-1 1 0 0,0 1 0 0 0,1-1-1 0 0,-1 0 1 0 0,0 1 0 0 0,0-1-1 0 0,0 1 1 0 0,1-1 0 0 0,-1 1 0 0 0,0-1-1 0 0,0 1 1 0 0,0-1 0 0 0,0 1-1 0 0,0-1 1 0 0,0 1 0 0 0,0-1-1 0 0,0 1 1 0 0,0-1 0 0 0,0 1-1 0 0,0-1 1 0 0,0 1 0 0 0,-10 16-2727 0 0,10-10 6036 0 0,41-16-2789 0 0,1 2 0 0 0,57-2 0 0 0,88 6 1752 0 0,-130 4-1949 0 0,21 2-337 0 0,-68-6-331 0 0,-17-4-371 0 0,6 7 723 0 0,-1-1-1 0 0,1 0 1 0 0,0 1 0 0 0,0-1 0 0 0,0 0-1 0 0,0 0 1 0 0,1 0 0 0 0,-1 0 0 0 0,0 0-1 0 0,0 0 1 0 0,1 0 0 0 0,-1 0 0 0 0,0 0 0 0 0,1 0-1 0 0,-1 0 1 0 0,0-2 0 0 0,5-53 42 0 0,2 0 1 0 0,3 0 0 0 0,21-72-1 0 0,-30 126 26 0 0,1 0-1 0 0,-1 0 1 0 0,1 0-1 0 0,0 0 0 0 0,-1 0 1 0 0,1 0-1 0 0,0 0 1 0 0,0 1-1 0 0,0-1 0 0 0,0 0 1 0 0,0 0-1 0 0,3-2 1 0 0,-4 4-22 0 0,0 0 1 0 0,1 0-1 0 0,-1 0 1 0 0,0 0-1 0 0,0 0 1 0 0,0 0-1 0 0,1 0 1 0 0,-1 0 0 0 0,0 0-1 0 0,0 0 1 0 0,0 0-1 0 0,1 0 1 0 0,-1 0-1 0 0,0 0 1 0 0,0 0-1 0 0,0 0 1 0 0,1 0 0 0 0,-1 0-1 0 0,0 0 1 0 0,0 0-1 0 0,0 0 1 0 0,0 1-1 0 0,1-1 1 0 0,-1 0-1 0 0,0 0 1 0 0,0 0 0 0 0,0 0-1 0 0,0 0 1 0 0,1 1-1 0 0,-1-1 1 0 0,0 0-1 0 0,0 0 1 0 0,0 0-1 0 0,0 0 1 0 0,0 1 0 0 0,0-1-1 0 0,0 0 1 0 0,6 19-187 0 0,7 128 693 0 0,-10-92-167 0 0,2-1 1 0 0,14 61-1 0 0,-15-99-319 0 0,0-1 0 0 0,1 0 0 0 0,1 0 0 0 0,0 0 0 0 0,12 18 0 0 0,-18-32-13 0 0,0-1-1 0 0,1 0 1 0 0,-1 0-1 0 0,0 1 1 0 0,0-1-1 0 0,0 0 1 0 0,1 0-1 0 0,-1 1 1 0 0,0-1 0 0 0,0 0-1 0 0,1 0 1 0 0,-1 0-1 0 0,0 1 1 0 0,0-1-1 0 0,1 0 1 0 0,-1 0-1 0 0,0 0 1 0 0,0 0-1 0 0,1 0 1 0 0,-1 0-1 0 0,0 0 1 0 0,1 0 0 0 0,-1 0-1 0 0,0 0 1 0 0,1 0-1 0 0,-1 0 1 0 0,0 0-1 0 0,1 0 1 0 0,-1 0-1 0 0,0 0 1 0 0,1 0-1 0 0,-1 0 1 0 0,0 0-1 0 0,0 0 1 0 0,1 0 0 0 0,-1-1-1 0 0,11-11 211 0 0,3-18 154 0 0,-14 29-365 0 0,60-203-513 0 0,-8 18-111 0 0,-45 167 579 0 0,19-49 1 0 0,-23 62-6 0 0,0 0 1 0 0,0 0-1 0 0,0 1 1 0 0,1-1-1 0 0,0 1 1 0 0,0 0-1 0 0,1 0 1 0 0,6-7 0 0 0,-10 12 39 0 0,-1 0-1 0 0,1-1 1 0 0,-1 1 0 0 0,1-1 0 0 0,-1 1 0 0 0,1 0 0 0 0,0-1 0 0 0,-1 1 0 0 0,1 0 0 0 0,0 0 0 0 0,-1 0 0 0 0,1-1 0 0 0,0 1 0 0 0,-1 0 0 0 0,1 0 0 0 0,0 0 0 0 0,-1 0 0 0 0,1 0 0 0 0,0 0 0 0 0,-1 0 0 0 0,1 0 0 0 0,0 0-1 0 0,-1 1 1 0 0,1-1 0 0 0,0 0 0 0 0,-1 0 0 0 0,1 1 0 0 0,0-1 0 0 0,-1 0 0 0 0,1 1 0 0 0,-1-1 0 0 0,1 0 0 0 0,-1 1 0 0 0,1-1 0 0 0,-1 1 0 0 0,1-1 0 0 0,-1 1 0 0 0,1-1 0 0 0,-1 1 0 0 0,0 0 0 0 0,1-1 0 0 0,-1 1 0 0 0,0-1 0 0 0,1 1-1 0 0,-1 0 1 0 0,0-1 0 0 0,0 1 0 0 0,1 1 0 0 0,9 38 457 0 0,-8-32-237 0 0,17 104 363 0 0,14 57 177 0 0,-28-148-745 0 0,-4-14 5 0 0,1 0 1 0 0,-1 0 0 0 0,1 0 0 0 0,0 0 0 0 0,1-1-1 0 0,0 1 1 0 0,0-1 0 0 0,0 0 0 0 0,1 0 0 0 0,-1 0-1 0 0,7 6 1 0 0,-9-11 2 0 0,0-1-1 0 0,1 1 0 0 0,-1-1 0 0 0,0 1 1 0 0,0-1-1 0 0,1 0 0 0 0,-1 0 1 0 0,0 0-1 0 0,1 0 0 0 0,-1 0 1 0 0,0 0-1 0 0,1 0 0 0 0,-1 0 0 0 0,0 0 1 0 0,1-1-1 0 0,-1 1 0 0 0,0 0 1 0 0,0-1-1 0 0,1 1 0 0 0,-1-1 1 0 0,0 0-1 0 0,0 1 0 0 0,0-1 0 0 0,0 0 1 0 0,0 0-1 0 0,0 1 0 0 0,0-1 1 0 0,0 0-1 0 0,0 0 0 0 0,1-2 1 0 0,29-32-920 0 0,-30 33 846 0 0,61-98-1422 0 0,-2 2 1378 0 0,-52 87 128 0 0,0 1 0 0 0,1-1 0 0 0,0 2 0 0 0,1-1 1 0 0,-1 1-1 0 0,15-9 0 0 0,-22 16-25 0 0,0 1 0 0 0,0-1 0 0 0,0 1 0 0 0,0 0 0 0 0,0 0 0 0 0,0 0 0 0 0,0 0 0 0 0,0 0 0 0 0,0 0 0 0 0,0 1 0 0 0,0-1 0 0 0,0 1 0 0 0,1 0 0 0 0,-1-1 1 0 0,0 1-1 0 0,0 0 0 0 0,1 0 0 0 0,-1 0 0 0 0,0 0 0 0 0,0 1 0 0 0,1-1 0 0 0,-1 1 0 0 0,0-1 0 0 0,0 1 0 0 0,0 0 0 0 0,0 0 0 0 0,0 0 0 0 0,0 0 0 0 0,0 0 0 0 0,0 0 0 0 0,0 1 0 0 0,0-1 0 0 0,-1 1 0 0 0,1-1 0 0 0,0 1 0 0 0,-1-1 1 0 0,0 1-1 0 0,3 3 0 0 0,3 8 157 0 0,0 0 1 0 0,0 0-1 0 0,-1 1 1 0 0,-1 0 0 0 0,4 15-1 0 0,5 12 403 0 0,-3-16-345 0 0,1 0 1 0 0,2-1-1 0 0,0 0 1 0 0,34 43-1 0 0,-47-66-227 0 0,0 0-1 0 0,0 0 0 0 0,0 0 1 0 0,0 0-1 0 0,0 0 0 0 0,0-1 0 0 0,0 1 1 0 0,0 0-1 0 0,1-1 0 0 0,-1 1 0 0 0,0 0 1 0 0,0-1-1 0 0,1 1 0 0 0,-1-1 1 0 0,0 0-1 0 0,1 1 0 0 0,-1-1 0 0 0,0 0 1 0 0,1 0-1 0 0,-1 0 0 0 0,0 0 0 0 0,1 0 1 0 0,1 0-1 0 0,0-1-51 0 0,0 0 1 0 0,0 0-1 0 0,-1-1 0 0 0,1 1 1 0 0,-1 0-1 0 0,1-1 0 0 0,-1 0 1 0 0,1 1-1 0 0,-1-1 0 0 0,3-4 1 0 0,4-3-260 0 0,-1-1 0 0 0,0 0 0 0 0,12-23 0 0 0,-11 14-407 0 0,0 0 0 0 0,-2-1 0 0 0,0-1 0 0 0,4-23 0 0 0,-5 21-715 0 0,0 1 0 0 0,19-43 0 0 0,-25 64 1331 0 0,0 1-1 0 0,0-1 1 0 0,1 0 0 0 0,-1 0-1 0 0,0 1 1 0 0,1-1-1 0 0,-1 0 1 0 0,0 1 0 0 0,1-1-1 0 0,-1 0 1 0 0,1 1-1 0 0,-1-1 1 0 0,1 1 0 0 0,0-1-1 0 0,-1 1 1 0 0,1-1-1 0 0,-1 1 1 0 0,1-1 0 0 0,0 1-1 0 0,-1-1 1 0 0,1 1-1 0 0,0 0 1 0 0,0 0-1 0 0,-1-1 1 0 0,1 1 0 0 0,0 0-1 0 0,1 0 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0,'273'4'7026'0'0,"63"7"-3330"0"0,-170 3-3018 0 0,-65-4-332 0 0,144-3 0 0 0,-202-9-214 0 0,-8 2-198 0 0,0-3 1 0 0,0 0 0 0 0,61-15 0 0 0,-86 14-1629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7 202 2761 0 0,'-1'-2'182'0'0,"0"0"1"0"0,0-1-1 0 0,0 1 1 0 0,1-1-1 0 0,-1 1 1 0 0,1-1-1 0 0,-1 1 1 0 0,1-1-1 0 0,0 1 1 0 0,0-1-1 0 0,0 1 1 0 0,0-1-1 0 0,0 0 1 0 0,1 1-1 0 0,-1-1 1 0 0,1 1-1 0 0,1-4 1 0 0,20-46 1568 0 0,-16 39-1114 0 0,5-19 356 0 0,-10 26-585 0 0,1 0 1 0 0,0 0-1 0 0,0 0 1 0 0,1 0-1 0 0,-1 1 0 0 0,1-1 1 0 0,0 1-1 0 0,5-6 1 0 0,-9 36 692 0 0,-1 56 148 0 0,16 149-1 0 0,-1-52-607 0 0,-8-44-448 0 0,-2 7 217 0 0,35 227 1 0 0,18-147 375 0 0,-7-29 475 0 0,-21-38-1428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6913 0 0,'-2'1'10'0'0,"-1"-1"0"0"0,1 0-1 0 0,0 1 1 0 0,0 0-1 0 0,-1 0 1 0 0,1-1-1 0 0,0 1 1 0 0,0 1-1 0 0,0-1 1 0 0,0 0-1 0 0,0 0 1 0 0,0 1-1 0 0,0-1 1 0 0,1 1-1 0 0,-1 0 1 0 0,1-1-1 0 0,-1 1 1 0 0,1 0-1 0 0,-1 0 1 0 0,-1 4 0 0 0,3-6 1 0 0,1 1 0 0 0,-1-1 0 0 0,0 1 0 0 0,1-1 0 0 0,-1 1 0 0 0,0-1 0 0 0,1 0 0 0 0,-1 1 0 0 0,1-1 0 0 0,-1 1 0 0 0,1-1 0 0 0,-1 0 0 0 0,1 0 0 0 0,-1 1 0 0 0,1-1 0 0 0,-1 0 0 0 0,1 0 0 0 0,-1 1 0 0 0,1-1 0 0 0,0 0 0 0 0,-1 0 0 0 0,1 0 0 0 0,-1 0 0 0 0,1 0 0 0 0,-1 0 0 0 0,1 0 0 0 0,1 0 0 0 0,21 0 550 0 0,-19 0-417 0 0,48-1 2250 0 0,78 3-314 0 0,-113-1-2081 0 0,-1 1 1 0 0,0 1 0 0 0,-1 1 0 0 0,1 0 0 0 0,27 11 0 0 0,-42-15 7 0 0,0 0-1 0 0,0 0 1 0 0,-1 0-1 0 0,1 1 1 0 0,0-1-1 0 0,-1 0 1 0 0,1 0-1 0 0,0 1 1 0 0,-1-1 0 0 0,1 0-1 0 0,0 1 1 0 0,-1-1-1 0 0,1 1 1 0 0,0-1-1 0 0,-1 1 1 0 0,1-1-1 0 0,-1 1 1 0 0,1-1 0 0 0,-1 1-1 0 0,1 0 1 0 0,-1-1-1 0 0,0 1 1 0 0,1 0-1 0 0,-1-1 1 0 0,0 1-1 0 0,1 0 1 0 0,-1-1-1 0 0,0 1 1 0 0,0 0 0 0 0,0 0-1 0 0,0-1 1 0 0,0 1-1 0 0,0 0 1 0 0,0 0-1 0 0,0-1 1 0 0,0 1-1 0 0,0 0 1 0 0,0 0 0 0 0,0-1-1 0 0,0 1 1 0 0,-1 0-1 0 0,1-1 1 0 0,0 1-1 0 0,0 0 1 0 0,-1-1-1 0 0,1 1 1 0 0,-1 0 0 0 0,1-1-1 0 0,0 1 1 0 0,-1 0-1 0 0,1-1 1 0 0,-1 1-1 0 0,0-1 1 0 0,1 1-1 0 0,-2 0 1 0 0,-5 4-73 0 0,0 1 0 0 0,0-2-1 0 0,0 1 1 0 0,-9 3 0 0 0,5-2-7 0 0,-371 226 1765 0 0,379-230-1716 0 0,-25 17 127 0 0,22-9-268 0 0,6-10 145 0 0,0 1-1 0 0,0-1 1 0 0,1 0 0 0 0,-1 1 0 0 0,0-1 0 0 0,1 0 0 0 0,-1 1 0 0 0,0-1 0 0 0,1 0 0 0 0,-1 0 0 0 0,0 0-1 0 0,1 1 1 0 0,-1-1 0 0 0,0 0 0 0 0,1 0 0 0 0,-1 0 0 0 0,1 0 0 0 0,-1 1 0 0 0,0-1 0 0 0,1 0 0 0 0,-1 0-1 0 0,1 0 1 0 0,-1 0 0 0 0,0 0 0 0 0,1 0 0 0 0,-1 0 0 0 0,1 0 0 0 0,-1-1 0 0 0,1 1 0 0 0,231-16 1534 0 0,0 1 818 0 0,-232 15-2328 0 0,34 2 267 0 0,-32-2-260 0 0,0 0 0 0 0,-1 0 0 0 0,1 0 0 0 0,0 0-1 0 0,-1 1 1 0 0,1-1 0 0 0,-1 1 0 0 0,1-1 0 0 0,-1 1 0 0 0,1 0 0 0 0,-1-1 0 0 0,1 1 0 0 0,-1 0 0 0 0,0 0 0 0 0,1 0 0 0 0,-1 0 0 0 0,2 2 0 0 0,-3-2-8 0 0,0 0 1 0 0,0 0 0 0 0,0 0-1 0 0,-1 0 1 0 0,1 0 0 0 0,0 0-1 0 0,0 0 1 0 0,0 0 0 0 0,-1 0-1 0 0,1 0 1 0 0,-1 0 0 0 0,1 0-1 0 0,0-1 1 0 0,-1 1 0 0 0,0 0-1 0 0,1 0 1 0 0,-1 0 0 0 0,1 0-1 0 0,-1-1 1 0 0,0 1 0 0 0,0 0-1 0 0,1-1 1 0 0,-1 1 0 0 0,-1 0-1 0 0,-23 18 86 0 0,23-18-92 0 0,-173 99-516 0 0,-2 1 21 0 0,177-101 501 0 0,-1 0 0 0 0,1 0 1 0 0,-1 0-1 0 0,0 1 1 0 0,1-1-1 0 0,-1 0 1 0 0,1 1-1 0 0,-1-1 0 0 0,1 0 1 0 0,-1 1-1 0 0,1-1 1 0 0,0 1-1 0 0,-1-1 0 0 0,1 1 1 0 0,-1-1-1 0 0,1 1 1 0 0,0-1-1 0 0,0 1 1 0 0,-1-1-1 0 0,1 1 0 0 0,0 0 1 0 0,0-1-1 0 0,-1 1 1 0 0,1-1-1 0 0,0 1 0 0 0,0 0 1 0 0,0-1-1 0 0,0 1 1 0 0,0-1-1 0 0,0 1 0 0 0,0 0 1 0 0,1 0 13 0 0,0 0 0 0 0,0 0 0 0 0,0 0 0 0 0,0 0 0 0 0,-1 0 0 0 0,1-1 0 0 0,0 1 0 0 0,1 0 0 0 0,-1-1 0 0 0,0 1 0 0 0,0-1 0 0 0,0 1 0 0 0,0-1 0 0 0,2 1 0 0 0,54 8 495 0 0,-50-8-468 0 0,355 30 1616 0 0,-361-31-1652 0 0,0 0-1 0 0,1 0 1 0 0,-1 0-1 0 0,1 0 1 0 0,-1 0-1 0 0,1 0 1 0 0,-1 1 0 0 0,0-1-1 0 0,1 0 1 0 0,-1 1-1 0 0,0-1 1 0 0,1 1-1 0 0,-1-1 1 0 0,0 1-1 0 0,1 0 1 0 0,-1 0-1 0 0,0-1 1 0 0,0 1 0 0 0,0 0-1 0 0,0 0 1 0 0,0 0-1 0 0,0 0 1 0 0,1 2-1 0 0,-2-2-20 0 0,0 0 0 0 0,0 1-1 0 0,0-1 1 0 0,-1 1-1 0 0,1-1 1 0 0,0 0 0 0 0,-1 1-1 0 0,1-1 1 0 0,-1 0-1 0 0,1 1 1 0 0,-1-1 0 0 0,0 0-1 0 0,1 0 1 0 0,-1 0 0 0 0,0 1-1 0 0,0-1 1 0 0,0 0-1 0 0,0 0 1 0 0,0 0 0 0 0,0 0-1 0 0,0-1 1 0 0,0 1 0 0 0,-2 1-1 0 0,-24 17-183 0 0,0-1 0 0 0,-1-1 1 0 0,-1-1-1 0 0,-37 15 0 0 0,23-12-522 0 0,-42 27 0 0 0,71-38 451 0 0,-57 40-1171 0 0,64-42 1208 0 0,1-1 0 0 0,-1 1 1 0 0,1 0-1 0 0,1 0 0 0 0,-1 1 0 0 0,1-1 0 0 0,-8 14 0 0 0,13-20 224 0 0,0 1-1 0 0,0-1 1 0 0,0 0 0 0 0,0 0-1 0 0,0 0 1 0 0,0 0-1 0 0,0 0 1 0 0,0 0 0 0 0,0 1-1 0 0,0-1 1 0 0,0 0 0 0 0,-1 0-1 0 0,1 0 1 0 0,0 0-1 0 0,0 0 1 0 0,0 1 0 0 0,0-1-1 0 0,0 0 1 0 0,1 0-1 0 0,-1 0 1 0 0,0 0 0 0 0,0 0-1 0 0,0 1 1 0 0,0-1 0 0 0,0 0-1 0 0,0 0 1 0 0,0 0-1 0 0,0 0 1 0 0,0 0 0 0 0,0 1-1 0 0,0-1 1 0 0,0 0-1 0 0,0 0 1 0 0,1 0 0 0 0,-1 0-1 0 0,0 0 1 0 0,0 0-1 0 0,0 0 1 0 0,0 0 0 0 0,0 0-1 0 0,0 1 1 0 0,1-1 0 0 0,-1 0-1 0 0,0 0 1 0 0,0 0-1 0 0,0 0 1 0 0,0 0 0 0 0,0 0-1 0 0,1 0 1 0 0,-1 0-1 0 0,13-1 75 0 0,12-5 608 0 0,-24 6-641 0 0,14-5 148 0 0,0 1-1 0 0,0 0 1 0 0,1 1 0 0 0,19-1-1 0 0,-31 4-150 0 0,0 0 1 0 0,0 0-1 0 0,0 0 0 0 0,-1 0 0 0 0,1 1 0 0 0,0 0 0 0 0,0-1 1 0 0,-1 1-1 0 0,1 1 0 0 0,0-1 0 0 0,-1 0 0 0 0,1 1 0 0 0,-1 0 1 0 0,0 0-1 0 0,1 0 0 0 0,-1 0 0 0 0,0 0 0 0 0,0 1 0 0 0,-1 0 1 0 0,1-1-1 0 0,0 1 0 0 0,-1 0 0 0 0,3 4 0 0 0,-4-6 5 0 0,-1 0-1 0 0,0 0 0 0 0,1-1 0 0 0,-1 1 0 0 0,0 0 1 0 0,1 0-1 0 0,-1 0 0 0 0,0 0 0 0 0,0 0 1 0 0,0 0-1 0 0,0-1 0 0 0,0 1 0 0 0,0 0 0 0 0,0 0 1 0 0,0 0-1 0 0,0 0 0 0 0,-1 0 0 0 0,1 0 0 0 0,0 0 1 0 0,0-1-1 0 0,-1 1 0 0 0,1 0 0 0 0,-1 0 1 0 0,1 0-1 0 0,-1-1 0 0 0,1 1 0 0 0,-1 0 0 0 0,1-1 1 0 0,-1 1-1 0 0,0 0 0 0 0,1-1 0 0 0,-1 1 1 0 0,0-1-1 0 0,0 1 0 0 0,-34 19 2041 0 0,16-10-1424 0 0,17-8-613 0 0,-1 0 1 0 0,0 0-1 0 0,1 0 0 0 0,0 0 1 0 0,-1 1-1 0 0,1-1 0 0 0,0 0 1 0 0,0 1-1 0 0,0 0 0 0 0,0 0 1 0 0,1-1-1 0 0,-1 1 0 0 0,1 0 1 0 0,0 0-1 0 0,-2 5 0 0 0,3-1 142 0 0,-1 0 0 0 0,1 0-1 0 0,0 0 1 0 0,1 0 0 0 0,0 0-1 0 0,2 8 1 0 0,1 22-36 0 0,0-1 1 0 0,-4 64-1 0 0,-15 76-165 0 0,1-4 23 0 0,11-3 350 0 0,25 213 0 0 0,-8-206-218 0 0,5 48 117 0 0,-19-222-263 0 0,1 1 0 0 0,-1-1-1 0 0,0 1 1 0 0,0-1 0 0 0,0 1 0 0 0,0-1 0 0 0,-1 1-1 0 0,1-1 1 0 0,-1 3 0 0 0,0-4-126 0 0,1-1 0 0 0,0 1 0 0 0,-1-1 0 0 0,1 1 0 0 0,0-1 0 0 0,-1 1 0 0 0,1-1 1 0 0,-1 0-1 0 0,1 1 0 0 0,-1-1 0 0 0,1 0 0 0 0,-1 0 0 0 0,1 1 0 0 0,-1-1 0 0 0,1 0 0 0 0,-1 0 1 0 0,1 1-1 0 0,-1-1 0 0 0,1 0 0 0 0,-1 0 0 0 0,0 0 0 0 0,1 0 0 0 0,-1 0 0 0 0,1 0 0 0 0,-1 0 0 0 0,1 0 1 0 0,-1 0-1 0 0,0 0 0 0 0,1-1 0 0 0,-1 1 0 0 0,1 0 0 0 0,-1 0 0 0 0,1 0 0 0 0,-1-1 0 0 0,1 1 0 0 0,-1 0 1 0 0,1-1-1 0 0,-1 1 0 0 0,1 0 0 0 0,-1-1 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6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4609 0 0,'-9'10'9026'0'0,"4"-8"-8809"0"0,-2 1 82 0 0,0 0 0 0 0,-1-1 0 0 0,1 0 0 0 0,-9 1 0 0 0,9 7 2303 0 0,2 13-2796 0 0,5-23 307 0 0,-9 42 52 0 0,3 0 1 0 0,-4 81 0 0 0,16 83-32 0 0,0-33 131 0 0,-6-140-231 0 0,14 491 583 0 0,0-104 524 0 0,-14-390-805 0 0,-7 52 0 0 0,5-71-285 0 0,0 0 0 0 0,-1 0 0 0 0,0 0 0 0 0,-1 0 0 0 0,0 0 1 0 0,-1-1-1 0 0,-11 18 0 0 0,13-26-358 0 0,3-10 10 0 0,3-11-5324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7802 0 0,'-1'0'75'0'0,"0"0"0"0"0,0 0 1 0 0,0 0-1 0 0,0 1 1 0 0,0-1-1 0 0,0 0 0 0 0,0 0 1 0 0,0 1-1 0 0,0-1 0 0 0,1 0 1 0 0,-1 1-1 0 0,0-1 1 0 0,0 1-1 0 0,0-1 0 0 0,1 1 1 0 0,-1-1-1 0 0,0 1 0 0 0,1-1 1 0 0,-2 2-1 0 0,13 6 751 0 0,37 4-374 0 0,-41-11-437 0 0,24 6 1267 0 0,52 17-1 0 0,-72-19-1003 0 0,1 0 0 0 0,-1 0 0 0 0,0 1 1 0 0,0 0-1 0 0,-1 1 0 0 0,0 0 0 0 0,15 15 0 0 0,-24-21-322 0 0,0 0 1 0 0,0 0-1 0 0,-1 1 1 0 0,1-1-1 0 0,0 0 1 0 0,-1 1-1 0 0,1-1 1 0 0,-1 0-1 0 0,1 1 1 0 0,-1-1-1 0 0,0 0 1 0 0,1 1-1 0 0,-1-1 0 0 0,0 1 1 0 0,0-1-1 0 0,0 1 1 0 0,0-1-1 0 0,0 1 1 0 0,-1-1-1 0 0,1 0 1 0 0,0 1-1 0 0,-1-1 1 0 0,1 1-1 0 0,0-1 1 0 0,-1 0-1 0 0,0 1 1 0 0,1-1-1 0 0,-1 0 0 0 0,0 0 1 0 0,0 1-1 0 0,0-1 1 0 0,0 0-1 0 0,0 0 1 0 0,0 0-1 0 0,0 0 1 0 0,-1 1-1 0 0,-8 7-140 0 0,0 0 1 0 0,0 0-1 0 0,-13 7 0 0 0,9-5 341 0 0,-32 21-95 0 0,0-2-1 0 0,-64 30 0 0 0,19-11 224 0 0,91-49-282 0 0,0 1 0 0 0,0-1 1 0 0,0 0-1 0 0,0 0 0 0 0,0 0 1 0 0,1 0-1 0 0,-1 0 1 0 0,0 0-1 0 0,0 0 0 0 0,0 0 1 0 0,0 1-1 0 0,0-1 1 0 0,0 0-1 0 0,0 0 0 0 0,0 0 1 0 0,0 0-1 0 0,0 0 0 0 0,0 0 1 0 0,0 1-1 0 0,0-1 1 0 0,0 0-1 0 0,0 0 0 0 0,1 0 1 0 0,-1 0-1 0 0,-1 0 0 0 0,1 1 1 0 0,0-1-1 0 0,0 0 1 0 0,0 0-1 0 0,0 0 0 0 0,0 0 1 0 0,0 0-1 0 0,0 1 0 0 0,0-1 1 0 0,0 0-1 0 0,0 0 1 0 0,0 0-1 0 0,0 0 0 0 0,0 0 1 0 0,0 0-1 0 0,0 1 1 0 0,0-1-1 0 0,-1 0 0 0 0,1 0 1 0 0,0 0-1 0 0,0 0 0 0 0,0 0 1 0 0,0 0-1 0 0,0 0 1 0 0,0 0-1 0 0,-1 0 0 0 0,1 0 1 0 0,0 0-1 0 0,0 0 0 0 0,0 1 1 0 0,0-1-1 0 0,0 0 1 0 0,-1 0-1 0 0,1 0 0 0 0,0 0 1 0 0,0 0-1 0 0,20 0 118 0 0,24-6 58 0 0,286-33 2515 0 0,-324 38-2626 0 0,-3 1-45 0 0,0-1 0 0 0,-1 1-1 0 0,1 0 1 0 0,0 0 0 0 0,0 0 0 0 0,0 0 0 0 0,0 0 0 0 0,-1 1 0 0 0,1-1-1 0 0,0 1 1 0 0,0 0 0 0 0,-1 0 0 0 0,1 0 0 0 0,4 2 0 0 0,-8 0-38 0 0,0-1 1 0 0,0 1 0 0 0,-1-1-1 0 0,1 1 1 0 0,-1-1-1 0 0,1 0 1 0 0,-1 0 0 0 0,0 0-1 0 0,0 0 1 0 0,-3 3 0 0 0,4-5-15 0 0,-73 68-1874 0 0,-24 25-583 0 0,-6 13 1571 0 0,103-106 902 0 0,1 0-1 0 0,0 1 0 0 0,-1-1 1 0 0,1 0-1 0 0,0 1 1 0 0,-1-1-1 0 0,1 0 0 0 0,0 1 1 0 0,-1-1-1 0 0,1 0 1 0 0,0 1-1 0 0,0-1 0 0 0,0 1 1 0 0,-1-1-1 0 0,1 0 1 0 0,0 1-1 0 0,0-1 0 0 0,0 1 1 0 0,0-1-1 0 0,0 0 1 0 0,0 1-1 0 0,0-1 0 0 0,0 1 1 0 0,0-1-1 0 0,0 1 1 0 0,0-1-1 0 0,0 1 0 0 0,0-1 1 0 0,0 0-1 0 0,0 1 1 0 0,0-1-1 0 0,0 1 0 0 0,1-1 1 0 0,-1 1-1 0 0,0-1 1 0 0,1 1-1 0 0,17 8-532 0 0,26-4 114 0 0,-25-6 469 0 0,2 1 147 0 0,0 0-1 0 0,0 2 1 0 0,23 3 0 0 0,-40-4-146 0 0,1 0 0 0 0,-1 0 0 0 0,0 0 0 0 0,1 1 0 0 0,-1-1 0 0 0,0 1 0 0 0,0 0 0 0 0,0 0 0 0 0,0 1 0 0 0,0-1 0 0 0,0 1 0 0 0,0 0 0 0 0,-1 0 0 0 0,0 0 0 0 0,1 0 0 0 0,-1 1 0 0 0,-1-1 0 0 0,1 1 0 0 0,0 0 0 0 0,2 4 1 0 0,-5-6-24 0 0,1 0 1 0 0,-1 0-1 0 0,0 1 1 0 0,0-1-1 0 0,0 0 1 0 0,0 0-1 0 0,0 0 1 0 0,0 0-1 0 0,-1 1 1 0 0,1-1-1 0 0,-1 0 1 0 0,1 0-1 0 0,-1 0 1 0 0,0 0 0 0 0,0 0-1 0 0,0 0 1 0 0,0 0-1 0 0,0 0 1 0 0,0-1-1 0 0,0 1 1 0 0,-1 0-1 0 0,1-1 1 0 0,-1 1-1 0 0,1-1 1 0 0,-4 3-1 0 0,-3 3-12 0 0,1 0-1 0 0,-2-1 1 0 0,1 0-1 0 0,-10 4 1 0 0,-21 13 84 0 0,23-13-198 0 0,-1-1-1 0 0,0 0 0 0 0,0-1 1 0 0,-23 7-1 0 0,58-34-5047 0 0,23 9 7736 0 0,-39 9-2323 0 0,-1 1-1 0 0,1 0 0 0 0,-1-1 1 0 0,1 1-1 0 0,-1 0 1 0 0,1 0-1 0 0,0 0 1 0 0,-1 0-1 0 0,1 0 1 0 0,-1 1-1 0 0,1-1 0 0 0,-1 0 1 0 0,1 1-1 0 0,-1-1 1 0 0,1 1-1 0 0,-1-1 1 0 0,0 1-1 0 0,1 0 0 0 0,-1-1 1 0 0,0 1-1 0 0,1 0 1 0 0,-1 0-1 0 0,0 0 1 0 0,2 2-1 0 0,-3 1-46 0 0,0-1 0 0 0,0 1-1 0 0,0 0 1 0 0,0 0 0 0 0,-1 0 0 0 0,1 0 0 0 0,-1 0-1 0 0,0 0 1 0 0,0 0 0 0 0,0-1 0 0 0,-4 7 0 0 0,-1 10 341 0 0,3 3-274 0 0,1 0 0 0 0,1 1-1 0 0,1 0 1 0 0,1-1 0 0 0,6 34 0 0 0,0 8-141 0 0,-14 443 1277 0 0,-38-82-198 0 0,33-327-945 0 0,8-73-481 0 0,1-5-132 0 0,0-1 1 0 0,1 1 0 0 0,1 0 0 0 0,1-1-1 0 0,5 37 1 0 0,1-43-1739 0 0,-1-9 1013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1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75 2761 0 0,'1'-11'-127'0'0,"-3"-28"-944"0"0,-9 14 9938 0 0,6 33-6841 0 0,-3 14-1678 0 0,7-20-204 0 0,-1 9 121 0 0,1-1-1 0 0,0 0 1 0 0,1 0-1 0 0,1 15 1 0 0,0 11 1121 0 0,-21 233 82 0 0,-3 129-1429 0 0,32-193 482 0 0,-3-113-110 0 0,-5 104 1 0 0,-4-173-378 0 0,2 0 1 0 0,0 1-1 0 0,2-1 0 0 0,0 1 0 0 0,2-1 1 0 0,10 43-1 0 0,-14-64-79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0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4609 0 0,'-69'32'1434'0'0,"44"-22"-402"0"0,0 1 0 0 0,1 1 0 0 0,1 1 0 0 0,-38 28-1 0 0,61-41-1014 0 0,0 0 0 0 0,0 0 0 0 0,-1 0 0 0 0,1 0 0 0 0,0 0 1 0 0,-1 1-1 0 0,1-1 0 0 0,0 0 0 0 0,0 0 0 0 0,-1 0 0 0 0,1 1 0 0 0,0-1 0 0 0,0 0 0 0 0,-1 0 0 0 0,1 1 0 0 0,0-1 0 0 0,0 0 0 0 0,0 0 0 0 0,0 1 0 0 0,-1-1 0 0 0,1 0 0 0 0,0 1 0 0 0,0-1 0 0 0,0 0 0 0 0,0 1 0 0 0,0-1 0 0 0,0 0 0 0 0,0 1 0 0 0,0-1 0 0 0,0 0 0 0 0,0 0 0 0 0,0 1 0 0 0,0-1 0 0 0,0 0 0 0 0,0 1 0 0 0,0-1 0 0 0,0 0 0 0 0,0 1 0 0 0,1-1 0 0 0,-1 0 0 0 0,0 1 0 0 0,17 2 263 0 0,37-7-338 0 0,-42 3 44 0 0,65-8 155 0 0,-41 4 553 0 0,1 2 0 0 0,0 1 1 0 0,62 5-1 0 0,-96-3-597 0 0,1 0-1 0 0,-1 1 1 0 0,0 0-1 0 0,1 0 1 0 0,-1 0-1 0 0,0 0 1 0 0,0 0-1 0 0,0 0 1 0 0,6 4-1 0 0,-9-4-99 0 0,1-1-1 0 0,-1 1 0 0 0,1-1 1 0 0,-1 0-1 0 0,0 1 0 0 0,1-1 1 0 0,-1 1-1 0 0,0-1 0 0 0,1 1 1 0 0,-1-1-1 0 0,0 1 1 0 0,0 0-1 0 0,1-1 0 0 0,-1 1 1 0 0,0-1-1 0 0,0 1 0 0 0,0-1 1 0 0,0 1-1 0 0,0 0 0 0 0,0-1 1 0 0,0 1-1 0 0,0 0 0 0 0,-1 1-51 0 0,1-1 0 0 0,-1 1-1 0 0,1-1 1 0 0,-1 1-1 0 0,0-1 1 0 0,0 1-1 0 0,0-1 1 0 0,1 0 0 0 0,-1 1-1 0 0,-1-1 1 0 0,-1 2-1 0 0,-70 59-1235 0 0,52-46 1236 0 0,1 1 0 0 0,1 1-1 0 0,-18 20 1 0 0,35-36 57 0 0,0 0 1 0 0,1 0-1 0 0,-1 0 1 0 0,1 0-1 0 0,0 0 1 0 0,-1 0-1 0 0,1 0 1 0 0,0 1-1 0 0,0-1 1 0 0,1 0-1 0 0,-1 1 1 0 0,0-1-1 0 0,0 5 1 0 0,1-7-10 0 0,0 1 1 0 0,0 0-1 0 0,1-1 0 0 0,-1 1 1 0 0,0-1-1 0 0,0 1 1 0 0,0-1-1 0 0,1 1 0 0 0,-1 0 1 0 0,0-1-1 0 0,1 1 1 0 0,-1-1-1 0 0,0 1 0 0 0,1-1 1 0 0,-1 0-1 0 0,0 1 1 0 0,1-1-1 0 0,-1 1 0 0 0,1-1 1 0 0,-1 0-1 0 0,2 1 1 0 0,21 3 124 0 0,15-5-350 0 0,43-9 0 0 0,-43 5-160 0 0,43-1 0 0 0,-80 6 409 0 0,-1 0-1 0 0,0 0 1 0 0,1 0 0 0 0,-1 0 0 0 0,0 0 0 0 0,1 0 0 0 0,-1 0-1 0 0,0 0 1 0 0,1 0 0 0 0,-1 0 0 0 0,0 0 0 0 0,1 0 0 0 0,-1 0-1 0 0,0 0 1 0 0,0 0 0 0 0,1 0 0 0 0,-1 1 0 0 0,0-1 0 0 0,1 0-1 0 0,-1 0 1 0 0,0 0 0 0 0,0 0 0 0 0,1 1 0 0 0,-1-1 0 0 0,0 0-1 0 0,0 0 1 0 0,1 1 0 0 0,-1-1 0 0 0,0 0 0 0 0,0 0 0 0 0,0 1-1 0 0,1-1 1 0 0,-1 0 0 0 0,0 0 0 0 0,0 1 0 0 0,0-1 0 0 0,0 0-1 0 0,0 1 1 0 0,-7 13 364 0 0,-20 12-68 0 0,25-24-287 0 0,-159 120 286 0 0,108-86-288 0 0,-92 84 0 0 0,142-116-25 0 0,-1-1-1 0 0,1 1 1 0 0,0 0 0 0 0,0 0 0 0 0,1 0-1 0 0,-1 0 1 0 0,1 0 0 0 0,0 0-1 0 0,-2 7 1 0 0,3-10 9 0 0,1 0-1 0 0,0 0 0 0 0,0 0 1 0 0,0 0-1 0 0,0 0 0 0 0,0 0 1 0 0,0 0-1 0 0,0 0 0 0 0,0 0 1 0 0,0 0-1 0 0,0 0 0 0 0,0 0 1 0 0,1 0-1 0 0,-1 0 0 0 0,0 0 1 0 0,1 0-1 0 0,-1-1 1 0 0,1 1-1 0 0,0 1 0 0 0,0-1 25 0 0,0 1 1 0 0,1-1-1 0 0,-1 0 0 0 0,0 0 0 0 0,1-1 0 0 0,-1 1 1 0 0,1 0-1 0 0,-1 0 0 0 0,1-1 0 0 0,-1 1 1 0 0,1-1-1 0 0,0 1 0 0 0,-1-1 0 0 0,1 0 0 0 0,2 1 1 0 0,20 0 405 0 0,-1-1 0 0 0,1 0 0 0 0,-1-2 0 0 0,46-9 0 0 0,-35 5-142 0 0,41-2-1 0 0,-48 6-200 0 0,26-1 22 0 0,-49 3-103 0 0,-1 0 0 0 0,1 0 0 0 0,0 0 0 0 0,-1 1 0 0 0,1 0 0 0 0,-1 0 0 0 0,1 0 0 0 0,-1 0 0 0 0,1 0 0 0 0,4 3 0 0 0,-8-4-25 0 0,1 1-1 0 0,0 0 1 0 0,-1-1 0 0 0,1 1-1 0 0,-1 0 1 0 0,1 0 0 0 0,-1-1 0 0 0,1 1-1 0 0,-1 0 1 0 0,0 0 0 0 0,1 0-1 0 0,-1 0 1 0 0,0-1 0 0 0,0 1 0 0 0,1 0-1 0 0,-1 0 1 0 0,0 0 0 0 0,0 0-1 0 0,0 0 1 0 0,0 0 0 0 0,0 0 0 0 0,0-1-1 0 0,-1 1 1 0 0,1 0 0 0 0,0 0 0 0 0,0 0-1 0 0,-1 0 1 0 0,1 0 0 0 0,0-1-1 0 0,-1 1 1 0 0,1 0 0 0 0,-1 0 0 0 0,1-1-1 0 0,-1 1 1 0 0,1 0 0 0 0,-2 1-1 0 0,-24 29-545 0 0,21-26 496 0 0,-33 35-642 0 0,-2-1 1 0 0,-1-2-1 0 0,-78 53 1 0 0,98-79 667 0 0,21-11-110 0 0,-1 0-1 0 0,1 1 0 0 0,-1-1 1 0 0,1 0-1 0 0,-1 0 1 0 0,1 1-1 0 0,-1-1 1 0 0,1 0-1 0 0,-1 0 1 0 0,0 0-1 0 0,1 0 1 0 0,-1 0-1 0 0,1 0 1 0 0,-1 0-1 0 0,1 0 1 0 0,-1 0-1 0 0,0 0 1 0 0,1 0-1 0 0,-1 0 1 0 0,1 0-1 0 0,-1-1 1 0 0,1 1-1 0 0,-1 0 1 0 0,1 0-1 0 0,-1 0 1 0 0,1-1-1 0 0,-1 1 1 0 0,1 0-1 0 0,-1-1 1 0 0,1 1-1 0 0,0 0 1 0 0,-1-1-1 0 0,1 1 1 0 0,-1-1-1 0 0,1 1 1 0 0,-1-1-1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1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 6913 0 0,'12'-4'3890'0'0,"-12"4"-3898"0"0,0 0 1 0 0,0 0-1 0 0,0-1 1 0 0,1 1-1 0 0,-1 0 0 0 0,0 0 1 0 0,0 0-1 0 0,1 0 1 0 0,-1 0-1 0 0,0 0 0 0 0,0 0 1 0 0,1 0-1 0 0,-1-1 1 0 0,0 1-1 0 0,0 0 0 0 0,1 0 1 0 0,-1 0-1 0 0,0 0 1 0 0,1 1-1 0 0,-1-1 0 0 0,0 0 1 0 0,0 0-1 0 0,1 0 1 0 0,-1 0-1 0 0,0 0 0 0 0,0 0 1 0 0,1 0-1 0 0,-1 0 1 0 0,0 0-1 0 0,0 1 0 0 0,1-1 1 0 0,-1 0-1 0 0,0 0 1 0 0,0 0-1 0 0,0 0 0 0 0,0 1 1 0 0,1-1-1 0 0,-1 0 1 0 0,0 0-1 0 0,0 1 0 0 0,0-1 1 0 0,0 0-1 0 0,0 0 1 0 0,1 1-1 0 0,-1-1 0 0 0,0 0 1 0 0,0 1-1 0 0,-9 37 2050 0 0,-19 53 0 0 0,14-53-861 0 0,-15 75 0 0 0,21-48-1036 0 0,2 0-1 0 0,3 0 1 0 0,3 1 0 0 0,3-1 0 0 0,3 0 0 0 0,2 0 0 0 0,4-1 0 0 0,26 86 0 0 0,-19-75 100 0 0,-3 0 0 0 0,10 113 0 0 0,-13 157 1260 0 0,-15-311-1369 0 0,-2 0 0 0 0,-1 0 0 0 0,-2-1 0 0 0,-1 1 1 0 0,-16 38-1 0 0,22-69-1260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3:00:27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0 105 456 0 0,'7'-25'720'0'0,"-6"24"-632"0"0,-1 0 0 0 0,1 0 0 0 0,0-1-1 0 0,-1 1 1 0 0,1 0 0 0 0,-1 0-1 0 0,1-1 1 0 0,-1 1 0 0 0,0 0 0 0 0,0-1-1 0 0,1 1 1 0 0,-1 0 0 0 0,0-1-1 0 0,0 1 1 0 0,0 0 0 0 0,0-1 0 0 0,-1 1-1 0 0,1 0 1 0 0,0-1 0 0 0,-1 1-1 0 0,1 0 1 0 0,0 0 0 0 0,-1-1 0 0 0,0 1-1 0 0,1 0 1 0 0,-1 0 0 0 0,0 0-1 0 0,1-1 1 0 0,-1 1 0 0 0,-2-1 0 0 0,4 1 57 0 0,-1 0 1 0 0,0 0-1 0 0,1 1 1 0 0,-1-1-1 0 0,0 0 1 0 0,1 0 0 0 0,-1 1-1 0 0,1-1 1 0 0,-1 0-1 0 0,1 1 1 0 0,0-1-1 0 0,-1 1 1 0 0,1-1 0 0 0,-1 0-1 0 0,1 1 1 0 0,0 0-1 0 0,0-1 1 0 0,-1 1-1 0 0,1-1 1 0 0,0 1 0 0 0,0 0-1 0 0,-1-1 1 0 0,1 1-1 0 0,1 0 1 0 0,19-9-70 0 0,-14 6 30 0 0,1 0 0 0 0,0 0 0 0 0,0 1 0 0 0,0 0 0 0 0,0 1 0 0 0,0 0 0 0 0,0 0 0 0 0,0 1 0 0 0,0 0 0 0 0,0 0 1 0 0,12 2-1 0 0,-18-2-88 0 0,1 1 1 0 0,-1-1 0 0 0,1 1 0 0 0,-1 0 0 0 0,1 0 0 0 0,-1 0-1 0 0,0 0 1 0 0,1 0 0 0 0,-1 0 0 0 0,0 0 0 0 0,0 1 0 0 0,0-1-1 0 0,0 1 1 0 0,0 0 0 0 0,0-1 0 0 0,0 1 0 0 0,-1 0 0 0 0,1 0-1 0 0,-1 0 1 0 0,1 0 0 0 0,-1 0 0 0 0,0 1 0 0 0,0-1 0 0 0,0 0-1 0 0,0 1 1 0 0,0-1 0 0 0,0 1 0 0 0,-1-1 0 0 0,1 1 0 0 0,-1-1-1 0 0,0 1 1 0 0,0-1 0 0 0,0 1 0 0 0,0-1 0 0 0,0 1 0 0 0,0-1-1 0 0,-1 1 1 0 0,0 2 0 0 0,-2 8 159 0 0,-1 0-1 0 0,-1-1 1 0 0,0 0-1 0 0,-1 1 1 0 0,0-2-1 0 0,-1 1 0 0 0,0-1 1 0 0,-1 0-1 0 0,-9 10 1 0 0,-13 21 448 0 0,29-42-620 0 0,1 0 0 0 0,-1 0-1 0 0,1 1 1 0 0,0-1 0 0 0,-1 0 0 0 0,1 1 0 0 0,0-1 0 0 0,-1 1 0 0 0,1-1 0 0 0,0 0 0 0 0,-1 1 0 0 0,1-1 0 0 0,0 1 0 0 0,0-1 0 0 0,0 1 0 0 0,-1-1 0 0 0,1 1 0 0 0,0-1 0 0 0,0 1 0 0 0,0-1 0 0 0,0 1 0 0 0,0-1 0 0 0,0 1 0 0 0,0-1 0 0 0,0 1 0 0 0,0-1 0 0 0,0 1 0 0 0,0-1 0 0 0,0 1-1 0 0,0-1 1 0 0,0 0 0 0 0,1 1 0 0 0,-1-1 0 0 0,0 1 0 0 0,0-1 0 0 0,1 1 0 0 0,-1-1 0 0 0,0 1 0 0 0,1-1 0 0 0,-1 0 0 0 0,0 1 0 0 0,1-1 0 0 0,-1 0 0 0 0,0 1 0 0 0,1-1 0 0 0,-1 0 0 0 0,1 1 0 0 0,-1-1 0 0 0,0 0 0 0 0,1 0 0 0 0,-1 0 0 0 0,1 1 0 0 0,-1-1 0 0 0,1 0 0 0 0,-1 0 0 0 0,1 0 0 0 0,-1 0-1 0 0,1 0 1 0 0,-1 0 0 0 0,1 0 0 0 0,-1 0 0 0 0,1 0 0 0 0,-1 0 0 0 0,1 0 0 0 0,-1 0 0 0 0,1 0 0 0 0,-1-1 0 0 0,1 1 0 0 0,45-9 458 0 0,-36 7-419 0 0,-6 1-46 0 0,22-5-123 0 0,48-3-1 0 0,-68 8 115 0 0,0 1 0 0 0,1 0 0 0 0,-1 0 0 0 0,0 1 0 0 0,0-1 0 0 0,0 1 0 0 0,0 1 0 0 0,0-1 0 0 0,0 1 0 0 0,-1 0 0 0 0,1 1 0 0 0,0-1 0 0 0,-1 1 0 0 0,6 4 0 0 0,-9-6 83 0 0,0 1-1 0 0,0-1 1 0 0,0 1 0 0 0,0 0 0 0 0,-1-1 0 0 0,1 1 0 0 0,-1 0 0 0 0,1 0 0 0 0,-1 0 0 0 0,0 1 0 0 0,1-1-1 0 0,-1 0 1 0 0,0 0 0 0 0,-1 1 0 0 0,1-1 0 0 0,0 1 0 0 0,-1-1 0 0 0,1 1 0 0 0,-1-1 0 0 0,1 4 0 0 0,-2-2 87 0 0,1-1 0 0 0,-1 1 0 0 0,0-1 0 0 0,0 1 0 0 0,0-1 0 0 0,-1 0 1 0 0,1 1-1 0 0,-1-1 0 0 0,0 0 0 0 0,0 0 0 0 0,0 0 0 0 0,-4 4 0 0 0,-6 6-97 0 0,-1 0-1 0 0,-1-1 0 0 0,0-1 0 0 0,-22 14 1 0 0,32-23-360 0 0,-9 6-3658 0 0,0 0-1295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2 309 11058 0 0,'0'0'46'0'0,"0"0"-1"0"0,0 0 1 0 0,0 0-1 0 0,0 0 1 0 0,0-1-1 0 0,-1 1 1 0 0,1 0-1 0 0,0 0 1 0 0,0 0-1 0 0,0 0 1 0 0,0 0-1 0 0,0 0 1 0 0,0-1-1 0 0,0 1 1 0 0,0 0-1 0 0,0 0 1 0 0,0 0-1 0 0,0 0 1 0 0,0 0-1 0 0,0-1 1 0 0,0 1-1 0 0,0 0 1 0 0,0 0-1 0 0,0 0 1 0 0,0 0-1 0 0,0-1 1 0 0,0 1-1 0 0,0 0 1 0 0,0 0-1 0 0,0 0 1 0 0,0 0-1 0 0,0 0 1 0 0,0-1-1 0 0,0 1 1 0 0,0 0-1 0 0,0 0 1 0 0,1 0-1 0 0,-1 0 1 0 0,0 0-1 0 0,0 0 1 0 0,0 0-1 0 0,0-1 1 0 0,0 1-1 0 0,0 0 1 0 0,0 0-1 0 0,1 0 1 0 0,10-9 457 0 0,14-4-536 0 0,10 4-29 0 0,-1 3-1 0 0,1 0 1 0 0,0 3-1 0 0,68 0 1 0 0,-50 2 991 0 0,221 8 1095 0 0,-161-1-1816 0 0,160-12 1 0 0,-235 0-434 0 0,0-1 0 0 0,42-15 0 0 0,-74 20 102 0 0,11 0-748 0 0,-9 2 100 0 0,-7 4-236 0 0,-6-7 597 0 0,3 2 429 0 0,0 0 1 0 0,0-1-1 0 0,0 0 0 0 0,1 1 0 0 0,-1-1 0 0 0,1 0 1 0 0,-1 0-1 0 0,1 0 0 0 0,-1 0 0 0 0,1 0 1 0 0,0 0-1 0 0,0 0 0 0 0,0 0 0 0 0,0 0 0 0 0,0-1 1 0 0,1 1-1 0 0,-1 0 0 0 0,1 0 0 0 0,-1-1 0 0 0,1 1 1 0 0,0-1-1 0 0,0 1 0 0 0,0 0 0 0 0,0-1 1 0 0,1 1-1 0 0,-1 0 0 0 0,0-1 0 0 0,1 1 0 0 0,0 0 1 0 0,0-1-1 0 0,-1 1 0 0 0,1 0 0 0 0,3-4 1 0 0,0-2 5 0 0,0 1 0 0 0,0 0 0 0 0,1-1 0 0 0,0 2 1 0 0,0-1-1 0 0,1 1 0 0 0,0-1 0 0 0,0 2 0 0 0,0-1 1 0 0,1 1-1 0 0,8-6 0 0 0,-12 9-22 0 0,0 0-1 0 0,0 1 1 0 0,0-1 0 0 0,0 1 0 0 0,0 0 0 0 0,0 0-1 0 0,1 0 1 0 0,-1 0 0 0 0,0 0 0 0 0,1 1-1 0 0,-1 0 1 0 0,0-1 0 0 0,1 1 0 0 0,-1 0-1 0 0,0 1 1 0 0,1-1 0 0 0,-1 1 0 0 0,0-1-1 0 0,1 1 1 0 0,-1 0 0 0 0,0 0 0 0 0,0 0 0 0 0,0 1-1 0 0,0-1 1 0 0,0 1 0 0 0,0 0 0 0 0,0 0-1 0 0,0 0 1 0 0,-1 0 0 0 0,5 4 0 0 0,3 6 314 0 0,-1 0 1 0 0,0 0 0 0 0,0 1 0 0 0,-1 0 0 0 0,-1 1-1 0 0,9 23 1 0 0,21 37 184 0 0,-36-73-472 0 0,-1 0 0 0 0,1 0 0 0 0,0 0 1 0 0,-1 0-1 0 0,1 0 0 0 0,0 0 1 0 0,0 0-1 0 0,0 0 0 0 0,0 0 0 0 0,0 0 1 0 0,0-1-1 0 0,0 1 0 0 0,0 0 1 0 0,0-1-1 0 0,0 1 0 0 0,0-1 0 0 0,0 1 1 0 0,0-1-1 0 0,1 1 0 0 0,-1-1 1 0 0,0 0-1 0 0,0 0 0 0 0,0 1 0 0 0,1-1 1 0 0,0 0-1 0 0,1-1 4 0 0,-1 1 0 0 0,0-1 0 0 0,0 0 0 0 0,0 0 0 0 0,0 0 0 0 0,1 0 1 0 0,-1 0-1 0 0,-1 0 0 0 0,1 0 0 0 0,0-1 0 0 0,0 1 0 0 0,2-4 0 0 0,3-2 0 0 0,-1 0 1 0 0,0-1-1 0 0,0 0 0 0 0,-1 0 1 0 0,6-14-1 0 0,14-44-476 0 0,-19 48 106 0 0,0 0-1 0 0,1 1 0 0 0,1 0 1 0 0,17-28-1 0 0,-24 44 292 0 0,0-1 0 0 0,0 1-1 0 0,0-1 1 0 0,0 1-1 0 0,0 0 1 0 0,1 0-1 0 0,-1-1 1 0 0,0 1 0 0 0,1 0-1 0 0,-1 0 1 0 0,0 0-1 0 0,1 0 1 0 0,-1 0-1 0 0,1 1 1 0 0,0-1 0 0 0,-1 0-1 0 0,1 1 1 0 0,-1-1-1 0 0,1 1 1 0 0,0 0-1 0 0,-1-1 1 0 0,4 1 0 0 0,-3 1 24 0 0,0-1 0 0 0,0 1 1 0 0,1 0-1 0 0,-1 0 1 0 0,0-1-1 0 0,0 1 0 0 0,-1 1 1 0 0,1-1-1 0 0,0 0 1 0 0,0 0-1 0 0,0 1 0 0 0,-1-1 1 0 0,1 1-1 0 0,-1-1 1 0 0,2 3-1 0 0,4 6 70 0 0,0-1 0 0 0,-1 1 1 0 0,-1 0-1 0 0,0 1 0 0 0,6 15 1 0 0,33 114 420 0 0,13 34 562 0 0,-57-172-962 0 0,1 0-1 0 0,0 0 0 0 0,0 0 0 0 0,-1 0 0 0 0,1 0 0 0 0,0 0 0 0 0,1 0 0 0 0,-1 0 1 0 0,0-1-1 0 0,0 1 0 0 0,1 0 0 0 0,-1-1 0 0 0,1 1 0 0 0,-1-1 0 0 0,1 1 0 0 0,0-1 1 0 0,0 0-1 0 0,0 0 0 0 0,-1 0 0 0 0,1 0 0 0 0,0 0 0 0 0,0 0 0 0 0,0 0 0 0 0,0-1 0 0 0,1 1 1 0 0,-1-1-1 0 0,3 1 0 0 0,-1-2-42 0 0,0 1 1 0 0,-1-1-1 0 0,1 0 0 0 0,0-1 1 0 0,-1 1-1 0 0,1 0 1 0 0,-1-1-1 0 0,1 0 0 0 0,-1 0 1 0 0,0 0-1 0 0,0 0 1 0 0,0 0-1 0 0,0-1 1 0 0,0 0-1 0 0,3-2 0 0 0,1-4-176 0 0,1 0 0 0 0,-1 0 0 0 0,-1-1 0 0 0,1 0 0 0 0,-2 0-1 0 0,8-16 1 0 0,21-71-924 0 0,-8 20 546 0 0,-22 67 454 0 0,1-4 49 0 0,1-1 0 0 0,0 1 0 0 0,1 0 0 0 0,0 1 0 0 0,1 0 0 0 0,1 0-1 0 0,0 0 1 0 0,16-16 0 0 0,-24 29 18 0 0,0-1 0 0 0,-1 0-1 0 0,1 0 1 0 0,0 1 0 0 0,1-1-1 0 0,-1 0 1 0 0,0 1-1 0 0,0-1 1 0 0,0 1 0 0 0,0-1-1 0 0,0 1 1 0 0,1 0 0 0 0,-1-1-1 0 0,0 1 1 0 0,0 0-1 0 0,1 0 1 0 0,-1 0 0 0 0,0 0-1 0 0,0 0 1 0 0,0 0 0 0 0,1 0-1 0 0,-1 0 1 0 0,0 1-1 0 0,0-1 1 0 0,1 0 0 0 0,-1 1-1 0 0,0-1 1 0 0,0 1 0 0 0,0 0-1 0 0,0-1 1 0 0,0 1-1 0 0,0 0 1 0 0,0-1 0 0 0,0 1-1 0 0,0 0 1 0 0,0 0 0 0 0,0 0-1 0 0,-1 0 1 0 0,1 0 0 0 0,0 0-1 0 0,0 0 1 0 0,-1 0-1 0 0,1 0 1 0 0,-1 0 0 0 0,1 2-1 0 0,5 8-68 0 0,-2 0-1 0 0,1 0 1 0 0,4 21 0 0 0,-7-22 61 0 0,24 106-134 0 0,-22-86 269 0 0,2 0 0 0 0,1 0-1 0 0,1-1 1 0 0,2 0 0 0 0,23 49-1 0 0,-33-77-69 0 0,1 0-1 0 0,-1 0 0 0 0,1-1 0 0 0,-1 1 1 0 0,1 0-1 0 0,-1 0 0 0 0,1-1 0 0 0,-1 1 0 0 0,1 0 1 0 0,0 0-1 0 0,-1-1 0 0 0,1 1 0 0 0,0-1 1 0 0,-1 1-1 0 0,1-1 0 0 0,0 1 0 0 0,0-1 1 0 0,0 1-1 0 0,0-1 0 0 0,-1 0 0 0 0,1 1 0 0 0,0-1 1 0 0,0 0-1 0 0,0 0 0 0 0,0 0 0 0 0,0 0 1 0 0,1 1-1 0 0,-1-2 11 0 0,1 0 1 0 0,-1 1-1 0 0,1-1 0 0 0,-1 0 1 0 0,0 0-1 0 0,1 1 0 0 0,-1-1 1 0 0,0 0-1 0 0,0 0 1 0 0,0-1-1 0 0,0 1 0 0 0,0 0 1 0 0,0 0-1 0 0,2-3 0 0 0,3-6-100 0 0,-1-1 0 0 0,1 1 0 0 0,3-15 0 0 0,-8 22-93 0 0,22-71-1870 0 0,-9 27-3094 0 0,-5 23 457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61 203 1840 0 0,'-6'4'-998'0'0,"3"-3"1514"0"0,1 1 0 0 0,0 0 0 0 0,-1 0 0 0 0,1-1 0 0 0,-1 0 0 0 0,1 1-1 0 0,-1-1 1 0 0,0 0 0 0 0,1 0 0 0 0,-1-1 0 0 0,0 1 0 0 0,0 0 0 0 0,0-1 0 0 0,0 0 0 0 0,0 1 0 0 0,-4-2 0 0 0,6 1-500 0 0,1 0 1 0 0,0 0 0 0 0,0 0-1 0 0,0 0 1 0 0,-1 0-1 0 0,1-1 1 0 0,0 1 0 0 0,0 0-1 0 0,0 0 1 0 0,-1 0 0 0 0,1-1-1 0 0,0 1 1 0 0,0 0 0 0 0,0 0-1 0 0,0 0 1 0 0,0-1-1 0 0,-1 1 1 0 0,1 0 0 0 0,0 0-1 0 0,0-1 1 0 0,0 1 0 0 0,0 0-1 0 0,0 0 1 0 0,0-1-1 0 0,0 1 1 0 0,0 0 0 0 0,0 0-1 0 0,0-1 1 0 0,0 1 0 0 0,0 0-1 0 0,0 0 1 0 0,0-1-1 0 0,0 1 1 0 0,0 0 0 0 0,0 0-1 0 0,0-1 1 0 0,1 1 0 0 0,-1 0-1 0 0,0 0 1 0 0,10-12 19 0 0,14-6-321 0 0,-12 13 651 0 0,1 0 1 0 0,-1 1-1 0 0,1 0 0 0 0,-1 1 1 0 0,1 1-1 0 0,15-2 0 0 0,84 0 2064 0 0,-35 2-892 0 0,203-27 379 0 0,96-4-1486 0 0,-225 29 273 0 0,292-46-1 0 0,-242 15-5752 0 0,-195 34 3353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2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8754 0 0,'2'5'-4266'0'0,"-1"-3"4371"0"0,-1 0 0 0 0,1-1-1 0 0,0 1 1 0 0,0 0 0 0 0,0 0-1 0 0,1-1 1 0 0,-1 1 0 0 0,0-1-1 0 0,1 1 1 0 0,-1-1 0 0 0,0 0 0 0 0,1 0-1 0 0,0 1 1 0 0,2 1 0 0 0,4-1 728 0 0,-1 0 0 0 0,1 0 1 0 0,0 0-1 0 0,-1-1 0 0 0,12 0 1 0 0,11-1 230 0 0,35-4 1 0 0,-28 1-723 0 0,508-23-1378 0 0,-185 10 1735 0 0,158-10-417 0 0,-506 26-406 0 0,1-1-1 0 0,-1 2 1 0 0,0 0-1 0 0,23 4 1 0 0,-30-3-121 0 0,1 0 0 0 0,-1 0 0 0 0,0 0-1 0 0,1 1 1 0 0,-1 0 0 0 0,0 0 0 0 0,-1 0 0 0 0,1 0 0 0 0,0 1 0 0 0,-1 0-1 0 0,0 0 1 0 0,5 5 0 0 0,-2-1 42 0 0,-5-7 317 0 0,-1 0 0 0 0,0 1-1 0 0,0-1 1 0 0,1 0-1 0 0,-1 1 1 0 0,0-1 0 0 0,0 0-1 0 0,0 1 1 0 0,-1 0-1 0 0,1-1 1 0 0,0 1-1 0 0,0-1 1 0 0,-1 1 0 0 0,1 0-1 0 0,3 5 3010 0 0,-2-11-2794 0 0,106-276 1496 0 0,-106 276-1864 0 0,-1 0-1 0 0,1 1 1 0 0,0 0 0 0 0,0-1 0 0 0,0 1 0 0 0,0 0 0 0 0,1 0 0 0 0,-1 0 0 0 0,4-3 0 0 0,-5 6 29 0 0,-1 0-1 0 0,1-1 1 0 0,-1 1-1 0 0,1 0 0 0 0,-1 0 1 0 0,0-1-1 0 0,1 1 0 0 0,-1 0 1 0 0,1 0-1 0 0,-1 0 0 0 0,1 0 1 0 0,0 0-1 0 0,-1-1 0 0 0,1 1 1 0 0,-1 0-1 0 0,1 0 1 0 0,-1 0-1 0 0,1 0 0 0 0,-1 1 1 0 0,1-1-1 0 0,-1 0 0 0 0,1 0 1 0 0,-1 0-1 0 0,1 0 0 0 0,-1 0 1 0 0,1 1-1 0 0,1 0-1 0 0,-1 0 0 0 0,0 1 0 0 0,0-1-1 0 0,0 0 1 0 0,0 1 0 0 0,0-1 0 0 0,0 0 0 0 0,0 1-1 0 0,-1-1 1 0 0,1 1 0 0 0,0 0 0 0 0,-1-1 0 0 0,1 3-1 0 0,14 67-95 0 0,-12-53 297 0 0,0 0 0 0 0,2 0 0 0 0,11 31 0 0 0,-13-43-56 0 0,0 1 0 0 0,1-1 0 0 0,0 1 0 0 0,0-1 0 0 0,0 0 0 0 0,1 0 0 0 0,0-1 0 0 0,6 6-1 0 0,-10-10-104 0 0,0 0-1 0 0,1 0 0 0 0,-1 0 0 0 0,0 0 0 0 0,1 0 0 0 0,-1 0 0 0 0,1-1 1 0 0,-1 1-1 0 0,1 0 0 0 0,-1-1 0 0 0,1 0 0 0 0,-1 1 0 0 0,1-1 0 0 0,-1 0 1 0 0,1 1-1 0 0,-1-1 0 0 0,1 0 0 0 0,0 0 0 0 0,-1 0 0 0 0,1-1 0 0 0,-1 1 1 0 0,1 0-1 0 0,0-1 0 0 0,-1 1 0 0 0,1-1 0 0 0,-1 1 0 0 0,1-1 0 0 0,-1 0 1 0 0,0 1-1 0 0,1-1 0 0 0,-1 0 0 0 0,0 0 0 0 0,1 0 0 0 0,-1 0 0 0 0,0 0 1 0 0,0 0-1 0 0,0-1 0 0 0,0 1 0 0 0,0 0 0 0 0,0-1 0 0 0,0 1 0 0 0,1-3 1 0 0,13-21-196 0 0,-2-1 1 0 0,0-1-1 0 0,11-37 1 0 0,-12 32 112 0 0,1 1 1 0 0,17-32 0 0 0,-28 60 27 0 0,0 0 0 0 0,-1 0-1 0 0,1 0 1 0 0,0 0-1 0 0,1 0 1 0 0,-1 1-1 0 0,0-1 1 0 0,1 1-1 0 0,-1 0 1 0 0,1 0-1 0 0,0 0 1 0 0,5-3 0 0 0,-7 4 3 0 0,1 1 0 0 0,-1 0 0 0 0,0 0 0 0 0,1 0 0 0 0,-1 0 0 0 0,1 0 0 0 0,-1 0 0 0 0,0 1 0 0 0,1-1 0 0 0,-1 0 0 0 0,0 1 0 0 0,1-1 0 0 0,-1 1 0 0 0,0-1 0 0 0,0 1 1 0 0,0 0-1 0 0,1 0 0 0 0,-1-1 0 0 0,0 1 0 0 0,0 0 0 0 0,0 0 0 0 0,0 0 0 0 0,0 0 0 0 0,0 0 0 0 0,-1 0 0 0 0,1 0 0 0 0,0 1 0 0 0,0-1 0 0 0,-1 0 0 0 0,1 0 0 0 0,-1 1 0 0 0,1 1 1 0 0,8 17 107 0 0,-1 0 0 0 0,-1 0 0 0 0,0 1 0 0 0,3 22 0 0 0,-7-23 83 0 0,2-1 0 0 0,1-1 0 0 0,0 1 0 0 0,1-1-1 0 0,14 26 1 0 0,-18-39-148 0 0,20 30 51 0 0,-21-34-61 0 0,-1 1 0 0 0,0 0 0 0 0,1-1 0 0 0,-1 0 0 0 0,1 1 0 0 0,-1-1 0 0 0,1 0 0 0 0,0 0 1 0 0,-1 1-1 0 0,1-1 0 0 0,0-1 0 0 0,0 1 0 0 0,0 0 0 0 0,0 0 0 0 0,0-1 0 0 0,0 1 0 0 0,2 0 0 0 0,-3-2 6 0 0,0 1-1 0 0,0 0 1 0 0,1-1-1 0 0,-1 1 1 0 0,0-1-1 0 0,0 1 1 0 0,0-1-1 0 0,0 0 1 0 0,0 1-1 0 0,0-1 0 0 0,0 0 1 0 0,0 0-1 0 0,0 0 1 0 0,0 0-1 0 0,0 0 1 0 0,0 0-1 0 0,-1 0 1 0 0,1 0-1 0 0,0 0 1 0 0,-1 0-1 0 0,1-1 1 0 0,13-31 59 0 0,-11 25-57 0 0,23-73-911 0 0,-21 62 346 0 0,0 0 0 0 0,2 1-1 0 0,0-1 1 0 0,0 2 0 0 0,2-1-1 0 0,18-27 1 0 0,-26 43 520 0 0,1-1 0 0 0,0 1-1 0 0,-1 0 1 0 0,1 0 0 0 0,0 0 0 0 0,0 0 0 0 0,1 0 0 0 0,-1 1-1 0 0,0-1 1 0 0,1 1 0 0 0,-1-1 0 0 0,1 1 0 0 0,-1 0-1 0 0,1 0 1 0 0,0 0 0 0 0,-1 0 0 0 0,1 1 0 0 0,0-1 0 0 0,0 1-1 0 0,-1-1 1 0 0,1 1 0 0 0,4 0 0 0 0,-4 1 109 0 0,-1 0-1 0 0,1 0 1 0 0,0 0 0 0 0,-1 0 0 0 0,1 0-1 0 0,0 0 1 0 0,-1 1 0 0 0,0 0 0 0 0,1-1-1 0 0,-1 1 1 0 0,0 0 0 0 0,0 0-1 0 0,0 0 1 0 0,0 0 0 0 0,0 1 0 0 0,0-1-1 0 0,-1 0 1 0 0,1 1 0 0 0,-1 0 0 0 0,1-1-1 0 0,0 5 1 0 0,6 12 552 0 0,-1 1-1 0 0,-1 0 0 0 0,7 41 0 0 0,-6 21-4510 0 0,-7-70-1230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91 5985 0 0,'-1'1'76'0'0,"-31"14"228"0"0,30-14-433 0 0,1 0 0 0 0,-1 0 1 0 0,1 0-1 0 0,-1 0 0 0 0,1 0 1 0 0,0 1-1 0 0,-1-1 0 0 0,1 1 1 0 0,0-1-1 0 0,0 1 0 0 0,0-1 0 0 0,0 1 1 0 0,0-1-1 0 0,0 1 0 0 0,0 0 1 0 0,0 2-1 0 0,1-3 112 0 0,1-1 0 0 0,-1 1 1 0 0,0-1-1 0 0,1 1 0 0 0,-1-1 1 0 0,1 1-1 0 0,-1-1 0 0 0,1 1 0 0 0,-1-1 1 0 0,1 1-1 0 0,-1-1 0 0 0,1 1 1 0 0,-1-1-1 0 0,1 0 0 0 0,-1 1 0 0 0,1-1 1 0 0,0 0-1 0 0,-1 0 0 0 0,1 1 1 0 0,0-1-1 0 0,-1 0 0 0 0,1 0 0 0 0,0 0 1 0 0,-1 0-1 0 0,1 0 0 0 0,0 0 1 0 0,-1 0-1 0 0,2 0 0 0 0,23 1 1194 0 0,-25-1-1132 0 0,39-1 3482 0 0,47-8 0 0 0,40-12-217 0 0,2-1-1880 0 0,282-7-91 0 0,-120 14-766 0 0,-88 3 119 0 0,85-9-1224 0 0,-237 12-4965 0 0,-28 6-224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6913 0 0,'0'0'529'0'0,"31"-2"4074"0"0,-26 2-4473 0 0,-1-1 0 0 0,1 1 0 0 0,0 0 0 0 0,0 0 0 0 0,-1 0 0 0 0,1 1 0 0 0,0-1 0 0 0,-1 1 0 0 0,1 0 0 0 0,-1 1 0 0 0,1-1 0 0 0,-1 1 0 0 0,0 0 0 0 0,1 0 0 0 0,-1 0 0 0 0,0 1 0 0 0,0-1 0 0 0,-1 1 0 0 0,1 0 0 0 0,0 0 0 0 0,-1 0 0 0 0,0 1 0 0 0,0-1 0 0 0,0 1 0 0 0,0 0 0 0 0,0 0 0 0 0,-1 0 0 0 0,1 0 0 0 0,-1 0 0 0 0,-1 0 0 0 0,1 1 0 0 0,0-1 0 0 0,-1 1 0 0 0,0-1 0 0 0,1 6 0 0 0,2 60 1043 0 0,-6 98 0 0 0,0-17-992 0 0,3 16-173 0 0,3 88-27 0 0,1-180 89 0 0,20 104-1 0 0,-15-132-28 0 0,-2-1 0 0 0,-2 2 0 0 0,-2-1 0 0 0,-2 1 0 0 0,-5 50 0 0 0,0-47-434 0 0,1 0 1 0 0,3 0-1 0 0,9 61 1 0 0,-10-111 321 0 0,0-1 0 0 0,0 1 1 0 0,0 0-1 0 0,0 0 0 0 0,0 0 0 0 0,1 0 1 0 0,-1-1-1 0 0,0 1 0 0 0,0 0 1 0 0,1 0-1 0 0,-1 0 0 0 0,1-1 0 0 0,-1 1 1 0 0,1 0-1 0 0,-1-1 0 0 0,1 1 0 0 0,-1 0 1 0 0,1-1-1 0 0,0 1 0 0 0,-1-1 1 0 0,1 1-1 0 0,0-1 0 0 0,-1 1 0 0 0,1-1 1 0 0,0 1-1 0 0,0-1 0 0 0,-1 0 0 0 0,2 1 1 0 0,3-2-740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7370 0 0,'4'-1'373'0'0,"0"0"-1"0"0,0 0 1 0 0,1 1 0 0 0,-1-1 0 0 0,0 1 0 0 0,1 0 0 0 0,-1 0 0 0 0,5 1 0 0 0,3-1-437 0 0,26-1-1359 0 0,-1 1 0 0 0,40 5 0 0 0,-15 7 3153 0 0,-61-12-1670 0 0,1 0-1 0 0,0 0 1 0 0,-1 0 0 0 0,1 1-1 0 0,0-1 1 0 0,-1 1 0 0 0,1-1-1 0 0,-1 1 1 0 0,1 0-1 0 0,-1 0 1 0 0,1 0 0 0 0,-1-1-1 0 0,0 1 1 0 0,1 1 0 0 0,-1-1-1 0 0,0 0 1 0 0,0 0-1 0 0,0 0 1 0 0,1 1 0 0 0,-2-1-1 0 0,1 0 1 0 0,0 1 0 0 0,0-1-1 0 0,0 1 1 0 0,0-1 0 0 0,-1 1-1 0 0,1 0 1 0 0,-1-1-1 0 0,1 1 1 0 0,-1-1 0 0 0,0 4-1 0 0,0-1-97 0 0,-1 0 0 0 0,0-1 1 0 0,-1 1-1 0 0,1 0 0 0 0,-1 0 0 0 0,1-1 0 0 0,-1 1 0 0 0,0-1 0 0 0,0 1 0 0 0,-1-1 0 0 0,1 0 0 0 0,-5 5 0 0 0,-28 28-531 0 0,-43 35 1 0 0,-3 3 2097 0 0,79-72-1425 0 0,0 0 0 0 0,0 0-1 0 0,0 0 1 0 0,1 0 0 0 0,-1 0 0 0 0,1 0 0 0 0,0 1-1 0 0,-2 4 1 0 0,2-7-61 0 0,1 1 1 0 0,0 0-1 0 0,0 0 0 0 0,0-1 1 0 0,0 1-1 0 0,-1 0 0 0 0,1 0 1 0 0,1 0-1 0 0,-1-1 0 0 0,0 1 0 0 0,0 0 1 0 0,0 0-1 0 0,0-1 0 0 0,0 1 1 0 0,1 0-1 0 0,-1 0 0 0 0,0-1 1 0 0,1 1-1 0 0,-1 0 0 0 0,1 1 1 0 0,1-1-9 0 0,0 1 1 0 0,0 0-1 0 0,1-1 1 0 0,-1 0-1 0 0,0 1 0 0 0,1-1 1 0 0,-1 0-1 0 0,1 0 1 0 0,-1 0-1 0 0,1-1 1 0 0,0 1-1 0 0,-1-1 1 0 0,1 1-1 0 0,-1-1 1 0 0,6 0-1 0 0,13 0 641 0 0,38-4 0 0 0,-40 1-82 0 0,-1 2 0 0 0,35 1 0 0 0,-52 0-579 0 0,0 0-1 0 0,0 0 0 0 0,0 0 1 0 0,0 0-1 0 0,0 0 0 0 0,1 0 1 0 0,-1 1-1 0 0,0-1 1 0 0,0 0-1 0 0,0 1 0 0 0,0-1 1 0 0,0 1-1 0 0,0-1 0 0 0,0 1 1 0 0,0-1-1 0 0,0 1 0 0 0,0 0 1 0 0,0 0-1 0 0,-1-1 1 0 0,1 1-1 0 0,0 0 0 0 0,1 2 1 0 0,-2-2-22 0 0,0 0 0 0 0,0 0 0 0 0,0 0 0 0 0,0 0 0 0 0,0 0 1 0 0,0 0-1 0 0,0 0 0 0 0,0 0 0 0 0,0 0 0 0 0,-1 1 0 0 0,1-1 0 0 0,0 0 1 0 0,-1 0-1 0 0,1 0 0 0 0,-1 0 0 0 0,1 0 0 0 0,-1 0 0 0 0,-1 1 0 0 0,-5 7-44 0 0,0 0-1 0 0,-1-1 1 0 0,-14 12-1 0 0,14-13 270 0 0,-1 1-138 0 0,-1 0 188 0 0,1 1-1 0 0,0 1 1 0 0,-14 17 0 0 0,22-25-242 0 0,-1 0 0 0 0,1 0 1 0 0,0-1-1 0 0,0 1 0 0 0,0 0 1 0 0,0 0-1 0 0,0 0 0 0 0,0 0 1 0 0,1 0-1 0 0,-1 1 0 0 0,1-1 1 0 0,-1 0-1 0 0,1 0 0 0 0,0 0 1 0 0,0 0-1 0 0,0 1 0 0 0,0-1 1 0 0,0 0-1 0 0,0 0 0 0 0,0 0 1 0 0,1 0-1 0 0,0 1 0 0 0,-1-1 1 0 0,1 0-1 0 0,0 0 0 0 0,0 0 1 0 0,0 0-1 0 0,0 0 0 0 0,2 2 1 0 0,1 0-43 0 0,0 0 0 0 0,1-1 0 0 0,0 0 0 0 0,-1 0 0 0 0,1 0 0 0 0,0-1 0 0 0,1 1 0 0 0,-1-1 0 0 0,0 0 0 0 0,1-1 0 0 0,-1 1 0 0 0,1-1 0 0 0,-1 0 0 0 0,1-1-1 0 0,-1 1 1 0 0,8-1 0 0 0,-6 0 0 0 0,0 1 1 0 0,0 0-1 0 0,1 0 0 0 0,-1 0 0 0 0,0 1 0 0 0,0 0 0 0 0,0 1 0 0 0,12 6 0 0 0,-18-9 10 0 0,-1 1-1 0 0,0-1 1 0 0,0 1 0 0 0,0-1 0 0 0,1 1 0 0 0,-1-1 0 0 0,0 1 0 0 0,0-1-1 0 0,0 1 1 0 0,0-1 0 0 0,0 1 0 0 0,0-1 0 0 0,0 1 0 0 0,0-1-1 0 0,0 1 1 0 0,0-1 0 0 0,0 1 0 0 0,-1-1 0 0 0,1 1 0 0 0,0-1 0 0 0,0 0-1 0 0,0 1 1 0 0,-1-1 0 0 0,1 1 0 0 0,0-1 0 0 0,0 1 0 0 0,-1-1 0 0 0,1 0-1 0 0,0 1 1 0 0,-1-1 0 0 0,1 0 0 0 0,-1 1 0 0 0,1-1 0 0 0,0 0 0 0 0,-1 1-1 0 0,1-1 1 0 0,-1 0 0 0 0,1 0 0 0 0,-1 1 0 0 0,-25 18-444 0 0,17-13 353 0 0,8-5 60 0 0,0 0-1 0 0,0-1 0 0 0,0 1 0 0 0,0 0 0 0 0,0 1 0 0 0,0-1 0 0 0,0 0 1 0 0,0 0-1 0 0,0 0 0 0 0,0 0 0 0 0,1 1 0 0 0,-1-1 0 0 0,1 0 0 0 0,-1 1 0 0 0,0 1 1 0 0,1-2-20 0 0,0 0 0 0 0,0-1 0 0 0,0 1 1 0 0,0 0-1 0 0,1-1 0 0 0,-1 1 1 0 0,0-1-1 0 0,0 1 0 0 0,1 0 0 0 0,-1-1 1 0 0,0 1-1 0 0,1-1 0 0 0,-1 1 0 0 0,0-1 1 0 0,1 1-1 0 0,-1-1 0 0 0,1 1 1 0 0,-1-1-1 0 0,1 1 0 0 0,-1-1 0 0 0,1 1 1 0 0,-1-1-1 0 0,2 1 0 0 0,4 2-318 0 0,0-1 0 0 0,0 0-1 0 0,0 0 1 0 0,0 0 0 0 0,10 1-1 0 0,-12-2 347 0 0,16 3 340 0 0,-13-2 265 0 0,1 0-1 0 0,0 0 1 0 0,0-1 0 0 0,-1 0 0 0 0,1-1-1 0 0,0 0 1 0 0,0 0 0 0 0,13-2 0 0 0,-11-4-40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11522 0 0,'-1'0'382'0'0,"0"0"-1"0"0,0 0 1 0 0,0 1-1 0 0,0-1 1 0 0,0 0-1 0 0,-7 5 3053 0 0,7-3-3053 0 0,-21 28-3063 0 0,12-16 997 0 0,0 2 2825 0 0,0 0 0 0 0,1 0 0 0 0,1 1 0 0 0,0 0 0 0 0,-6 24 1 0 0,4-14-1149 0 0,4-10 56 0 0,1-1 0 0 0,1 1 0 0 0,1 0 0 0 0,-2 32 0 0 0,4 74 720 0 0,2-68-519 0 0,20 266-223 0 0,26-2 180 0 0,-29-207-158 0 0,-10-39 4 0 0,-4 143 0 0 0,1 11 4 0 0,0-177-897 0 0,4 50-4996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1006 3225 0 0,'3'-19'1347'0'0,"-2"18"-1196"0"0,-1-1 1 0 0,1 1 0 0 0,-1-1-1 0 0,0 1 1 0 0,1 0-1 0 0,-1-1 1 0 0,0 1 0 0 0,0-1-1 0 0,0 1 1 0 0,0-1 0 0 0,0 1-1 0 0,-1-3 1 0 0,0 3-41 0 0,0 1 0 0 0,0-1 1 0 0,1 0-1 0 0,-1 1 0 0 0,0-1 0 0 0,0 1 0 0 0,0 0 1 0 0,0-1-1 0 0,0 1 0 0 0,0 0 0 0 0,0-1 0 0 0,0 1 1 0 0,0 0-1 0 0,0 0 0 0 0,0 0 0 0 0,0 0 0 0 0,0 0 0 0 0,0 0 1 0 0,0 0-1 0 0,0 0 0 0 0,0 0 0 0 0,0 1 0 0 0,0-1 1 0 0,1 0-1 0 0,-3 1 0 0 0,0 0 200 0 0,1-1 0 0 0,-1 1 0 0 0,1-1 0 0 0,-1 0 0 0 0,0 0 0 0 0,1 0 0 0 0,-1-1 0 0 0,1 1 0 0 0,-1-1 0 0 0,1 1 0 0 0,-1-1 0 0 0,1 0 0 0 0,-1 0 0 0 0,1 0 0 0 0,0 0 0 0 0,-1 0 1 0 0,1-1-1 0 0,-3-1 0 0 0,-2-4 521 0 0,0 1 1 0 0,1-1 0 0 0,-11-14 0 0 0,12 14-689 0 0,-1 0 0 0 0,1 0 1 0 0,-1 1-1 0 0,0 0 0 0 0,-9-6 0 0 0,-26-18 86 0 0,0-2 0 0 0,2-2 1 0 0,2-1-1 0 0,1-3 0 0 0,2 0 0 0 0,-48-70 0 0 0,5 0 138 0 0,-5 4-1 0 0,-4 4 0 0 0,-122-111 1 0 0,172 185-3177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1845 10 10594 0 0,'0'-1'17'0'0,"0"1"0"0"0,-1-1 0 0 0,1 1 0 0 0,0-1 0 0 0,0 1 1 0 0,0-1-1 0 0,-1 1 0 0 0,1-1 0 0 0,0 1 0 0 0,-1 0 0 0 0,1-1 0 0 0,-1 1 0 0 0,1-1 0 0 0,0 1 0 0 0,-1 0 0 0 0,1-1 0 0 0,-1 1 0 0 0,1 0 0 0 0,-1-1 0 0 0,1 1 0 0 0,-1 0 0 0 0,1 0 0 0 0,-1 0 0 0 0,1 0 0 0 0,-1-1 0 0 0,1 1 0 0 0,-1 0 0 0 0,0 0 0 0 0,1 0 0 0 0,-1 0 1 0 0,1 0-1 0 0,-1 0 0 0 0,1 0 0 0 0,-1 0 0 0 0,1 0 0 0 0,-1 1 0 0 0,1-1 0 0 0,-2 0 0 0 0,-20 6-95 0 0,7 1 71 0 0,1 1 0 0 0,0 1 0 0 0,0 0-1 0 0,1 1 1 0 0,0 0 0 0 0,1 1 0 0 0,-15 17 0 0 0,-72 95 1525 0 0,77-93-1373 0 0,-512 604 1572 0 0,498-593-1714 0 0,-344 342 313 0 0,212-222 348 0 0,-36 22 454 0 0,159-147-1210 0 0,-2-3 0 0 0,-89 47 0 0 0,125-74-1232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2:59:39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77 210 920 0 0,'1'-1'26'0'0,"0"1"0"0"0,-1 0 0 0 0,1-1-1 0 0,0 1 1 0 0,0 0 0 0 0,0-1 0 0 0,-1 1 0 0 0,1-1-1 0 0,0 1 1 0 0,-1-1 0 0 0,1 1 0 0 0,0-1 0 0 0,-1 0-1 0 0,1 1 1 0 0,-1-1 0 0 0,1 0 0 0 0,-1 1-1 0 0,1-1 1 0 0,-1 0 0 0 0,1 0 0 0 0,-1 0 0 0 0,0 1-1 0 0,1-2 1 0 0,-1 1 46 0 0,-1 0-1 0 0,1 0 0 0 0,0 1 1 0 0,-1-1-1 0 0,1 0 1 0 0,0 1-1 0 0,-1-1 0 0 0,1 1 1 0 0,-1-1-1 0 0,1 1 0 0 0,-1-1 1 0 0,1 1-1 0 0,-1-1 1 0 0,0 1-1 0 0,1-1 0 0 0,-1 1 1 0 0,1-1-1 0 0,-1 1 1 0 0,0 0-1 0 0,-1-1 0 0 0,-2-1 252 0 0,0 1 1 0 0,-1 0-1 0 0,1 0 0 0 0,0 0 0 0 0,-1 0 0 0 0,1 0 1 0 0,-9 1-1 0 0,11 0-305 0 0,0 1 0 0 0,0-1 0 0 0,1 0 0 0 0,-1 0 0 0 0,0 0 0 0 0,0 0 0 0 0,1 0 0 0 0,-1 0 0 0 0,0-1 0 0 0,0 1 0 0 0,1-1 0 0 0,-1 1 0 0 0,0-1 0 0 0,1 0 0 0 0,-3 0 0 0 0,3 0 16 0 0,1 1 1 0 0,-1-1-1 0 0,1 1 0 0 0,-1-1 1 0 0,1 0-1 0 0,-1 1 1 0 0,1-1-1 0 0,0 0 0 0 0,-1 1 1 0 0,1-1-1 0 0,0 0 1 0 0,-1 0-1 0 0,1 1 0 0 0,0-1 1 0 0,0 0-1 0 0,0 0 1 0 0,0 0-1 0 0,0 1 0 0 0,0-1 1 0 0,0 0-1 0 0,0 0 1 0 0,0 1-1 0 0,0-3 0 0 0,1 0 165 0 0,0-1-1 0 0,1 1 0 0 0,-1-1 0 0 0,1 1 0 0 0,0-1 1 0 0,0 1-1 0 0,0 0 0 0 0,0 0 0 0 0,0 0 0 0 0,1 0 1 0 0,-1 0-1 0 0,5-3 0 0 0,7-5 74 0 0,0 2 1 0 0,0 0-1 0 0,1 0 1 0 0,0 1-1 0 0,0 1 1 0 0,1 1-1 0 0,18-6 1 0 0,3 2-111 0 0,0 2 1 0 0,42-5-1 0 0,-63 11-18 0 0,0 0-1 0 0,0 2 0 0 0,0-1 0 0 0,0 2 1 0 0,23 3-1 0 0,-35-3-110 0 0,-1 0 1 0 0,1-1-1 0 0,-1 1 0 0 0,1 1 1 0 0,-1-1-1 0 0,0 0 0 0 0,0 1 0 0 0,0-1 1 0 0,0 1-1 0 0,0 0 0 0 0,0 0 1 0 0,0 0-1 0 0,-1 1 0 0 0,1-1 1 0 0,-1 1-1 0 0,1-1 0 0 0,-1 1 1 0 0,0 0-1 0 0,0 0 0 0 0,0 0 1 0 0,0 0-1 0 0,-1 0 0 0 0,1 0 0 0 0,-1 0 1 0 0,0 1-1 0 0,0-1 0 0 0,0 1 1 0 0,0-1-1 0 0,-1 1 0 0 0,0-1 1 0 0,1 5-1 0 0,-2 9 23 0 0,0 0 0 0 0,-1 0-1 0 0,0 0 1 0 0,-2 0 0 0 0,0 0 0 0 0,-1-1 0 0 0,0 1 0 0 0,-1-1-1 0 0,-1-1 1 0 0,-17 30 0 0 0,8-21 35 0 0,0 0 0 0 0,-2-1 0 0 0,0 0 0 0 0,-2-2 0 0 0,-36 33 0 0 0,38-42-88 0 0,16-12-6 0 0,11-8-9 0 0,3-2-216 0 0,1 1 0 0 0,0 1 0 0 0,1 0 1 0 0,0 1-1 0 0,0 0 0 0 0,0 2 0 0 0,1-1 0 0 0,0 2 0 0 0,0 0 0 0 0,27-4 0 0 0,-16 5 183 0 0,1 0-1 0 0,-1 2 1 0 0,1 2 0 0 0,-1 0-1 0 0,42 7 1 0 0,-44-3 231 0 0,1 1 1 0 0,41 16-1 0 0,-60-20-114 0 0,0 0 0 0 0,0 1-1 0 0,0 0 1 0 0,0 1 0 0 0,0-1-1 0 0,-1 1 1 0 0,1 0-1 0 0,-1 0 1 0 0,0 1 0 0 0,0 0-1 0 0,-1-1 1 0 0,1 2 0 0 0,-1-1-1 0 0,0 0 1 0 0,5 11 0 0 0,-8-12 1 0 0,0-1 1 0 0,0 1 0 0 0,0-1-1 0 0,0 1 1 0 0,-1-1 0 0 0,1 1 0 0 0,-1 0-1 0 0,0-1 1 0 0,0 1 0 0 0,-1 0-1 0 0,1-1 1 0 0,-1 1 0 0 0,0-1-1 0 0,-1 7 1 0 0,-1-3 52 0 0,-1 0 0 0 0,1 0-1 0 0,-1 0 1 0 0,0-1 0 0 0,0 1 0 0 0,-9 8 0 0 0,-3 2 33 0 0,-1-1 1 0 0,-1-1 0 0 0,-31 21-1 0 0,-12 2-920 0 0,18-22-2907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82251-0160-4469-ACEE-303A5D4B083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6E40-D1A4-4189-B190-F9CD7DFE8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2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60BECE-557F-4952-BC37-9040A86B0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6" t="22101" r="5881" b="20208"/>
          <a:stretch/>
        </p:blipFill>
        <p:spPr>
          <a:xfrm>
            <a:off x="10788202" y="0"/>
            <a:ext cx="1352283" cy="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1B1E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34.png"/><Relationship Id="rId42" Type="http://schemas.openxmlformats.org/officeDocument/2006/relationships/customXml" Target="../ink/ink21.xml"/><Relationship Id="rId47" Type="http://schemas.openxmlformats.org/officeDocument/2006/relationships/image" Target="../media/image47.png"/><Relationship Id="rId63" Type="http://schemas.openxmlformats.org/officeDocument/2006/relationships/image" Target="../media/image55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68.png"/><Relationship Id="rId16" Type="http://schemas.openxmlformats.org/officeDocument/2006/relationships/customXml" Target="../ink/ink8.xml"/><Relationship Id="rId11" Type="http://schemas.openxmlformats.org/officeDocument/2006/relationships/image" Target="../media/image29.png"/><Relationship Id="rId32" Type="http://schemas.openxmlformats.org/officeDocument/2006/relationships/customXml" Target="../ink/ink16.xml"/><Relationship Id="rId37" Type="http://schemas.openxmlformats.org/officeDocument/2006/relationships/image" Target="../media/image42.png"/><Relationship Id="rId53" Type="http://schemas.openxmlformats.org/officeDocument/2006/relationships/image" Target="../media/image50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63.png"/><Relationship Id="rId5" Type="http://schemas.openxmlformats.org/officeDocument/2006/relationships/image" Target="../media/image26.png"/><Relationship Id="rId90" Type="http://schemas.openxmlformats.org/officeDocument/2006/relationships/customXml" Target="../ink/ink45.xml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7.png"/><Relationship Id="rId30" Type="http://schemas.openxmlformats.org/officeDocument/2006/relationships/customXml" Target="../ink/ink15.xml"/><Relationship Id="rId35" Type="http://schemas.openxmlformats.org/officeDocument/2006/relationships/image" Target="../media/image41.png"/><Relationship Id="rId43" Type="http://schemas.openxmlformats.org/officeDocument/2006/relationships/image" Target="../media/image45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58.png"/><Relationship Id="rId77" Type="http://schemas.openxmlformats.org/officeDocument/2006/relationships/image" Target="../media/image62.png"/><Relationship Id="rId8" Type="http://schemas.openxmlformats.org/officeDocument/2006/relationships/customXml" Target="../ink/ink4.xml"/><Relationship Id="rId51" Type="http://schemas.openxmlformats.org/officeDocument/2006/relationships/image" Target="../media/image49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66.png"/><Relationship Id="rId3" Type="http://schemas.openxmlformats.org/officeDocument/2006/relationships/image" Target="../media/image25.png"/><Relationship Id="rId12" Type="http://schemas.openxmlformats.org/officeDocument/2006/relationships/customXml" Target="../ink/ink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53.png"/><Relationship Id="rId67" Type="http://schemas.openxmlformats.org/officeDocument/2006/relationships/image" Target="../media/image57.png"/><Relationship Id="rId20" Type="http://schemas.openxmlformats.org/officeDocument/2006/relationships/customXml" Target="../ink/ink10.xml"/><Relationship Id="rId41" Type="http://schemas.openxmlformats.org/officeDocument/2006/relationships/image" Target="../media/image44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61.png"/><Relationship Id="rId83" Type="http://schemas.openxmlformats.org/officeDocument/2006/relationships/image" Target="../media/image65.png"/><Relationship Id="rId88" Type="http://schemas.openxmlformats.org/officeDocument/2006/relationships/customXml" Target="../ink/ink44.xml"/><Relationship Id="rId91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8.png"/><Relationship Id="rId57" Type="http://schemas.openxmlformats.org/officeDocument/2006/relationships/image" Target="../media/image52.png"/><Relationship Id="rId10" Type="http://schemas.openxmlformats.org/officeDocument/2006/relationships/customXml" Target="../ink/ink5.xml"/><Relationship Id="rId31" Type="http://schemas.openxmlformats.org/officeDocument/2006/relationships/image" Target="../media/image39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56.png"/><Relationship Id="rId73" Type="http://schemas.openxmlformats.org/officeDocument/2006/relationships/image" Target="../media/image60.png"/><Relationship Id="rId78" Type="http://schemas.openxmlformats.org/officeDocument/2006/relationships/customXml" Target="../ink/ink39.xml"/><Relationship Id="rId81" Type="http://schemas.openxmlformats.org/officeDocument/2006/relationships/image" Target="../media/image64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customXml" Target="../ink/ink9.xml"/><Relationship Id="rId39" Type="http://schemas.openxmlformats.org/officeDocument/2006/relationships/image" Target="../media/image43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51.png"/><Relationship Id="rId76" Type="http://schemas.openxmlformats.org/officeDocument/2006/relationships/customXml" Target="../ink/ink38.xml"/><Relationship Id="rId7" Type="http://schemas.openxmlformats.org/officeDocument/2006/relationships/image" Target="../media/image27.png"/><Relationship Id="rId71" Type="http://schemas.openxmlformats.org/officeDocument/2006/relationships/image" Target="../media/image59.png"/><Relationship Id="rId2" Type="http://schemas.openxmlformats.org/officeDocument/2006/relationships/customXml" Target="../ink/ink1.xml"/><Relationship Id="rId29" Type="http://schemas.openxmlformats.org/officeDocument/2006/relationships/image" Target="../media/image38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46.png"/><Relationship Id="rId66" Type="http://schemas.openxmlformats.org/officeDocument/2006/relationships/customXml" Target="../ink/ink33.xml"/><Relationship Id="rId87" Type="http://schemas.openxmlformats.org/officeDocument/2006/relationships/image" Target="../media/image67.png"/><Relationship Id="rId61" Type="http://schemas.openxmlformats.org/officeDocument/2006/relationships/image" Target="../media/image54.png"/><Relationship Id="rId82" Type="http://schemas.openxmlformats.org/officeDocument/2006/relationships/customXml" Target="../ink/ink41.xml"/><Relationship Id="rId1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png"/><Relationship Id="rId21" Type="http://schemas.openxmlformats.org/officeDocument/2006/relationships/image" Target="../media/image77.png"/><Relationship Id="rId42" Type="http://schemas.openxmlformats.org/officeDocument/2006/relationships/customXml" Target="../ink/ink66.xml"/><Relationship Id="rId63" Type="http://schemas.openxmlformats.org/officeDocument/2006/relationships/image" Target="../media/image97.png"/><Relationship Id="rId84" Type="http://schemas.openxmlformats.org/officeDocument/2006/relationships/customXml" Target="../ink/ink87.xml"/><Relationship Id="rId138" Type="http://schemas.openxmlformats.org/officeDocument/2006/relationships/customXml" Target="../ink/ink114.xml"/><Relationship Id="rId159" Type="http://schemas.openxmlformats.org/officeDocument/2006/relationships/image" Target="../media/image144.png"/><Relationship Id="rId170" Type="http://schemas.openxmlformats.org/officeDocument/2006/relationships/customXml" Target="../ink/ink130.xml"/><Relationship Id="rId107" Type="http://schemas.openxmlformats.org/officeDocument/2006/relationships/image" Target="../media/image118.png"/><Relationship Id="rId11" Type="http://schemas.openxmlformats.org/officeDocument/2006/relationships/image" Target="../media/image72.png"/><Relationship Id="rId32" Type="http://schemas.openxmlformats.org/officeDocument/2006/relationships/customXml" Target="../ink/ink61.xml"/><Relationship Id="rId53" Type="http://schemas.openxmlformats.org/officeDocument/2006/relationships/image" Target="../media/image93.png"/><Relationship Id="rId74" Type="http://schemas.openxmlformats.org/officeDocument/2006/relationships/customXml" Target="../ink/ink82.xml"/><Relationship Id="rId128" Type="http://schemas.openxmlformats.org/officeDocument/2006/relationships/customXml" Target="../ink/ink109.xml"/><Relationship Id="rId149" Type="http://schemas.openxmlformats.org/officeDocument/2006/relationships/image" Target="../media/image139.png"/><Relationship Id="rId5" Type="http://schemas.openxmlformats.org/officeDocument/2006/relationships/image" Target="../media/image70.png"/><Relationship Id="rId95" Type="http://schemas.openxmlformats.org/officeDocument/2006/relationships/image" Target="../media/image112.png"/><Relationship Id="rId160" Type="http://schemas.openxmlformats.org/officeDocument/2006/relationships/customXml" Target="../ink/ink125.xml"/><Relationship Id="rId181" Type="http://schemas.openxmlformats.org/officeDocument/2006/relationships/image" Target="../media/image155.png"/><Relationship Id="rId22" Type="http://schemas.openxmlformats.org/officeDocument/2006/relationships/customXml" Target="../ink/ink56.xml"/><Relationship Id="rId43" Type="http://schemas.openxmlformats.org/officeDocument/2006/relationships/image" Target="../media/image88.png"/><Relationship Id="rId64" Type="http://schemas.openxmlformats.org/officeDocument/2006/relationships/customXml" Target="../ink/ink77.xml"/><Relationship Id="rId118" Type="http://schemas.openxmlformats.org/officeDocument/2006/relationships/customXml" Target="../ink/ink104.xml"/><Relationship Id="rId139" Type="http://schemas.openxmlformats.org/officeDocument/2006/relationships/image" Target="../media/image134.png"/><Relationship Id="rId85" Type="http://schemas.openxmlformats.org/officeDocument/2006/relationships/image" Target="../media/image107.png"/><Relationship Id="rId150" Type="http://schemas.openxmlformats.org/officeDocument/2006/relationships/customXml" Target="../ink/ink120.xml"/><Relationship Id="rId171" Type="http://schemas.openxmlformats.org/officeDocument/2006/relationships/image" Target="../media/image150.png"/><Relationship Id="rId12" Type="http://schemas.openxmlformats.org/officeDocument/2006/relationships/customXml" Target="../ink/ink51.xml"/><Relationship Id="rId33" Type="http://schemas.openxmlformats.org/officeDocument/2006/relationships/image" Target="../media/image83.png"/><Relationship Id="rId108" Type="http://schemas.openxmlformats.org/officeDocument/2006/relationships/customXml" Target="../ink/ink99.xml"/><Relationship Id="rId129" Type="http://schemas.openxmlformats.org/officeDocument/2006/relationships/image" Target="../media/image129.png"/><Relationship Id="rId54" Type="http://schemas.openxmlformats.org/officeDocument/2006/relationships/customXml" Target="../ink/ink72.xml"/><Relationship Id="rId75" Type="http://schemas.openxmlformats.org/officeDocument/2006/relationships/image" Target="../media/image102.png"/><Relationship Id="rId96" Type="http://schemas.openxmlformats.org/officeDocument/2006/relationships/customXml" Target="../ink/ink93.xml"/><Relationship Id="rId140" Type="http://schemas.openxmlformats.org/officeDocument/2006/relationships/customXml" Target="../ink/ink115.xml"/><Relationship Id="rId161" Type="http://schemas.openxmlformats.org/officeDocument/2006/relationships/image" Target="../media/image145.png"/><Relationship Id="rId6" Type="http://schemas.openxmlformats.org/officeDocument/2006/relationships/customXml" Target="../ink/ink48.xml"/><Relationship Id="rId23" Type="http://schemas.openxmlformats.org/officeDocument/2006/relationships/image" Target="../media/image78.png"/><Relationship Id="rId119" Type="http://schemas.openxmlformats.org/officeDocument/2006/relationships/image" Target="../media/image124.png"/><Relationship Id="rId44" Type="http://schemas.openxmlformats.org/officeDocument/2006/relationships/customXml" Target="../ink/ink67.xml"/><Relationship Id="rId60" Type="http://schemas.openxmlformats.org/officeDocument/2006/relationships/customXml" Target="../ink/ink75.xml"/><Relationship Id="rId65" Type="http://schemas.openxmlformats.org/officeDocument/2006/relationships/image" Target="../media/image98.png"/><Relationship Id="rId81" Type="http://schemas.openxmlformats.org/officeDocument/2006/relationships/image" Target="../media/image105.png"/><Relationship Id="rId86" Type="http://schemas.openxmlformats.org/officeDocument/2006/relationships/customXml" Target="../ink/ink88.xml"/><Relationship Id="rId130" Type="http://schemas.openxmlformats.org/officeDocument/2006/relationships/customXml" Target="../ink/ink110.xml"/><Relationship Id="rId135" Type="http://schemas.openxmlformats.org/officeDocument/2006/relationships/image" Target="../media/image132.png"/><Relationship Id="rId151" Type="http://schemas.openxmlformats.org/officeDocument/2006/relationships/image" Target="../media/image140.png"/><Relationship Id="rId156" Type="http://schemas.openxmlformats.org/officeDocument/2006/relationships/customXml" Target="../ink/ink123.xml"/><Relationship Id="rId177" Type="http://schemas.openxmlformats.org/officeDocument/2006/relationships/image" Target="../media/image153.png"/><Relationship Id="rId172" Type="http://schemas.openxmlformats.org/officeDocument/2006/relationships/customXml" Target="../ink/ink131.xml"/><Relationship Id="rId13" Type="http://schemas.openxmlformats.org/officeDocument/2006/relationships/image" Target="../media/image73.png"/><Relationship Id="rId18" Type="http://schemas.openxmlformats.org/officeDocument/2006/relationships/customXml" Target="../ink/ink54.xml"/><Relationship Id="rId39" Type="http://schemas.openxmlformats.org/officeDocument/2006/relationships/image" Target="../media/image86.png"/><Relationship Id="rId109" Type="http://schemas.openxmlformats.org/officeDocument/2006/relationships/image" Target="../media/image119.png"/><Relationship Id="rId34" Type="http://schemas.openxmlformats.org/officeDocument/2006/relationships/customXml" Target="../ink/ink62.xml"/><Relationship Id="rId50" Type="http://schemas.openxmlformats.org/officeDocument/2006/relationships/customXml" Target="../ink/ink70.xml"/><Relationship Id="rId55" Type="http://schemas.openxmlformats.org/officeDocument/2006/relationships/image" Target="../media/image94.png"/><Relationship Id="rId76" Type="http://schemas.openxmlformats.org/officeDocument/2006/relationships/customXml" Target="../ink/ink83.xml"/><Relationship Id="rId97" Type="http://schemas.openxmlformats.org/officeDocument/2006/relationships/image" Target="../media/image113.png"/><Relationship Id="rId104" Type="http://schemas.openxmlformats.org/officeDocument/2006/relationships/customXml" Target="../ink/ink97.xml"/><Relationship Id="rId120" Type="http://schemas.openxmlformats.org/officeDocument/2006/relationships/customXml" Target="../ink/ink105.xml"/><Relationship Id="rId125" Type="http://schemas.openxmlformats.org/officeDocument/2006/relationships/image" Target="../media/image127.png"/><Relationship Id="rId141" Type="http://schemas.openxmlformats.org/officeDocument/2006/relationships/image" Target="../media/image135.png"/><Relationship Id="rId146" Type="http://schemas.openxmlformats.org/officeDocument/2006/relationships/customXml" Target="../ink/ink118.xml"/><Relationship Id="rId167" Type="http://schemas.openxmlformats.org/officeDocument/2006/relationships/image" Target="../media/image148.png"/><Relationship Id="rId7" Type="http://schemas.openxmlformats.org/officeDocument/2006/relationships/image" Target="../media/image71.png"/><Relationship Id="rId71" Type="http://schemas.openxmlformats.org/officeDocument/2006/relationships/image" Target="../media/image59.png"/><Relationship Id="rId92" Type="http://schemas.openxmlformats.org/officeDocument/2006/relationships/customXml" Target="../ink/ink91.xml"/><Relationship Id="rId162" Type="http://schemas.openxmlformats.org/officeDocument/2006/relationships/customXml" Target="../ink/ink126.xml"/><Relationship Id="rId2" Type="http://schemas.openxmlformats.org/officeDocument/2006/relationships/customXml" Target="../ink/ink46.xml"/><Relationship Id="rId29" Type="http://schemas.openxmlformats.org/officeDocument/2006/relationships/image" Target="../media/image81.png"/><Relationship Id="rId24" Type="http://schemas.openxmlformats.org/officeDocument/2006/relationships/customXml" Target="../ink/ink57.xml"/><Relationship Id="rId40" Type="http://schemas.openxmlformats.org/officeDocument/2006/relationships/customXml" Target="../ink/ink65.xml"/><Relationship Id="rId45" Type="http://schemas.openxmlformats.org/officeDocument/2006/relationships/image" Target="../media/image89.png"/><Relationship Id="rId66" Type="http://schemas.openxmlformats.org/officeDocument/2006/relationships/customXml" Target="../ink/ink78.xml"/><Relationship Id="rId87" Type="http://schemas.openxmlformats.org/officeDocument/2006/relationships/image" Target="../media/image108.png"/><Relationship Id="rId110" Type="http://schemas.openxmlformats.org/officeDocument/2006/relationships/customXml" Target="../ink/ink100.xml"/><Relationship Id="rId115" Type="http://schemas.openxmlformats.org/officeDocument/2006/relationships/image" Target="../media/image122.png"/><Relationship Id="rId131" Type="http://schemas.openxmlformats.org/officeDocument/2006/relationships/image" Target="../media/image130.png"/><Relationship Id="rId136" Type="http://schemas.openxmlformats.org/officeDocument/2006/relationships/customXml" Target="../ink/ink113.xml"/><Relationship Id="rId157" Type="http://schemas.openxmlformats.org/officeDocument/2006/relationships/image" Target="../media/image143.png"/><Relationship Id="rId178" Type="http://schemas.openxmlformats.org/officeDocument/2006/relationships/customXml" Target="../ink/ink134.xml"/><Relationship Id="rId61" Type="http://schemas.openxmlformats.org/officeDocument/2006/relationships/image" Target="../media/image96.png"/><Relationship Id="rId82" Type="http://schemas.openxmlformats.org/officeDocument/2006/relationships/customXml" Target="../ink/ink86.xml"/><Relationship Id="rId152" Type="http://schemas.openxmlformats.org/officeDocument/2006/relationships/customXml" Target="../ink/ink121.xml"/><Relationship Id="rId173" Type="http://schemas.openxmlformats.org/officeDocument/2006/relationships/image" Target="../media/image151.png"/><Relationship Id="rId19" Type="http://schemas.openxmlformats.org/officeDocument/2006/relationships/image" Target="../media/image76.png"/><Relationship Id="rId14" Type="http://schemas.openxmlformats.org/officeDocument/2006/relationships/customXml" Target="../ink/ink52.xml"/><Relationship Id="rId30" Type="http://schemas.openxmlformats.org/officeDocument/2006/relationships/customXml" Target="../ink/ink60.xml"/><Relationship Id="rId35" Type="http://schemas.openxmlformats.org/officeDocument/2006/relationships/image" Target="../media/image84.png"/><Relationship Id="rId56" Type="http://schemas.openxmlformats.org/officeDocument/2006/relationships/customXml" Target="../ink/ink73.xml"/><Relationship Id="rId77" Type="http://schemas.openxmlformats.org/officeDocument/2006/relationships/image" Target="../media/image103.png"/><Relationship Id="rId100" Type="http://schemas.openxmlformats.org/officeDocument/2006/relationships/customXml" Target="../ink/ink95.xml"/><Relationship Id="rId105" Type="http://schemas.openxmlformats.org/officeDocument/2006/relationships/image" Target="../media/image117.png"/><Relationship Id="rId126" Type="http://schemas.openxmlformats.org/officeDocument/2006/relationships/customXml" Target="../ink/ink108.xml"/><Relationship Id="rId147" Type="http://schemas.openxmlformats.org/officeDocument/2006/relationships/image" Target="../media/image138.png"/><Relationship Id="rId168" Type="http://schemas.openxmlformats.org/officeDocument/2006/relationships/customXml" Target="../ink/ink129.xml"/><Relationship Id="rId8" Type="http://schemas.openxmlformats.org/officeDocument/2006/relationships/customXml" Target="../ink/ink49.xml"/><Relationship Id="rId51" Type="http://schemas.openxmlformats.org/officeDocument/2006/relationships/image" Target="../media/image92.png"/><Relationship Id="rId72" Type="http://schemas.openxmlformats.org/officeDocument/2006/relationships/customXml" Target="../ink/ink81.xml"/><Relationship Id="rId93" Type="http://schemas.openxmlformats.org/officeDocument/2006/relationships/image" Target="../media/image111.png"/><Relationship Id="rId98" Type="http://schemas.openxmlformats.org/officeDocument/2006/relationships/customXml" Target="../ink/ink94.xml"/><Relationship Id="rId121" Type="http://schemas.openxmlformats.org/officeDocument/2006/relationships/image" Target="../media/image125.png"/><Relationship Id="rId142" Type="http://schemas.openxmlformats.org/officeDocument/2006/relationships/customXml" Target="../ink/ink116.xml"/><Relationship Id="rId163" Type="http://schemas.openxmlformats.org/officeDocument/2006/relationships/image" Target="../media/image146.png"/><Relationship Id="rId3" Type="http://schemas.openxmlformats.org/officeDocument/2006/relationships/image" Target="../media/image25.png"/><Relationship Id="rId25" Type="http://schemas.openxmlformats.org/officeDocument/2006/relationships/image" Target="../media/image79.png"/><Relationship Id="rId46" Type="http://schemas.openxmlformats.org/officeDocument/2006/relationships/customXml" Target="../ink/ink68.xml"/><Relationship Id="rId67" Type="http://schemas.openxmlformats.org/officeDocument/2006/relationships/image" Target="../media/image99.png"/><Relationship Id="rId116" Type="http://schemas.openxmlformats.org/officeDocument/2006/relationships/customXml" Target="../ink/ink103.xml"/><Relationship Id="rId137" Type="http://schemas.openxmlformats.org/officeDocument/2006/relationships/image" Target="../media/image133.png"/><Relationship Id="rId158" Type="http://schemas.openxmlformats.org/officeDocument/2006/relationships/customXml" Target="../ink/ink124.xml"/><Relationship Id="rId20" Type="http://schemas.openxmlformats.org/officeDocument/2006/relationships/customXml" Target="../ink/ink55.xml"/><Relationship Id="rId41" Type="http://schemas.openxmlformats.org/officeDocument/2006/relationships/image" Target="../media/image87.png"/><Relationship Id="rId62" Type="http://schemas.openxmlformats.org/officeDocument/2006/relationships/customXml" Target="../ink/ink76.xml"/><Relationship Id="rId83" Type="http://schemas.openxmlformats.org/officeDocument/2006/relationships/image" Target="../media/image106.png"/><Relationship Id="rId88" Type="http://schemas.openxmlformats.org/officeDocument/2006/relationships/customXml" Target="../ink/ink89.xml"/><Relationship Id="rId111" Type="http://schemas.openxmlformats.org/officeDocument/2006/relationships/image" Target="../media/image120.png"/><Relationship Id="rId132" Type="http://schemas.openxmlformats.org/officeDocument/2006/relationships/customXml" Target="../ink/ink111.xml"/><Relationship Id="rId153" Type="http://schemas.openxmlformats.org/officeDocument/2006/relationships/image" Target="../media/image141.png"/><Relationship Id="rId174" Type="http://schemas.openxmlformats.org/officeDocument/2006/relationships/customXml" Target="../ink/ink132.xml"/><Relationship Id="rId179" Type="http://schemas.openxmlformats.org/officeDocument/2006/relationships/image" Target="../media/image154.png"/><Relationship Id="rId15" Type="http://schemas.openxmlformats.org/officeDocument/2006/relationships/image" Target="../media/image74.png"/><Relationship Id="rId36" Type="http://schemas.openxmlformats.org/officeDocument/2006/relationships/customXml" Target="../ink/ink63.xml"/><Relationship Id="rId57" Type="http://schemas.openxmlformats.org/officeDocument/2006/relationships/image" Target="../media/image95.png"/><Relationship Id="rId106" Type="http://schemas.openxmlformats.org/officeDocument/2006/relationships/customXml" Target="../ink/ink98.xml"/><Relationship Id="rId127" Type="http://schemas.openxmlformats.org/officeDocument/2006/relationships/image" Target="../media/image128.png"/><Relationship Id="rId10" Type="http://schemas.openxmlformats.org/officeDocument/2006/relationships/customXml" Target="../ink/ink50.xml"/><Relationship Id="rId31" Type="http://schemas.openxmlformats.org/officeDocument/2006/relationships/image" Target="../media/image82.png"/><Relationship Id="rId52" Type="http://schemas.openxmlformats.org/officeDocument/2006/relationships/customXml" Target="../ink/ink71.xml"/><Relationship Id="rId73" Type="http://schemas.openxmlformats.org/officeDocument/2006/relationships/image" Target="../media/image101.png"/><Relationship Id="rId78" Type="http://schemas.openxmlformats.org/officeDocument/2006/relationships/customXml" Target="../ink/ink84.xml"/><Relationship Id="rId94" Type="http://schemas.openxmlformats.org/officeDocument/2006/relationships/customXml" Target="../ink/ink92.xml"/><Relationship Id="rId99" Type="http://schemas.openxmlformats.org/officeDocument/2006/relationships/image" Target="../media/image114.png"/><Relationship Id="rId101" Type="http://schemas.openxmlformats.org/officeDocument/2006/relationships/image" Target="../media/image115.png"/><Relationship Id="rId122" Type="http://schemas.openxmlformats.org/officeDocument/2006/relationships/customXml" Target="../ink/ink106.xml"/><Relationship Id="rId143" Type="http://schemas.openxmlformats.org/officeDocument/2006/relationships/image" Target="../media/image136.png"/><Relationship Id="rId148" Type="http://schemas.openxmlformats.org/officeDocument/2006/relationships/customXml" Target="../ink/ink119.xml"/><Relationship Id="rId164" Type="http://schemas.openxmlformats.org/officeDocument/2006/relationships/customXml" Target="../ink/ink127.xml"/><Relationship Id="rId169" Type="http://schemas.openxmlformats.org/officeDocument/2006/relationships/image" Target="../media/image149.png"/><Relationship Id="rId4" Type="http://schemas.openxmlformats.org/officeDocument/2006/relationships/customXml" Target="../ink/ink47.xml"/><Relationship Id="rId9" Type="http://schemas.openxmlformats.org/officeDocument/2006/relationships/image" Target="../media/image28.png"/><Relationship Id="rId180" Type="http://schemas.openxmlformats.org/officeDocument/2006/relationships/customXml" Target="../ink/ink135.xml"/><Relationship Id="rId26" Type="http://schemas.openxmlformats.org/officeDocument/2006/relationships/customXml" Target="../ink/ink58.xml"/><Relationship Id="rId47" Type="http://schemas.openxmlformats.org/officeDocument/2006/relationships/image" Target="../media/image90.png"/><Relationship Id="rId68" Type="http://schemas.openxmlformats.org/officeDocument/2006/relationships/customXml" Target="../ink/ink79.xml"/><Relationship Id="rId89" Type="http://schemas.openxmlformats.org/officeDocument/2006/relationships/image" Target="../media/image109.png"/><Relationship Id="rId112" Type="http://schemas.openxmlformats.org/officeDocument/2006/relationships/customXml" Target="../ink/ink101.xml"/><Relationship Id="rId133" Type="http://schemas.openxmlformats.org/officeDocument/2006/relationships/image" Target="../media/image131.png"/><Relationship Id="rId154" Type="http://schemas.openxmlformats.org/officeDocument/2006/relationships/customXml" Target="../ink/ink122.xml"/><Relationship Id="rId175" Type="http://schemas.openxmlformats.org/officeDocument/2006/relationships/image" Target="../media/image152.png"/><Relationship Id="rId16" Type="http://schemas.openxmlformats.org/officeDocument/2006/relationships/customXml" Target="../ink/ink53.xml"/><Relationship Id="rId37" Type="http://schemas.openxmlformats.org/officeDocument/2006/relationships/image" Target="../media/image85.png"/><Relationship Id="rId58" Type="http://schemas.openxmlformats.org/officeDocument/2006/relationships/customXml" Target="../ink/ink74.xml"/><Relationship Id="rId79" Type="http://schemas.openxmlformats.org/officeDocument/2006/relationships/image" Target="../media/image104.png"/><Relationship Id="rId102" Type="http://schemas.openxmlformats.org/officeDocument/2006/relationships/customXml" Target="../ink/ink96.xml"/><Relationship Id="rId123" Type="http://schemas.openxmlformats.org/officeDocument/2006/relationships/image" Target="../media/image126.png"/><Relationship Id="rId144" Type="http://schemas.openxmlformats.org/officeDocument/2006/relationships/customXml" Target="../ink/ink117.xml"/><Relationship Id="rId90" Type="http://schemas.openxmlformats.org/officeDocument/2006/relationships/customXml" Target="../ink/ink90.xml"/><Relationship Id="rId165" Type="http://schemas.openxmlformats.org/officeDocument/2006/relationships/image" Target="../media/image147.png"/><Relationship Id="rId27" Type="http://schemas.openxmlformats.org/officeDocument/2006/relationships/image" Target="../media/image80.png"/><Relationship Id="rId48" Type="http://schemas.openxmlformats.org/officeDocument/2006/relationships/customXml" Target="../ink/ink69.xml"/><Relationship Id="rId69" Type="http://schemas.openxmlformats.org/officeDocument/2006/relationships/image" Target="../media/image100.png"/><Relationship Id="rId113" Type="http://schemas.openxmlformats.org/officeDocument/2006/relationships/image" Target="../media/image121.png"/><Relationship Id="rId134" Type="http://schemas.openxmlformats.org/officeDocument/2006/relationships/customXml" Target="../ink/ink112.xml"/><Relationship Id="rId80" Type="http://schemas.openxmlformats.org/officeDocument/2006/relationships/customXml" Target="../ink/ink85.xml"/><Relationship Id="rId155" Type="http://schemas.openxmlformats.org/officeDocument/2006/relationships/image" Target="../media/image142.png"/><Relationship Id="rId176" Type="http://schemas.openxmlformats.org/officeDocument/2006/relationships/customXml" Target="../ink/ink133.xml"/><Relationship Id="rId17" Type="http://schemas.openxmlformats.org/officeDocument/2006/relationships/image" Target="../media/image75.png"/><Relationship Id="rId38" Type="http://schemas.openxmlformats.org/officeDocument/2006/relationships/customXml" Target="../ink/ink64.xml"/><Relationship Id="rId59" Type="http://schemas.openxmlformats.org/officeDocument/2006/relationships/image" Target="../media/image53.png"/><Relationship Id="rId103" Type="http://schemas.openxmlformats.org/officeDocument/2006/relationships/image" Target="../media/image116.png"/><Relationship Id="rId124" Type="http://schemas.openxmlformats.org/officeDocument/2006/relationships/customXml" Target="../ink/ink107.xml"/><Relationship Id="rId70" Type="http://schemas.openxmlformats.org/officeDocument/2006/relationships/customXml" Target="../ink/ink80.xml"/><Relationship Id="rId91" Type="http://schemas.openxmlformats.org/officeDocument/2006/relationships/image" Target="../media/image110.png"/><Relationship Id="rId145" Type="http://schemas.openxmlformats.org/officeDocument/2006/relationships/image" Target="../media/image137.png"/><Relationship Id="rId166" Type="http://schemas.openxmlformats.org/officeDocument/2006/relationships/customXml" Target="../ink/ink128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59.xml"/><Relationship Id="rId49" Type="http://schemas.openxmlformats.org/officeDocument/2006/relationships/image" Target="../media/image91.png"/><Relationship Id="rId114" Type="http://schemas.openxmlformats.org/officeDocument/2006/relationships/customXml" Target="../ink/ink10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.png"/><Relationship Id="rId21" Type="http://schemas.openxmlformats.org/officeDocument/2006/relationships/image" Target="../media/image77.png"/><Relationship Id="rId42" Type="http://schemas.openxmlformats.org/officeDocument/2006/relationships/customXml" Target="../ink/ink156.xml"/><Relationship Id="rId63" Type="http://schemas.openxmlformats.org/officeDocument/2006/relationships/image" Target="../media/image97.png"/><Relationship Id="rId84" Type="http://schemas.openxmlformats.org/officeDocument/2006/relationships/customXml" Target="../ink/ink177.xml"/><Relationship Id="rId138" Type="http://schemas.openxmlformats.org/officeDocument/2006/relationships/customXml" Target="../ink/ink204.xml"/><Relationship Id="rId159" Type="http://schemas.openxmlformats.org/officeDocument/2006/relationships/image" Target="../media/image188.png"/><Relationship Id="rId170" Type="http://schemas.openxmlformats.org/officeDocument/2006/relationships/customXml" Target="../ink/ink220.xml"/><Relationship Id="rId191" Type="http://schemas.openxmlformats.org/officeDocument/2006/relationships/image" Target="../media/image204.png"/><Relationship Id="rId205" Type="http://schemas.openxmlformats.org/officeDocument/2006/relationships/image" Target="../media/image211.png"/><Relationship Id="rId226" Type="http://schemas.openxmlformats.org/officeDocument/2006/relationships/customXml" Target="../ink/ink248.xml"/><Relationship Id="rId247" Type="http://schemas.openxmlformats.org/officeDocument/2006/relationships/customXml" Target="../ink/ink259.xml"/><Relationship Id="rId107" Type="http://schemas.openxmlformats.org/officeDocument/2006/relationships/image" Target="../media/image163.png"/><Relationship Id="rId11" Type="http://schemas.openxmlformats.org/officeDocument/2006/relationships/image" Target="../media/image72.png"/><Relationship Id="rId32" Type="http://schemas.openxmlformats.org/officeDocument/2006/relationships/customXml" Target="../ink/ink151.xml"/><Relationship Id="rId53" Type="http://schemas.openxmlformats.org/officeDocument/2006/relationships/image" Target="../media/image93.png"/><Relationship Id="rId74" Type="http://schemas.openxmlformats.org/officeDocument/2006/relationships/customXml" Target="../ink/ink172.xml"/><Relationship Id="rId128" Type="http://schemas.openxmlformats.org/officeDocument/2006/relationships/customXml" Target="../ink/ink199.xml"/><Relationship Id="rId149" Type="http://schemas.openxmlformats.org/officeDocument/2006/relationships/image" Target="../media/image183.png"/><Relationship Id="rId5" Type="http://schemas.openxmlformats.org/officeDocument/2006/relationships/image" Target="../media/image70.png"/><Relationship Id="rId95" Type="http://schemas.openxmlformats.org/officeDocument/2006/relationships/image" Target="../media/image157.png"/><Relationship Id="rId160" Type="http://schemas.openxmlformats.org/officeDocument/2006/relationships/customXml" Target="../ink/ink215.xml"/><Relationship Id="rId181" Type="http://schemas.openxmlformats.org/officeDocument/2006/relationships/image" Target="../media/image199.png"/><Relationship Id="rId216" Type="http://schemas.openxmlformats.org/officeDocument/2006/relationships/customXml" Target="../ink/ink243.xml"/><Relationship Id="rId237" Type="http://schemas.openxmlformats.org/officeDocument/2006/relationships/customXml" Target="../ink/ink254.xml"/><Relationship Id="rId22" Type="http://schemas.openxmlformats.org/officeDocument/2006/relationships/customXml" Target="../ink/ink146.xml"/><Relationship Id="rId43" Type="http://schemas.openxmlformats.org/officeDocument/2006/relationships/image" Target="../media/image88.png"/><Relationship Id="rId64" Type="http://schemas.openxmlformats.org/officeDocument/2006/relationships/customXml" Target="../ink/ink167.xml"/><Relationship Id="rId118" Type="http://schemas.openxmlformats.org/officeDocument/2006/relationships/customXml" Target="../ink/ink194.xml"/><Relationship Id="rId139" Type="http://schemas.openxmlformats.org/officeDocument/2006/relationships/image" Target="../media/image178.png"/><Relationship Id="rId85" Type="http://schemas.openxmlformats.org/officeDocument/2006/relationships/image" Target="../media/image107.png"/><Relationship Id="rId150" Type="http://schemas.openxmlformats.org/officeDocument/2006/relationships/customXml" Target="../ink/ink210.xml"/><Relationship Id="rId171" Type="http://schemas.openxmlformats.org/officeDocument/2006/relationships/image" Target="../media/image194.png"/><Relationship Id="rId192" Type="http://schemas.openxmlformats.org/officeDocument/2006/relationships/customXml" Target="../ink/ink231.xml"/><Relationship Id="rId206" Type="http://schemas.openxmlformats.org/officeDocument/2006/relationships/customXml" Target="../ink/ink238.xml"/><Relationship Id="rId227" Type="http://schemas.openxmlformats.org/officeDocument/2006/relationships/customXml" Target="../ink/ink249.xml"/><Relationship Id="rId248" Type="http://schemas.openxmlformats.org/officeDocument/2006/relationships/image" Target="../media/image232.png"/><Relationship Id="rId12" Type="http://schemas.openxmlformats.org/officeDocument/2006/relationships/customXml" Target="../ink/ink141.xml"/><Relationship Id="rId33" Type="http://schemas.openxmlformats.org/officeDocument/2006/relationships/image" Target="../media/image83.png"/><Relationship Id="rId108" Type="http://schemas.openxmlformats.org/officeDocument/2006/relationships/customXml" Target="../ink/ink189.xml"/><Relationship Id="rId129" Type="http://schemas.openxmlformats.org/officeDocument/2006/relationships/image" Target="../media/image129.png"/><Relationship Id="rId54" Type="http://schemas.openxmlformats.org/officeDocument/2006/relationships/customXml" Target="../ink/ink162.xml"/><Relationship Id="rId75" Type="http://schemas.openxmlformats.org/officeDocument/2006/relationships/image" Target="../media/image102.png"/><Relationship Id="rId96" Type="http://schemas.openxmlformats.org/officeDocument/2006/relationships/customXml" Target="../ink/ink183.xml"/><Relationship Id="rId140" Type="http://schemas.openxmlformats.org/officeDocument/2006/relationships/customXml" Target="../ink/ink205.xml"/><Relationship Id="rId161" Type="http://schemas.openxmlformats.org/officeDocument/2006/relationships/image" Target="../media/image189.png"/><Relationship Id="rId182" Type="http://schemas.openxmlformats.org/officeDocument/2006/relationships/customXml" Target="../ink/ink226.xml"/><Relationship Id="rId217" Type="http://schemas.openxmlformats.org/officeDocument/2006/relationships/image" Target="../media/image217.png"/><Relationship Id="rId6" Type="http://schemas.openxmlformats.org/officeDocument/2006/relationships/customXml" Target="../ink/ink138.xml"/><Relationship Id="rId238" Type="http://schemas.openxmlformats.org/officeDocument/2006/relationships/image" Target="../media/image227.png"/><Relationship Id="rId23" Type="http://schemas.openxmlformats.org/officeDocument/2006/relationships/image" Target="../media/image78.png"/><Relationship Id="rId119" Type="http://schemas.openxmlformats.org/officeDocument/2006/relationships/image" Target="../media/image169.png"/><Relationship Id="rId44" Type="http://schemas.openxmlformats.org/officeDocument/2006/relationships/customXml" Target="../ink/ink157.xml"/><Relationship Id="rId65" Type="http://schemas.openxmlformats.org/officeDocument/2006/relationships/image" Target="../media/image98.png"/><Relationship Id="rId86" Type="http://schemas.openxmlformats.org/officeDocument/2006/relationships/customXml" Target="../ink/ink178.xml"/><Relationship Id="rId130" Type="http://schemas.openxmlformats.org/officeDocument/2006/relationships/customXml" Target="../ink/ink200.xml"/><Relationship Id="rId151" Type="http://schemas.openxmlformats.org/officeDocument/2006/relationships/image" Target="../media/image184.png"/><Relationship Id="rId172" Type="http://schemas.openxmlformats.org/officeDocument/2006/relationships/customXml" Target="../ink/ink221.xml"/><Relationship Id="rId193" Type="http://schemas.openxmlformats.org/officeDocument/2006/relationships/image" Target="../media/image205.png"/><Relationship Id="rId207" Type="http://schemas.openxmlformats.org/officeDocument/2006/relationships/image" Target="../media/image212.png"/><Relationship Id="rId228" Type="http://schemas.openxmlformats.org/officeDocument/2006/relationships/image" Target="../media/image222.png"/><Relationship Id="rId249" Type="http://schemas.openxmlformats.org/officeDocument/2006/relationships/customXml" Target="../ink/ink260.xml"/><Relationship Id="rId13" Type="http://schemas.openxmlformats.org/officeDocument/2006/relationships/image" Target="../media/image73.png"/><Relationship Id="rId109" Type="http://schemas.openxmlformats.org/officeDocument/2006/relationships/image" Target="../media/image164.png"/><Relationship Id="rId34" Type="http://schemas.openxmlformats.org/officeDocument/2006/relationships/customXml" Target="../ink/ink152.xml"/><Relationship Id="rId55" Type="http://schemas.openxmlformats.org/officeDocument/2006/relationships/image" Target="../media/image94.png"/><Relationship Id="rId76" Type="http://schemas.openxmlformats.org/officeDocument/2006/relationships/customXml" Target="../ink/ink173.xml"/><Relationship Id="rId97" Type="http://schemas.openxmlformats.org/officeDocument/2006/relationships/image" Target="../media/image158.png"/><Relationship Id="rId120" Type="http://schemas.openxmlformats.org/officeDocument/2006/relationships/customXml" Target="../ink/ink195.xml"/><Relationship Id="rId141" Type="http://schemas.openxmlformats.org/officeDocument/2006/relationships/image" Target="../media/image179.png"/><Relationship Id="rId7" Type="http://schemas.openxmlformats.org/officeDocument/2006/relationships/image" Target="../media/image71.png"/><Relationship Id="rId162" Type="http://schemas.openxmlformats.org/officeDocument/2006/relationships/customXml" Target="../ink/ink216.xml"/><Relationship Id="rId183" Type="http://schemas.openxmlformats.org/officeDocument/2006/relationships/image" Target="../media/image200.png"/><Relationship Id="rId218" Type="http://schemas.openxmlformats.org/officeDocument/2006/relationships/customXml" Target="../ink/ink244.xml"/><Relationship Id="rId239" Type="http://schemas.openxmlformats.org/officeDocument/2006/relationships/customXml" Target="../ink/ink255.xml"/><Relationship Id="rId250" Type="http://schemas.openxmlformats.org/officeDocument/2006/relationships/image" Target="../media/image233.png"/><Relationship Id="rId24" Type="http://schemas.openxmlformats.org/officeDocument/2006/relationships/customXml" Target="../ink/ink147.xml"/><Relationship Id="rId45" Type="http://schemas.openxmlformats.org/officeDocument/2006/relationships/image" Target="../media/image89.png"/><Relationship Id="rId66" Type="http://schemas.openxmlformats.org/officeDocument/2006/relationships/customXml" Target="../ink/ink168.xml"/><Relationship Id="rId87" Type="http://schemas.openxmlformats.org/officeDocument/2006/relationships/image" Target="../media/image108.png"/><Relationship Id="rId110" Type="http://schemas.openxmlformats.org/officeDocument/2006/relationships/customXml" Target="../ink/ink190.xml"/><Relationship Id="rId131" Type="http://schemas.openxmlformats.org/officeDocument/2006/relationships/image" Target="../media/image174.png"/><Relationship Id="rId152" Type="http://schemas.openxmlformats.org/officeDocument/2006/relationships/customXml" Target="../ink/ink211.xml"/><Relationship Id="rId173" Type="http://schemas.openxmlformats.org/officeDocument/2006/relationships/image" Target="../media/image195.png"/><Relationship Id="rId194" Type="http://schemas.openxmlformats.org/officeDocument/2006/relationships/customXml" Target="../ink/ink232.xml"/><Relationship Id="rId208" Type="http://schemas.openxmlformats.org/officeDocument/2006/relationships/customXml" Target="../ink/ink239.xml"/><Relationship Id="rId229" Type="http://schemas.openxmlformats.org/officeDocument/2006/relationships/customXml" Target="../ink/ink250.xml"/><Relationship Id="rId240" Type="http://schemas.openxmlformats.org/officeDocument/2006/relationships/image" Target="../media/image228.png"/><Relationship Id="rId14" Type="http://schemas.openxmlformats.org/officeDocument/2006/relationships/customXml" Target="../ink/ink142.xml"/><Relationship Id="rId35" Type="http://schemas.openxmlformats.org/officeDocument/2006/relationships/image" Target="../media/image84.png"/><Relationship Id="rId56" Type="http://schemas.openxmlformats.org/officeDocument/2006/relationships/customXml" Target="../ink/ink163.xml"/><Relationship Id="rId77" Type="http://schemas.openxmlformats.org/officeDocument/2006/relationships/image" Target="../media/image103.png"/><Relationship Id="rId100" Type="http://schemas.openxmlformats.org/officeDocument/2006/relationships/customXml" Target="../ink/ink185.xml"/><Relationship Id="rId8" Type="http://schemas.openxmlformats.org/officeDocument/2006/relationships/customXml" Target="../ink/ink139.xml"/><Relationship Id="rId98" Type="http://schemas.openxmlformats.org/officeDocument/2006/relationships/customXml" Target="../ink/ink184.xml"/><Relationship Id="rId121" Type="http://schemas.openxmlformats.org/officeDocument/2006/relationships/image" Target="../media/image170.png"/><Relationship Id="rId142" Type="http://schemas.openxmlformats.org/officeDocument/2006/relationships/customXml" Target="../ink/ink206.xml"/><Relationship Id="rId163" Type="http://schemas.openxmlformats.org/officeDocument/2006/relationships/image" Target="../media/image190.png"/><Relationship Id="rId184" Type="http://schemas.openxmlformats.org/officeDocument/2006/relationships/customXml" Target="../ink/ink227.xml"/><Relationship Id="rId219" Type="http://schemas.openxmlformats.org/officeDocument/2006/relationships/image" Target="../media/image218.png"/><Relationship Id="rId230" Type="http://schemas.openxmlformats.org/officeDocument/2006/relationships/image" Target="../media/image223.png"/><Relationship Id="rId25" Type="http://schemas.openxmlformats.org/officeDocument/2006/relationships/image" Target="../media/image79.png"/><Relationship Id="rId46" Type="http://schemas.openxmlformats.org/officeDocument/2006/relationships/customXml" Target="../ink/ink158.xml"/><Relationship Id="rId67" Type="http://schemas.openxmlformats.org/officeDocument/2006/relationships/image" Target="../media/image99.png"/><Relationship Id="rId88" Type="http://schemas.openxmlformats.org/officeDocument/2006/relationships/customXml" Target="../ink/ink179.xml"/><Relationship Id="rId111" Type="http://schemas.openxmlformats.org/officeDocument/2006/relationships/image" Target="../media/image165.png"/><Relationship Id="rId132" Type="http://schemas.openxmlformats.org/officeDocument/2006/relationships/customXml" Target="../ink/ink201.xml"/><Relationship Id="rId153" Type="http://schemas.openxmlformats.org/officeDocument/2006/relationships/image" Target="../media/image185.png"/><Relationship Id="rId174" Type="http://schemas.openxmlformats.org/officeDocument/2006/relationships/customXml" Target="../ink/ink222.xml"/><Relationship Id="rId195" Type="http://schemas.openxmlformats.org/officeDocument/2006/relationships/image" Target="../media/image206.png"/><Relationship Id="rId209" Type="http://schemas.openxmlformats.org/officeDocument/2006/relationships/image" Target="../media/image213.png"/><Relationship Id="rId220" Type="http://schemas.openxmlformats.org/officeDocument/2006/relationships/customXml" Target="../ink/ink245.xml"/><Relationship Id="rId241" Type="http://schemas.openxmlformats.org/officeDocument/2006/relationships/customXml" Target="../ink/ink256.xml"/><Relationship Id="rId15" Type="http://schemas.openxmlformats.org/officeDocument/2006/relationships/image" Target="../media/image74.png"/><Relationship Id="rId36" Type="http://schemas.openxmlformats.org/officeDocument/2006/relationships/customXml" Target="../ink/ink153.xml"/><Relationship Id="rId57" Type="http://schemas.openxmlformats.org/officeDocument/2006/relationships/image" Target="../media/image95.png"/><Relationship Id="rId78" Type="http://schemas.openxmlformats.org/officeDocument/2006/relationships/customXml" Target="../ink/ink174.xml"/><Relationship Id="rId99" Type="http://schemas.openxmlformats.org/officeDocument/2006/relationships/image" Target="../media/image159.png"/><Relationship Id="rId101" Type="http://schemas.openxmlformats.org/officeDocument/2006/relationships/image" Target="../media/image160.png"/><Relationship Id="rId122" Type="http://schemas.openxmlformats.org/officeDocument/2006/relationships/customXml" Target="../ink/ink196.xml"/><Relationship Id="rId143" Type="http://schemas.openxmlformats.org/officeDocument/2006/relationships/image" Target="../media/image180.png"/><Relationship Id="rId164" Type="http://schemas.openxmlformats.org/officeDocument/2006/relationships/customXml" Target="../ink/ink217.xml"/><Relationship Id="rId185" Type="http://schemas.openxmlformats.org/officeDocument/2006/relationships/image" Target="../media/image201.png"/><Relationship Id="rId4" Type="http://schemas.openxmlformats.org/officeDocument/2006/relationships/customXml" Target="../ink/ink137.xml"/><Relationship Id="rId9" Type="http://schemas.openxmlformats.org/officeDocument/2006/relationships/image" Target="../media/image28.png"/><Relationship Id="rId180" Type="http://schemas.openxmlformats.org/officeDocument/2006/relationships/customXml" Target="../ink/ink225.xml"/><Relationship Id="rId210" Type="http://schemas.openxmlformats.org/officeDocument/2006/relationships/customXml" Target="../ink/ink240.xml"/><Relationship Id="rId215" Type="http://schemas.openxmlformats.org/officeDocument/2006/relationships/image" Target="../media/image216.png"/><Relationship Id="rId236" Type="http://schemas.openxmlformats.org/officeDocument/2006/relationships/image" Target="../media/image226.png"/><Relationship Id="rId26" Type="http://schemas.openxmlformats.org/officeDocument/2006/relationships/customXml" Target="../ink/ink148.xml"/><Relationship Id="rId231" Type="http://schemas.openxmlformats.org/officeDocument/2006/relationships/customXml" Target="../ink/ink251.xml"/><Relationship Id="rId47" Type="http://schemas.openxmlformats.org/officeDocument/2006/relationships/image" Target="../media/image90.png"/><Relationship Id="rId68" Type="http://schemas.openxmlformats.org/officeDocument/2006/relationships/customXml" Target="../ink/ink169.xml"/><Relationship Id="rId89" Type="http://schemas.openxmlformats.org/officeDocument/2006/relationships/image" Target="../media/image109.png"/><Relationship Id="rId112" Type="http://schemas.openxmlformats.org/officeDocument/2006/relationships/customXml" Target="../ink/ink191.xml"/><Relationship Id="rId133" Type="http://schemas.openxmlformats.org/officeDocument/2006/relationships/image" Target="../media/image175.png"/><Relationship Id="rId154" Type="http://schemas.openxmlformats.org/officeDocument/2006/relationships/customXml" Target="../ink/ink212.xml"/><Relationship Id="rId175" Type="http://schemas.openxmlformats.org/officeDocument/2006/relationships/image" Target="../media/image196.png"/><Relationship Id="rId196" Type="http://schemas.openxmlformats.org/officeDocument/2006/relationships/customXml" Target="../ink/ink233.xml"/><Relationship Id="rId200" Type="http://schemas.openxmlformats.org/officeDocument/2006/relationships/customXml" Target="../ink/ink235.xml"/><Relationship Id="rId16" Type="http://schemas.openxmlformats.org/officeDocument/2006/relationships/customXml" Target="../ink/ink143.xml"/><Relationship Id="rId221" Type="http://schemas.openxmlformats.org/officeDocument/2006/relationships/image" Target="../media/image219.png"/><Relationship Id="rId242" Type="http://schemas.openxmlformats.org/officeDocument/2006/relationships/image" Target="../media/image229.png"/><Relationship Id="rId37" Type="http://schemas.openxmlformats.org/officeDocument/2006/relationships/image" Target="../media/image85.png"/><Relationship Id="rId58" Type="http://schemas.openxmlformats.org/officeDocument/2006/relationships/customXml" Target="../ink/ink164.xml"/><Relationship Id="rId79" Type="http://schemas.openxmlformats.org/officeDocument/2006/relationships/image" Target="../media/image104.png"/><Relationship Id="rId102" Type="http://schemas.openxmlformats.org/officeDocument/2006/relationships/customXml" Target="../ink/ink186.xml"/><Relationship Id="rId123" Type="http://schemas.openxmlformats.org/officeDocument/2006/relationships/image" Target="../media/image171.png"/><Relationship Id="rId144" Type="http://schemas.openxmlformats.org/officeDocument/2006/relationships/customXml" Target="../ink/ink207.xml"/><Relationship Id="rId90" Type="http://schemas.openxmlformats.org/officeDocument/2006/relationships/customXml" Target="../ink/ink180.xml"/><Relationship Id="rId165" Type="http://schemas.openxmlformats.org/officeDocument/2006/relationships/image" Target="../media/image191.png"/><Relationship Id="rId186" Type="http://schemas.openxmlformats.org/officeDocument/2006/relationships/customXml" Target="../ink/ink228.xml"/><Relationship Id="rId211" Type="http://schemas.openxmlformats.org/officeDocument/2006/relationships/image" Target="../media/image214.png"/><Relationship Id="rId232" Type="http://schemas.openxmlformats.org/officeDocument/2006/relationships/image" Target="../media/image224.png"/><Relationship Id="rId27" Type="http://schemas.openxmlformats.org/officeDocument/2006/relationships/image" Target="../media/image80.png"/><Relationship Id="rId48" Type="http://schemas.openxmlformats.org/officeDocument/2006/relationships/customXml" Target="../ink/ink159.xml"/><Relationship Id="rId69" Type="http://schemas.openxmlformats.org/officeDocument/2006/relationships/image" Target="../media/image100.png"/><Relationship Id="rId113" Type="http://schemas.openxmlformats.org/officeDocument/2006/relationships/image" Target="../media/image166.png"/><Relationship Id="rId134" Type="http://schemas.openxmlformats.org/officeDocument/2006/relationships/customXml" Target="../ink/ink202.xml"/><Relationship Id="rId80" Type="http://schemas.openxmlformats.org/officeDocument/2006/relationships/customXml" Target="../ink/ink175.xml"/><Relationship Id="rId155" Type="http://schemas.openxmlformats.org/officeDocument/2006/relationships/image" Target="../media/image186.png"/><Relationship Id="rId176" Type="http://schemas.openxmlformats.org/officeDocument/2006/relationships/customXml" Target="../ink/ink223.xml"/><Relationship Id="rId197" Type="http://schemas.openxmlformats.org/officeDocument/2006/relationships/image" Target="../media/image207.png"/><Relationship Id="rId201" Type="http://schemas.openxmlformats.org/officeDocument/2006/relationships/image" Target="../media/image209.png"/><Relationship Id="rId222" Type="http://schemas.openxmlformats.org/officeDocument/2006/relationships/customXml" Target="../ink/ink246.xml"/><Relationship Id="rId243" Type="http://schemas.openxmlformats.org/officeDocument/2006/relationships/customXml" Target="../ink/ink257.xml"/><Relationship Id="rId17" Type="http://schemas.openxmlformats.org/officeDocument/2006/relationships/image" Target="../media/image75.png"/><Relationship Id="rId38" Type="http://schemas.openxmlformats.org/officeDocument/2006/relationships/customXml" Target="../ink/ink154.xml"/><Relationship Id="rId59" Type="http://schemas.openxmlformats.org/officeDocument/2006/relationships/image" Target="../media/image53.png"/><Relationship Id="rId103" Type="http://schemas.openxmlformats.org/officeDocument/2006/relationships/image" Target="../media/image161.png"/><Relationship Id="rId124" Type="http://schemas.openxmlformats.org/officeDocument/2006/relationships/customXml" Target="../ink/ink197.xml"/><Relationship Id="rId70" Type="http://schemas.openxmlformats.org/officeDocument/2006/relationships/customXml" Target="../ink/ink170.xml"/><Relationship Id="rId91" Type="http://schemas.openxmlformats.org/officeDocument/2006/relationships/image" Target="../media/image110.png"/><Relationship Id="rId145" Type="http://schemas.openxmlformats.org/officeDocument/2006/relationships/image" Target="../media/image181.png"/><Relationship Id="rId166" Type="http://schemas.openxmlformats.org/officeDocument/2006/relationships/customXml" Target="../ink/ink218.xml"/><Relationship Id="rId187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1.xml"/><Relationship Id="rId233" Type="http://schemas.openxmlformats.org/officeDocument/2006/relationships/customXml" Target="../ink/ink252.xml"/><Relationship Id="rId28" Type="http://schemas.openxmlformats.org/officeDocument/2006/relationships/customXml" Target="../ink/ink149.xml"/><Relationship Id="rId49" Type="http://schemas.openxmlformats.org/officeDocument/2006/relationships/image" Target="../media/image91.png"/><Relationship Id="rId114" Type="http://schemas.openxmlformats.org/officeDocument/2006/relationships/customXml" Target="../ink/ink192.xml"/><Relationship Id="rId60" Type="http://schemas.openxmlformats.org/officeDocument/2006/relationships/customXml" Target="../ink/ink165.xml"/><Relationship Id="rId81" Type="http://schemas.openxmlformats.org/officeDocument/2006/relationships/image" Target="../media/image105.png"/><Relationship Id="rId135" Type="http://schemas.openxmlformats.org/officeDocument/2006/relationships/image" Target="../media/image176.png"/><Relationship Id="rId156" Type="http://schemas.openxmlformats.org/officeDocument/2006/relationships/customXml" Target="../ink/ink213.xml"/><Relationship Id="rId177" Type="http://schemas.openxmlformats.org/officeDocument/2006/relationships/image" Target="../media/image197.png"/><Relationship Id="rId198" Type="http://schemas.openxmlformats.org/officeDocument/2006/relationships/customXml" Target="../ink/ink234.xml"/><Relationship Id="rId202" Type="http://schemas.openxmlformats.org/officeDocument/2006/relationships/customXml" Target="../ink/ink236.xml"/><Relationship Id="rId223" Type="http://schemas.openxmlformats.org/officeDocument/2006/relationships/image" Target="../media/image220.png"/><Relationship Id="rId244" Type="http://schemas.openxmlformats.org/officeDocument/2006/relationships/image" Target="../media/image230.png"/><Relationship Id="rId18" Type="http://schemas.openxmlformats.org/officeDocument/2006/relationships/customXml" Target="../ink/ink144.xml"/><Relationship Id="rId39" Type="http://schemas.openxmlformats.org/officeDocument/2006/relationships/image" Target="../media/image86.png"/><Relationship Id="rId50" Type="http://schemas.openxmlformats.org/officeDocument/2006/relationships/customXml" Target="../ink/ink160.xml"/><Relationship Id="rId104" Type="http://schemas.openxmlformats.org/officeDocument/2006/relationships/customXml" Target="../ink/ink187.xml"/><Relationship Id="rId125" Type="http://schemas.openxmlformats.org/officeDocument/2006/relationships/image" Target="../media/image172.png"/><Relationship Id="rId146" Type="http://schemas.openxmlformats.org/officeDocument/2006/relationships/customXml" Target="../ink/ink208.xml"/><Relationship Id="rId167" Type="http://schemas.openxmlformats.org/officeDocument/2006/relationships/image" Target="../media/image192.png"/><Relationship Id="rId188" Type="http://schemas.openxmlformats.org/officeDocument/2006/relationships/customXml" Target="../ink/ink229.xml"/><Relationship Id="rId71" Type="http://schemas.openxmlformats.org/officeDocument/2006/relationships/image" Target="../media/image59.png"/><Relationship Id="rId92" Type="http://schemas.openxmlformats.org/officeDocument/2006/relationships/customXml" Target="../ink/ink181.xml"/><Relationship Id="rId213" Type="http://schemas.openxmlformats.org/officeDocument/2006/relationships/image" Target="../media/image215.png"/><Relationship Id="rId234" Type="http://schemas.openxmlformats.org/officeDocument/2006/relationships/image" Target="../media/image225.png"/><Relationship Id="rId2" Type="http://schemas.openxmlformats.org/officeDocument/2006/relationships/customXml" Target="../ink/ink136.xml"/><Relationship Id="rId29" Type="http://schemas.openxmlformats.org/officeDocument/2006/relationships/image" Target="../media/image81.png"/><Relationship Id="rId40" Type="http://schemas.openxmlformats.org/officeDocument/2006/relationships/customXml" Target="../ink/ink155.xml"/><Relationship Id="rId115" Type="http://schemas.openxmlformats.org/officeDocument/2006/relationships/image" Target="../media/image167.png"/><Relationship Id="rId136" Type="http://schemas.openxmlformats.org/officeDocument/2006/relationships/customXml" Target="../ink/ink203.xml"/><Relationship Id="rId157" Type="http://schemas.openxmlformats.org/officeDocument/2006/relationships/image" Target="../media/image187.png"/><Relationship Id="rId178" Type="http://schemas.openxmlformats.org/officeDocument/2006/relationships/customXml" Target="../ink/ink224.xml"/><Relationship Id="rId61" Type="http://schemas.openxmlformats.org/officeDocument/2006/relationships/image" Target="../media/image96.png"/><Relationship Id="rId82" Type="http://schemas.openxmlformats.org/officeDocument/2006/relationships/customXml" Target="../ink/ink176.xml"/><Relationship Id="rId199" Type="http://schemas.openxmlformats.org/officeDocument/2006/relationships/image" Target="../media/image208.png"/><Relationship Id="rId203" Type="http://schemas.openxmlformats.org/officeDocument/2006/relationships/image" Target="../media/image210.png"/><Relationship Id="rId19" Type="http://schemas.openxmlformats.org/officeDocument/2006/relationships/image" Target="../media/image76.png"/><Relationship Id="rId224" Type="http://schemas.openxmlformats.org/officeDocument/2006/relationships/customXml" Target="../ink/ink247.xml"/><Relationship Id="rId245" Type="http://schemas.openxmlformats.org/officeDocument/2006/relationships/customXml" Target="../ink/ink258.xml"/><Relationship Id="rId30" Type="http://schemas.openxmlformats.org/officeDocument/2006/relationships/customXml" Target="../ink/ink150.xml"/><Relationship Id="rId105" Type="http://schemas.openxmlformats.org/officeDocument/2006/relationships/image" Target="../media/image162.png"/><Relationship Id="rId126" Type="http://schemas.openxmlformats.org/officeDocument/2006/relationships/customXml" Target="../ink/ink198.xml"/><Relationship Id="rId147" Type="http://schemas.openxmlformats.org/officeDocument/2006/relationships/image" Target="../media/image182.png"/><Relationship Id="rId168" Type="http://schemas.openxmlformats.org/officeDocument/2006/relationships/customXml" Target="../ink/ink219.xml"/><Relationship Id="rId51" Type="http://schemas.openxmlformats.org/officeDocument/2006/relationships/image" Target="../media/image92.png"/><Relationship Id="rId72" Type="http://schemas.openxmlformats.org/officeDocument/2006/relationships/customXml" Target="../ink/ink171.xml"/><Relationship Id="rId93" Type="http://schemas.openxmlformats.org/officeDocument/2006/relationships/image" Target="../media/image156.png"/><Relationship Id="rId189" Type="http://schemas.openxmlformats.org/officeDocument/2006/relationships/image" Target="../media/image203.png"/><Relationship Id="rId3" Type="http://schemas.openxmlformats.org/officeDocument/2006/relationships/image" Target="../media/image25.png"/><Relationship Id="rId214" Type="http://schemas.openxmlformats.org/officeDocument/2006/relationships/customXml" Target="../ink/ink242.xml"/><Relationship Id="rId235" Type="http://schemas.openxmlformats.org/officeDocument/2006/relationships/customXml" Target="../ink/ink253.xml"/><Relationship Id="rId116" Type="http://schemas.openxmlformats.org/officeDocument/2006/relationships/customXml" Target="../ink/ink193.xml"/><Relationship Id="rId137" Type="http://schemas.openxmlformats.org/officeDocument/2006/relationships/image" Target="../media/image177.png"/><Relationship Id="rId158" Type="http://schemas.openxmlformats.org/officeDocument/2006/relationships/customXml" Target="../ink/ink214.xml"/><Relationship Id="rId20" Type="http://schemas.openxmlformats.org/officeDocument/2006/relationships/customXml" Target="../ink/ink145.xml"/><Relationship Id="rId41" Type="http://schemas.openxmlformats.org/officeDocument/2006/relationships/image" Target="../media/image87.png"/><Relationship Id="rId62" Type="http://schemas.openxmlformats.org/officeDocument/2006/relationships/customXml" Target="../ink/ink166.xml"/><Relationship Id="rId83" Type="http://schemas.openxmlformats.org/officeDocument/2006/relationships/image" Target="../media/image106.png"/><Relationship Id="rId179" Type="http://schemas.openxmlformats.org/officeDocument/2006/relationships/image" Target="../media/image198.png"/><Relationship Id="rId190" Type="http://schemas.openxmlformats.org/officeDocument/2006/relationships/customXml" Target="../ink/ink230.xml"/><Relationship Id="rId204" Type="http://schemas.openxmlformats.org/officeDocument/2006/relationships/customXml" Target="../ink/ink237.xml"/><Relationship Id="rId225" Type="http://schemas.openxmlformats.org/officeDocument/2006/relationships/image" Target="../media/image221.png"/><Relationship Id="rId246" Type="http://schemas.openxmlformats.org/officeDocument/2006/relationships/image" Target="../media/image231.png"/><Relationship Id="rId106" Type="http://schemas.openxmlformats.org/officeDocument/2006/relationships/customXml" Target="../ink/ink188.xml"/><Relationship Id="rId127" Type="http://schemas.openxmlformats.org/officeDocument/2006/relationships/image" Target="../media/image173.png"/><Relationship Id="rId10" Type="http://schemas.openxmlformats.org/officeDocument/2006/relationships/customXml" Target="../ink/ink140.xml"/><Relationship Id="rId31" Type="http://schemas.openxmlformats.org/officeDocument/2006/relationships/image" Target="../media/image82.png"/><Relationship Id="rId52" Type="http://schemas.openxmlformats.org/officeDocument/2006/relationships/customXml" Target="../ink/ink161.xml"/><Relationship Id="rId73" Type="http://schemas.openxmlformats.org/officeDocument/2006/relationships/image" Target="../media/image101.png"/><Relationship Id="rId94" Type="http://schemas.openxmlformats.org/officeDocument/2006/relationships/customXml" Target="../ink/ink182.xml"/><Relationship Id="rId148" Type="http://schemas.openxmlformats.org/officeDocument/2006/relationships/customXml" Target="../ink/ink209.xml"/><Relationship Id="rId169" Type="http://schemas.openxmlformats.org/officeDocument/2006/relationships/image" Target="../media/image19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.png"/><Relationship Id="rId299" Type="http://schemas.openxmlformats.org/officeDocument/2006/relationships/customXml" Target="../ink/ink410.xml"/><Relationship Id="rId21" Type="http://schemas.openxmlformats.org/officeDocument/2006/relationships/image" Target="../media/image77.png"/><Relationship Id="rId63" Type="http://schemas.openxmlformats.org/officeDocument/2006/relationships/image" Target="../media/image97.png"/><Relationship Id="rId159" Type="http://schemas.openxmlformats.org/officeDocument/2006/relationships/image" Target="../media/image188.png"/><Relationship Id="rId324" Type="http://schemas.openxmlformats.org/officeDocument/2006/relationships/image" Target="../media/image303.png"/><Relationship Id="rId366" Type="http://schemas.openxmlformats.org/officeDocument/2006/relationships/image" Target="../media/image324.png"/><Relationship Id="rId170" Type="http://schemas.openxmlformats.org/officeDocument/2006/relationships/customXml" Target="../ink/ink345.xml"/><Relationship Id="rId226" Type="http://schemas.openxmlformats.org/officeDocument/2006/relationships/customXml" Target="../ink/ink373.xml"/><Relationship Id="rId268" Type="http://schemas.openxmlformats.org/officeDocument/2006/relationships/image" Target="../media/image275.png"/><Relationship Id="rId32" Type="http://schemas.openxmlformats.org/officeDocument/2006/relationships/customXml" Target="../ink/ink276.xml"/><Relationship Id="rId74" Type="http://schemas.openxmlformats.org/officeDocument/2006/relationships/customXml" Target="../ink/ink297.xml"/><Relationship Id="rId128" Type="http://schemas.openxmlformats.org/officeDocument/2006/relationships/customXml" Target="../ink/ink324.xml"/><Relationship Id="rId335" Type="http://schemas.openxmlformats.org/officeDocument/2006/relationships/customXml" Target="../ink/ink428.xml"/><Relationship Id="rId377" Type="http://schemas.openxmlformats.org/officeDocument/2006/relationships/customXml" Target="../ink/ink449.xml"/><Relationship Id="rId5" Type="http://schemas.openxmlformats.org/officeDocument/2006/relationships/image" Target="../media/image70.png"/><Relationship Id="rId181" Type="http://schemas.openxmlformats.org/officeDocument/2006/relationships/image" Target="../media/image199.png"/><Relationship Id="rId237" Type="http://schemas.openxmlformats.org/officeDocument/2006/relationships/customXml" Target="../ink/ink379.xml"/><Relationship Id="rId402" Type="http://schemas.openxmlformats.org/officeDocument/2006/relationships/image" Target="../media/image342.png"/><Relationship Id="rId279" Type="http://schemas.openxmlformats.org/officeDocument/2006/relationships/customXml" Target="../ink/ink400.xml"/><Relationship Id="rId43" Type="http://schemas.openxmlformats.org/officeDocument/2006/relationships/image" Target="../media/image88.png"/><Relationship Id="rId139" Type="http://schemas.openxmlformats.org/officeDocument/2006/relationships/image" Target="../media/image178.png"/><Relationship Id="rId290" Type="http://schemas.openxmlformats.org/officeDocument/2006/relationships/image" Target="../media/image286.png"/><Relationship Id="rId304" Type="http://schemas.openxmlformats.org/officeDocument/2006/relationships/image" Target="../media/image293.png"/><Relationship Id="rId346" Type="http://schemas.openxmlformats.org/officeDocument/2006/relationships/image" Target="../media/image314.png"/><Relationship Id="rId388" Type="http://schemas.openxmlformats.org/officeDocument/2006/relationships/image" Target="../media/image335.png"/><Relationship Id="rId85" Type="http://schemas.openxmlformats.org/officeDocument/2006/relationships/image" Target="../media/image107.png"/><Relationship Id="rId150" Type="http://schemas.openxmlformats.org/officeDocument/2006/relationships/customXml" Target="../ink/ink335.xml"/><Relationship Id="rId192" Type="http://schemas.openxmlformats.org/officeDocument/2006/relationships/customXml" Target="../ink/ink356.xml"/><Relationship Id="rId206" Type="http://schemas.openxmlformats.org/officeDocument/2006/relationships/customXml" Target="../ink/ink363.xml"/><Relationship Id="rId413" Type="http://schemas.openxmlformats.org/officeDocument/2006/relationships/customXml" Target="../ink/ink467.xml"/><Relationship Id="rId248" Type="http://schemas.openxmlformats.org/officeDocument/2006/relationships/image" Target="../media/image265.png"/><Relationship Id="rId12" Type="http://schemas.openxmlformats.org/officeDocument/2006/relationships/customXml" Target="../ink/ink266.xml"/><Relationship Id="rId108" Type="http://schemas.openxmlformats.org/officeDocument/2006/relationships/customXml" Target="../ink/ink314.xml"/><Relationship Id="rId315" Type="http://schemas.openxmlformats.org/officeDocument/2006/relationships/customXml" Target="../ink/ink418.xml"/><Relationship Id="rId357" Type="http://schemas.openxmlformats.org/officeDocument/2006/relationships/customXml" Target="../ink/ink439.xml"/><Relationship Id="rId54" Type="http://schemas.openxmlformats.org/officeDocument/2006/relationships/customXml" Target="../ink/ink287.xml"/><Relationship Id="rId96" Type="http://schemas.openxmlformats.org/officeDocument/2006/relationships/customXml" Target="../ink/ink308.xml"/><Relationship Id="rId161" Type="http://schemas.openxmlformats.org/officeDocument/2006/relationships/image" Target="../media/image189.png"/><Relationship Id="rId217" Type="http://schemas.openxmlformats.org/officeDocument/2006/relationships/image" Target="../media/image250.png"/><Relationship Id="rId399" Type="http://schemas.openxmlformats.org/officeDocument/2006/relationships/customXml" Target="../ink/ink460.xml"/><Relationship Id="rId259" Type="http://schemas.openxmlformats.org/officeDocument/2006/relationships/customXml" Target="../ink/ink390.xml"/><Relationship Id="rId23" Type="http://schemas.openxmlformats.org/officeDocument/2006/relationships/image" Target="../media/image78.png"/><Relationship Id="rId119" Type="http://schemas.openxmlformats.org/officeDocument/2006/relationships/image" Target="../media/image169.png"/><Relationship Id="rId270" Type="http://schemas.openxmlformats.org/officeDocument/2006/relationships/image" Target="../media/image276.png"/><Relationship Id="rId326" Type="http://schemas.openxmlformats.org/officeDocument/2006/relationships/image" Target="../media/image304.png"/><Relationship Id="rId65" Type="http://schemas.openxmlformats.org/officeDocument/2006/relationships/image" Target="../media/image98.png"/><Relationship Id="rId130" Type="http://schemas.openxmlformats.org/officeDocument/2006/relationships/customXml" Target="../ink/ink325.xml"/><Relationship Id="rId368" Type="http://schemas.openxmlformats.org/officeDocument/2006/relationships/image" Target="../media/image325.png"/><Relationship Id="rId172" Type="http://schemas.openxmlformats.org/officeDocument/2006/relationships/customXml" Target="../ink/ink346.xml"/><Relationship Id="rId228" Type="http://schemas.openxmlformats.org/officeDocument/2006/relationships/image" Target="../media/image255.png"/><Relationship Id="rId281" Type="http://schemas.openxmlformats.org/officeDocument/2006/relationships/customXml" Target="../ink/ink401.xml"/><Relationship Id="rId337" Type="http://schemas.openxmlformats.org/officeDocument/2006/relationships/customXml" Target="../ink/ink429.xml"/><Relationship Id="rId34" Type="http://schemas.openxmlformats.org/officeDocument/2006/relationships/customXml" Target="../ink/ink277.xml"/><Relationship Id="rId76" Type="http://schemas.openxmlformats.org/officeDocument/2006/relationships/customXml" Target="../ink/ink298.xml"/><Relationship Id="rId141" Type="http://schemas.openxmlformats.org/officeDocument/2006/relationships/image" Target="../media/image179.png"/><Relationship Id="rId379" Type="http://schemas.openxmlformats.org/officeDocument/2006/relationships/customXml" Target="../ink/ink450.xml"/><Relationship Id="rId7" Type="http://schemas.openxmlformats.org/officeDocument/2006/relationships/image" Target="../media/image71.png"/><Relationship Id="rId183" Type="http://schemas.openxmlformats.org/officeDocument/2006/relationships/image" Target="../media/image200.png"/><Relationship Id="rId239" Type="http://schemas.openxmlformats.org/officeDocument/2006/relationships/customXml" Target="../ink/ink380.xml"/><Relationship Id="rId390" Type="http://schemas.openxmlformats.org/officeDocument/2006/relationships/image" Target="../media/image336.png"/><Relationship Id="rId404" Type="http://schemas.openxmlformats.org/officeDocument/2006/relationships/image" Target="../media/image343.png"/><Relationship Id="rId250" Type="http://schemas.openxmlformats.org/officeDocument/2006/relationships/image" Target="../media/image266.png"/><Relationship Id="rId292" Type="http://schemas.openxmlformats.org/officeDocument/2006/relationships/image" Target="../media/image287.png"/><Relationship Id="rId306" Type="http://schemas.openxmlformats.org/officeDocument/2006/relationships/image" Target="../media/image294.png"/><Relationship Id="rId45" Type="http://schemas.openxmlformats.org/officeDocument/2006/relationships/image" Target="../media/image89.png"/><Relationship Id="rId87" Type="http://schemas.openxmlformats.org/officeDocument/2006/relationships/image" Target="../media/image108.png"/><Relationship Id="rId110" Type="http://schemas.openxmlformats.org/officeDocument/2006/relationships/customXml" Target="../ink/ink315.xml"/><Relationship Id="rId348" Type="http://schemas.openxmlformats.org/officeDocument/2006/relationships/image" Target="../media/image315.png"/><Relationship Id="rId152" Type="http://schemas.openxmlformats.org/officeDocument/2006/relationships/customXml" Target="../ink/ink336.xml"/><Relationship Id="rId194" Type="http://schemas.openxmlformats.org/officeDocument/2006/relationships/customXml" Target="../ink/ink357.xml"/><Relationship Id="rId208" Type="http://schemas.openxmlformats.org/officeDocument/2006/relationships/customXml" Target="../ink/ink364.xml"/><Relationship Id="rId415" Type="http://schemas.openxmlformats.org/officeDocument/2006/relationships/customXml" Target="../ink/ink468.xml"/><Relationship Id="rId261" Type="http://schemas.openxmlformats.org/officeDocument/2006/relationships/customXml" Target="../ink/ink391.xml"/><Relationship Id="rId14" Type="http://schemas.openxmlformats.org/officeDocument/2006/relationships/customXml" Target="../ink/ink267.xml"/><Relationship Id="rId56" Type="http://schemas.openxmlformats.org/officeDocument/2006/relationships/customXml" Target="../ink/ink288.xml"/><Relationship Id="rId317" Type="http://schemas.openxmlformats.org/officeDocument/2006/relationships/customXml" Target="../ink/ink419.xml"/><Relationship Id="rId359" Type="http://schemas.openxmlformats.org/officeDocument/2006/relationships/customXml" Target="../ink/ink440.xml"/><Relationship Id="rId98" Type="http://schemas.openxmlformats.org/officeDocument/2006/relationships/customXml" Target="../ink/ink309.xml"/><Relationship Id="rId121" Type="http://schemas.openxmlformats.org/officeDocument/2006/relationships/image" Target="../media/image170.png"/><Relationship Id="rId163" Type="http://schemas.openxmlformats.org/officeDocument/2006/relationships/image" Target="../media/image190.png"/><Relationship Id="rId219" Type="http://schemas.openxmlformats.org/officeDocument/2006/relationships/image" Target="../media/image251.png"/><Relationship Id="rId370" Type="http://schemas.openxmlformats.org/officeDocument/2006/relationships/image" Target="../media/image326.png"/><Relationship Id="rId230" Type="http://schemas.openxmlformats.org/officeDocument/2006/relationships/image" Target="../media/image256.png"/><Relationship Id="rId25" Type="http://schemas.openxmlformats.org/officeDocument/2006/relationships/image" Target="../media/image79.png"/><Relationship Id="rId67" Type="http://schemas.openxmlformats.org/officeDocument/2006/relationships/image" Target="../media/image99.png"/><Relationship Id="rId272" Type="http://schemas.openxmlformats.org/officeDocument/2006/relationships/image" Target="../media/image277.png"/><Relationship Id="rId328" Type="http://schemas.openxmlformats.org/officeDocument/2006/relationships/image" Target="../media/image305.png"/><Relationship Id="rId132" Type="http://schemas.openxmlformats.org/officeDocument/2006/relationships/customXml" Target="../ink/ink326.xml"/><Relationship Id="rId174" Type="http://schemas.openxmlformats.org/officeDocument/2006/relationships/customXml" Target="../ink/ink347.xml"/><Relationship Id="rId381" Type="http://schemas.openxmlformats.org/officeDocument/2006/relationships/customXml" Target="../ink/ink451.xml"/><Relationship Id="rId241" Type="http://schemas.openxmlformats.org/officeDocument/2006/relationships/customXml" Target="../ink/ink381.xml"/><Relationship Id="rId36" Type="http://schemas.openxmlformats.org/officeDocument/2006/relationships/customXml" Target="../ink/ink278.xml"/><Relationship Id="rId283" Type="http://schemas.openxmlformats.org/officeDocument/2006/relationships/customXml" Target="../ink/ink402.xml"/><Relationship Id="rId339" Type="http://schemas.openxmlformats.org/officeDocument/2006/relationships/customXml" Target="../ink/ink430.xml"/><Relationship Id="rId78" Type="http://schemas.openxmlformats.org/officeDocument/2006/relationships/customXml" Target="../ink/ink299.xml"/><Relationship Id="rId101" Type="http://schemas.openxmlformats.org/officeDocument/2006/relationships/image" Target="../media/image160.png"/><Relationship Id="rId143" Type="http://schemas.openxmlformats.org/officeDocument/2006/relationships/image" Target="../media/image180.png"/><Relationship Id="rId185" Type="http://schemas.openxmlformats.org/officeDocument/2006/relationships/image" Target="../media/image234.png"/><Relationship Id="rId350" Type="http://schemas.openxmlformats.org/officeDocument/2006/relationships/image" Target="../media/image316.png"/><Relationship Id="rId406" Type="http://schemas.openxmlformats.org/officeDocument/2006/relationships/image" Target="../media/image344.png"/><Relationship Id="rId9" Type="http://schemas.openxmlformats.org/officeDocument/2006/relationships/image" Target="../media/image28.png"/><Relationship Id="rId210" Type="http://schemas.openxmlformats.org/officeDocument/2006/relationships/customXml" Target="../ink/ink365.xml"/><Relationship Id="rId392" Type="http://schemas.openxmlformats.org/officeDocument/2006/relationships/image" Target="../media/image337.png"/><Relationship Id="rId252" Type="http://schemas.openxmlformats.org/officeDocument/2006/relationships/image" Target="../media/image267.png"/><Relationship Id="rId294" Type="http://schemas.openxmlformats.org/officeDocument/2006/relationships/image" Target="../media/image288.png"/><Relationship Id="rId308" Type="http://schemas.openxmlformats.org/officeDocument/2006/relationships/image" Target="../media/image295.png"/><Relationship Id="rId47" Type="http://schemas.openxmlformats.org/officeDocument/2006/relationships/image" Target="../media/image90.png"/><Relationship Id="rId89" Type="http://schemas.openxmlformats.org/officeDocument/2006/relationships/image" Target="../media/image109.png"/><Relationship Id="rId112" Type="http://schemas.openxmlformats.org/officeDocument/2006/relationships/customXml" Target="../ink/ink316.xml"/><Relationship Id="rId154" Type="http://schemas.openxmlformats.org/officeDocument/2006/relationships/customXml" Target="../ink/ink337.xml"/><Relationship Id="rId361" Type="http://schemas.openxmlformats.org/officeDocument/2006/relationships/customXml" Target="../ink/ink441.xml"/><Relationship Id="rId196" Type="http://schemas.openxmlformats.org/officeDocument/2006/relationships/customXml" Target="../ink/ink358.xml"/><Relationship Id="rId417" Type="http://schemas.openxmlformats.org/officeDocument/2006/relationships/customXml" Target="../ink/ink469.xml"/><Relationship Id="rId16" Type="http://schemas.openxmlformats.org/officeDocument/2006/relationships/customXml" Target="../ink/ink268.xml"/><Relationship Id="rId221" Type="http://schemas.openxmlformats.org/officeDocument/2006/relationships/image" Target="../media/image252.png"/><Relationship Id="rId263" Type="http://schemas.openxmlformats.org/officeDocument/2006/relationships/customXml" Target="../ink/ink392.xml"/><Relationship Id="rId319" Type="http://schemas.openxmlformats.org/officeDocument/2006/relationships/customXml" Target="../ink/ink420.xml"/><Relationship Id="rId58" Type="http://schemas.openxmlformats.org/officeDocument/2006/relationships/customXml" Target="../ink/ink289.xml"/><Relationship Id="rId123" Type="http://schemas.openxmlformats.org/officeDocument/2006/relationships/image" Target="../media/image171.png"/><Relationship Id="rId330" Type="http://schemas.openxmlformats.org/officeDocument/2006/relationships/image" Target="../media/image306.png"/><Relationship Id="rId165" Type="http://schemas.openxmlformats.org/officeDocument/2006/relationships/image" Target="../media/image191.png"/><Relationship Id="rId372" Type="http://schemas.openxmlformats.org/officeDocument/2006/relationships/image" Target="../media/image327.png"/><Relationship Id="rId232" Type="http://schemas.openxmlformats.org/officeDocument/2006/relationships/image" Target="../media/image257.png"/><Relationship Id="rId274" Type="http://schemas.openxmlformats.org/officeDocument/2006/relationships/image" Target="../media/image278.png"/><Relationship Id="rId27" Type="http://schemas.openxmlformats.org/officeDocument/2006/relationships/image" Target="../media/image80.png"/><Relationship Id="rId69" Type="http://schemas.openxmlformats.org/officeDocument/2006/relationships/image" Target="../media/image100.png"/><Relationship Id="rId134" Type="http://schemas.openxmlformats.org/officeDocument/2006/relationships/customXml" Target="../ink/ink327.xml"/><Relationship Id="rId80" Type="http://schemas.openxmlformats.org/officeDocument/2006/relationships/customXml" Target="../ink/ink300.xml"/><Relationship Id="rId176" Type="http://schemas.openxmlformats.org/officeDocument/2006/relationships/customXml" Target="../ink/ink348.xml"/><Relationship Id="rId341" Type="http://schemas.openxmlformats.org/officeDocument/2006/relationships/customXml" Target="../ink/ink431.xml"/><Relationship Id="rId383" Type="http://schemas.openxmlformats.org/officeDocument/2006/relationships/customXml" Target="../ink/ink452.xml"/><Relationship Id="rId201" Type="http://schemas.openxmlformats.org/officeDocument/2006/relationships/image" Target="../media/image242.png"/><Relationship Id="rId222" Type="http://schemas.openxmlformats.org/officeDocument/2006/relationships/customXml" Target="../ink/ink371.xml"/><Relationship Id="rId243" Type="http://schemas.openxmlformats.org/officeDocument/2006/relationships/customXml" Target="../ink/ink382.xml"/><Relationship Id="rId264" Type="http://schemas.openxmlformats.org/officeDocument/2006/relationships/image" Target="../media/image273.png"/><Relationship Id="rId285" Type="http://schemas.openxmlformats.org/officeDocument/2006/relationships/customXml" Target="../ink/ink403.xml"/><Relationship Id="rId17" Type="http://schemas.openxmlformats.org/officeDocument/2006/relationships/image" Target="../media/image75.png"/><Relationship Id="rId38" Type="http://schemas.openxmlformats.org/officeDocument/2006/relationships/customXml" Target="../ink/ink279.xml"/><Relationship Id="rId59" Type="http://schemas.openxmlformats.org/officeDocument/2006/relationships/image" Target="../media/image53.png"/><Relationship Id="rId103" Type="http://schemas.openxmlformats.org/officeDocument/2006/relationships/image" Target="../media/image161.png"/><Relationship Id="rId124" Type="http://schemas.openxmlformats.org/officeDocument/2006/relationships/customXml" Target="../ink/ink322.xml"/><Relationship Id="rId310" Type="http://schemas.openxmlformats.org/officeDocument/2006/relationships/image" Target="../media/image296.png"/><Relationship Id="rId70" Type="http://schemas.openxmlformats.org/officeDocument/2006/relationships/customXml" Target="../ink/ink295.xml"/><Relationship Id="rId91" Type="http://schemas.openxmlformats.org/officeDocument/2006/relationships/image" Target="../media/image110.png"/><Relationship Id="rId145" Type="http://schemas.openxmlformats.org/officeDocument/2006/relationships/image" Target="../media/image181.png"/><Relationship Id="rId166" Type="http://schemas.openxmlformats.org/officeDocument/2006/relationships/customXml" Target="../ink/ink343.xml"/><Relationship Id="rId187" Type="http://schemas.openxmlformats.org/officeDocument/2006/relationships/image" Target="../media/image235.png"/><Relationship Id="rId331" Type="http://schemas.openxmlformats.org/officeDocument/2006/relationships/customXml" Target="../ink/ink426.xml"/><Relationship Id="rId352" Type="http://schemas.openxmlformats.org/officeDocument/2006/relationships/image" Target="../media/image317.png"/><Relationship Id="rId373" Type="http://schemas.openxmlformats.org/officeDocument/2006/relationships/customXml" Target="../ink/ink447.xml"/><Relationship Id="rId394" Type="http://schemas.openxmlformats.org/officeDocument/2006/relationships/image" Target="../media/image338.png"/><Relationship Id="rId408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66.xml"/><Relationship Id="rId233" Type="http://schemas.openxmlformats.org/officeDocument/2006/relationships/customXml" Target="../ink/ink377.xml"/><Relationship Id="rId254" Type="http://schemas.openxmlformats.org/officeDocument/2006/relationships/image" Target="../media/image268.png"/><Relationship Id="rId28" Type="http://schemas.openxmlformats.org/officeDocument/2006/relationships/customXml" Target="../ink/ink274.xml"/><Relationship Id="rId49" Type="http://schemas.openxmlformats.org/officeDocument/2006/relationships/image" Target="../media/image91.png"/><Relationship Id="rId114" Type="http://schemas.openxmlformats.org/officeDocument/2006/relationships/customXml" Target="../ink/ink317.xml"/><Relationship Id="rId275" Type="http://schemas.openxmlformats.org/officeDocument/2006/relationships/customXml" Target="../ink/ink398.xml"/><Relationship Id="rId296" Type="http://schemas.openxmlformats.org/officeDocument/2006/relationships/image" Target="../media/image289.png"/><Relationship Id="rId300" Type="http://schemas.openxmlformats.org/officeDocument/2006/relationships/image" Target="../media/image291.png"/><Relationship Id="rId60" Type="http://schemas.openxmlformats.org/officeDocument/2006/relationships/customXml" Target="../ink/ink290.xml"/><Relationship Id="rId81" Type="http://schemas.openxmlformats.org/officeDocument/2006/relationships/image" Target="../media/image105.png"/><Relationship Id="rId135" Type="http://schemas.openxmlformats.org/officeDocument/2006/relationships/image" Target="../media/image176.png"/><Relationship Id="rId156" Type="http://schemas.openxmlformats.org/officeDocument/2006/relationships/customXml" Target="../ink/ink338.xml"/><Relationship Id="rId177" Type="http://schemas.openxmlformats.org/officeDocument/2006/relationships/image" Target="../media/image197.png"/><Relationship Id="rId198" Type="http://schemas.openxmlformats.org/officeDocument/2006/relationships/customXml" Target="../ink/ink359.xml"/><Relationship Id="rId321" Type="http://schemas.openxmlformats.org/officeDocument/2006/relationships/customXml" Target="../ink/ink421.xml"/><Relationship Id="rId342" Type="http://schemas.openxmlformats.org/officeDocument/2006/relationships/image" Target="../media/image312.png"/><Relationship Id="rId363" Type="http://schemas.openxmlformats.org/officeDocument/2006/relationships/customXml" Target="../ink/ink442.xml"/><Relationship Id="rId384" Type="http://schemas.openxmlformats.org/officeDocument/2006/relationships/image" Target="../media/image333.png"/><Relationship Id="rId202" Type="http://schemas.openxmlformats.org/officeDocument/2006/relationships/customXml" Target="../ink/ink361.xml"/><Relationship Id="rId223" Type="http://schemas.openxmlformats.org/officeDocument/2006/relationships/image" Target="../media/image253.png"/><Relationship Id="rId244" Type="http://schemas.openxmlformats.org/officeDocument/2006/relationships/image" Target="../media/image263.png"/><Relationship Id="rId18" Type="http://schemas.openxmlformats.org/officeDocument/2006/relationships/customXml" Target="../ink/ink269.xml"/><Relationship Id="rId39" Type="http://schemas.openxmlformats.org/officeDocument/2006/relationships/image" Target="../media/image86.png"/><Relationship Id="rId265" Type="http://schemas.openxmlformats.org/officeDocument/2006/relationships/customXml" Target="../ink/ink393.xml"/><Relationship Id="rId286" Type="http://schemas.openxmlformats.org/officeDocument/2006/relationships/image" Target="../media/image284.png"/><Relationship Id="rId50" Type="http://schemas.openxmlformats.org/officeDocument/2006/relationships/customXml" Target="../ink/ink285.xml"/><Relationship Id="rId104" Type="http://schemas.openxmlformats.org/officeDocument/2006/relationships/customXml" Target="../ink/ink312.xml"/><Relationship Id="rId125" Type="http://schemas.openxmlformats.org/officeDocument/2006/relationships/image" Target="../media/image172.png"/><Relationship Id="rId146" Type="http://schemas.openxmlformats.org/officeDocument/2006/relationships/customXml" Target="../ink/ink333.xml"/><Relationship Id="rId167" Type="http://schemas.openxmlformats.org/officeDocument/2006/relationships/image" Target="../media/image192.png"/><Relationship Id="rId188" Type="http://schemas.openxmlformats.org/officeDocument/2006/relationships/customXml" Target="../ink/ink354.xml"/><Relationship Id="rId311" Type="http://schemas.openxmlformats.org/officeDocument/2006/relationships/customXml" Target="../ink/ink416.xml"/><Relationship Id="rId332" Type="http://schemas.openxmlformats.org/officeDocument/2006/relationships/image" Target="../media/image307.png"/><Relationship Id="rId353" Type="http://schemas.openxmlformats.org/officeDocument/2006/relationships/customXml" Target="../ink/ink437.xml"/><Relationship Id="rId374" Type="http://schemas.openxmlformats.org/officeDocument/2006/relationships/image" Target="../media/image328.png"/><Relationship Id="rId395" Type="http://schemas.openxmlformats.org/officeDocument/2006/relationships/customXml" Target="../ink/ink458.xml"/><Relationship Id="rId409" Type="http://schemas.openxmlformats.org/officeDocument/2006/relationships/customXml" Target="../ink/ink465.xml"/><Relationship Id="rId71" Type="http://schemas.openxmlformats.org/officeDocument/2006/relationships/image" Target="../media/image59.png"/><Relationship Id="rId92" Type="http://schemas.openxmlformats.org/officeDocument/2006/relationships/customXml" Target="../ink/ink306.xml"/><Relationship Id="rId213" Type="http://schemas.openxmlformats.org/officeDocument/2006/relationships/image" Target="../media/image248.png"/><Relationship Id="rId234" Type="http://schemas.openxmlformats.org/officeDocument/2006/relationships/image" Target="../media/image258.png"/><Relationship Id="rId2" Type="http://schemas.openxmlformats.org/officeDocument/2006/relationships/customXml" Target="../ink/ink261.xml"/><Relationship Id="rId29" Type="http://schemas.openxmlformats.org/officeDocument/2006/relationships/image" Target="../media/image81.png"/><Relationship Id="rId255" Type="http://schemas.openxmlformats.org/officeDocument/2006/relationships/customXml" Target="../ink/ink388.xml"/><Relationship Id="rId276" Type="http://schemas.openxmlformats.org/officeDocument/2006/relationships/image" Target="../media/image279.png"/><Relationship Id="rId297" Type="http://schemas.openxmlformats.org/officeDocument/2006/relationships/customXml" Target="../ink/ink409.xml"/><Relationship Id="rId40" Type="http://schemas.openxmlformats.org/officeDocument/2006/relationships/customXml" Target="../ink/ink280.xml"/><Relationship Id="rId115" Type="http://schemas.openxmlformats.org/officeDocument/2006/relationships/image" Target="../media/image167.png"/><Relationship Id="rId136" Type="http://schemas.openxmlformats.org/officeDocument/2006/relationships/customXml" Target="../ink/ink328.xml"/><Relationship Id="rId157" Type="http://schemas.openxmlformats.org/officeDocument/2006/relationships/image" Target="../media/image187.png"/><Relationship Id="rId178" Type="http://schemas.openxmlformats.org/officeDocument/2006/relationships/customXml" Target="../ink/ink349.xml"/><Relationship Id="rId301" Type="http://schemas.openxmlformats.org/officeDocument/2006/relationships/customXml" Target="../ink/ink411.xml"/><Relationship Id="rId322" Type="http://schemas.openxmlformats.org/officeDocument/2006/relationships/image" Target="../media/image302.png"/><Relationship Id="rId343" Type="http://schemas.openxmlformats.org/officeDocument/2006/relationships/customXml" Target="../ink/ink432.xml"/><Relationship Id="rId364" Type="http://schemas.openxmlformats.org/officeDocument/2006/relationships/image" Target="../media/image323.png"/><Relationship Id="rId61" Type="http://schemas.openxmlformats.org/officeDocument/2006/relationships/image" Target="../media/image96.png"/><Relationship Id="rId82" Type="http://schemas.openxmlformats.org/officeDocument/2006/relationships/customXml" Target="../ink/ink301.xml"/><Relationship Id="rId199" Type="http://schemas.openxmlformats.org/officeDocument/2006/relationships/image" Target="../media/image241.png"/><Relationship Id="rId203" Type="http://schemas.openxmlformats.org/officeDocument/2006/relationships/image" Target="../media/image243.png"/><Relationship Id="rId385" Type="http://schemas.openxmlformats.org/officeDocument/2006/relationships/customXml" Target="../ink/ink453.xml"/><Relationship Id="rId19" Type="http://schemas.openxmlformats.org/officeDocument/2006/relationships/image" Target="../media/image76.png"/><Relationship Id="rId224" Type="http://schemas.openxmlformats.org/officeDocument/2006/relationships/customXml" Target="../ink/ink372.xml"/><Relationship Id="rId245" Type="http://schemas.openxmlformats.org/officeDocument/2006/relationships/customXml" Target="../ink/ink383.xml"/><Relationship Id="rId266" Type="http://schemas.openxmlformats.org/officeDocument/2006/relationships/image" Target="../media/image274.png"/><Relationship Id="rId287" Type="http://schemas.openxmlformats.org/officeDocument/2006/relationships/customXml" Target="../ink/ink404.xml"/><Relationship Id="rId410" Type="http://schemas.openxmlformats.org/officeDocument/2006/relationships/image" Target="../media/image346.png"/><Relationship Id="rId30" Type="http://schemas.openxmlformats.org/officeDocument/2006/relationships/customXml" Target="../ink/ink275.xml"/><Relationship Id="rId105" Type="http://schemas.openxmlformats.org/officeDocument/2006/relationships/image" Target="../media/image162.png"/><Relationship Id="rId126" Type="http://schemas.openxmlformats.org/officeDocument/2006/relationships/customXml" Target="../ink/ink323.xml"/><Relationship Id="rId147" Type="http://schemas.openxmlformats.org/officeDocument/2006/relationships/image" Target="../media/image182.png"/><Relationship Id="rId168" Type="http://schemas.openxmlformats.org/officeDocument/2006/relationships/customXml" Target="../ink/ink344.xml"/><Relationship Id="rId312" Type="http://schemas.openxmlformats.org/officeDocument/2006/relationships/image" Target="../media/image297.png"/><Relationship Id="rId333" Type="http://schemas.openxmlformats.org/officeDocument/2006/relationships/customXml" Target="../ink/ink427.xml"/><Relationship Id="rId354" Type="http://schemas.openxmlformats.org/officeDocument/2006/relationships/image" Target="../media/image318.png"/><Relationship Id="rId51" Type="http://schemas.openxmlformats.org/officeDocument/2006/relationships/image" Target="../media/image92.png"/><Relationship Id="rId72" Type="http://schemas.openxmlformats.org/officeDocument/2006/relationships/customXml" Target="../ink/ink296.xml"/><Relationship Id="rId93" Type="http://schemas.openxmlformats.org/officeDocument/2006/relationships/image" Target="../media/image156.png"/><Relationship Id="rId189" Type="http://schemas.openxmlformats.org/officeDocument/2006/relationships/image" Target="../media/image236.png"/><Relationship Id="rId375" Type="http://schemas.openxmlformats.org/officeDocument/2006/relationships/customXml" Target="../ink/ink448.xml"/><Relationship Id="rId396" Type="http://schemas.openxmlformats.org/officeDocument/2006/relationships/image" Target="../media/image339.png"/><Relationship Id="rId3" Type="http://schemas.openxmlformats.org/officeDocument/2006/relationships/image" Target="../media/image25.png"/><Relationship Id="rId214" Type="http://schemas.openxmlformats.org/officeDocument/2006/relationships/customXml" Target="../ink/ink367.xml"/><Relationship Id="rId235" Type="http://schemas.openxmlformats.org/officeDocument/2006/relationships/customXml" Target="../ink/ink378.xml"/><Relationship Id="rId256" Type="http://schemas.openxmlformats.org/officeDocument/2006/relationships/image" Target="../media/image269.png"/><Relationship Id="rId277" Type="http://schemas.openxmlformats.org/officeDocument/2006/relationships/customXml" Target="../ink/ink399.xml"/><Relationship Id="rId298" Type="http://schemas.openxmlformats.org/officeDocument/2006/relationships/image" Target="../media/image290.png"/><Relationship Id="rId400" Type="http://schemas.openxmlformats.org/officeDocument/2006/relationships/image" Target="../media/image341.png"/><Relationship Id="rId116" Type="http://schemas.openxmlformats.org/officeDocument/2006/relationships/customXml" Target="../ink/ink318.xml"/><Relationship Id="rId137" Type="http://schemas.openxmlformats.org/officeDocument/2006/relationships/image" Target="../media/image177.png"/><Relationship Id="rId158" Type="http://schemas.openxmlformats.org/officeDocument/2006/relationships/customXml" Target="../ink/ink339.xml"/><Relationship Id="rId302" Type="http://schemas.openxmlformats.org/officeDocument/2006/relationships/image" Target="../media/image292.png"/><Relationship Id="rId323" Type="http://schemas.openxmlformats.org/officeDocument/2006/relationships/customXml" Target="../ink/ink422.xml"/><Relationship Id="rId344" Type="http://schemas.openxmlformats.org/officeDocument/2006/relationships/image" Target="../media/image313.png"/><Relationship Id="rId20" Type="http://schemas.openxmlformats.org/officeDocument/2006/relationships/customXml" Target="../ink/ink270.xml"/><Relationship Id="rId41" Type="http://schemas.openxmlformats.org/officeDocument/2006/relationships/image" Target="../media/image87.png"/><Relationship Id="rId62" Type="http://schemas.openxmlformats.org/officeDocument/2006/relationships/customXml" Target="../ink/ink291.xml"/><Relationship Id="rId83" Type="http://schemas.openxmlformats.org/officeDocument/2006/relationships/image" Target="../media/image106.png"/><Relationship Id="rId179" Type="http://schemas.openxmlformats.org/officeDocument/2006/relationships/image" Target="../media/image198.png"/><Relationship Id="rId365" Type="http://schemas.openxmlformats.org/officeDocument/2006/relationships/customXml" Target="../ink/ink443.xml"/><Relationship Id="rId386" Type="http://schemas.openxmlformats.org/officeDocument/2006/relationships/image" Target="../media/image334.png"/><Relationship Id="rId190" Type="http://schemas.openxmlformats.org/officeDocument/2006/relationships/customXml" Target="../ink/ink355.xml"/><Relationship Id="rId204" Type="http://schemas.openxmlformats.org/officeDocument/2006/relationships/customXml" Target="../ink/ink362.xml"/><Relationship Id="rId225" Type="http://schemas.openxmlformats.org/officeDocument/2006/relationships/image" Target="../media/image254.png"/><Relationship Id="rId246" Type="http://schemas.openxmlformats.org/officeDocument/2006/relationships/image" Target="../media/image264.png"/><Relationship Id="rId267" Type="http://schemas.openxmlformats.org/officeDocument/2006/relationships/customXml" Target="../ink/ink394.xml"/><Relationship Id="rId288" Type="http://schemas.openxmlformats.org/officeDocument/2006/relationships/image" Target="../media/image285.png"/><Relationship Id="rId411" Type="http://schemas.openxmlformats.org/officeDocument/2006/relationships/customXml" Target="../ink/ink466.xml"/><Relationship Id="rId106" Type="http://schemas.openxmlformats.org/officeDocument/2006/relationships/customXml" Target="../ink/ink313.xml"/><Relationship Id="rId127" Type="http://schemas.openxmlformats.org/officeDocument/2006/relationships/image" Target="../media/image173.png"/><Relationship Id="rId313" Type="http://schemas.openxmlformats.org/officeDocument/2006/relationships/customXml" Target="../ink/ink417.xml"/><Relationship Id="rId10" Type="http://schemas.openxmlformats.org/officeDocument/2006/relationships/customXml" Target="../ink/ink265.xml"/><Relationship Id="rId31" Type="http://schemas.openxmlformats.org/officeDocument/2006/relationships/image" Target="../media/image82.png"/><Relationship Id="rId52" Type="http://schemas.openxmlformats.org/officeDocument/2006/relationships/customXml" Target="../ink/ink286.xml"/><Relationship Id="rId73" Type="http://schemas.openxmlformats.org/officeDocument/2006/relationships/image" Target="../media/image101.png"/><Relationship Id="rId94" Type="http://schemas.openxmlformats.org/officeDocument/2006/relationships/customXml" Target="../ink/ink307.xml"/><Relationship Id="rId148" Type="http://schemas.openxmlformats.org/officeDocument/2006/relationships/customXml" Target="../ink/ink334.xml"/><Relationship Id="rId169" Type="http://schemas.openxmlformats.org/officeDocument/2006/relationships/image" Target="../media/image193.png"/><Relationship Id="rId334" Type="http://schemas.openxmlformats.org/officeDocument/2006/relationships/image" Target="../media/image308.png"/><Relationship Id="rId355" Type="http://schemas.openxmlformats.org/officeDocument/2006/relationships/customXml" Target="../ink/ink438.xml"/><Relationship Id="rId376" Type="http://schemas.openxmlformats.org/officeDocument/2006/relationships/image" Target="../media/image329.png"/><Relationship Id="rId397" Type="http://schemas.openxmlformats.org/officeDocument/2006/relationships/customXml" Target="../ink/ink459.xml"/><Relationship Id="rId4" Type="http://schemas.openxmlformats.org/officeDocument/2006/relationships/customXml" Target="../ink/ink262.xml"/><Relationship Id="rId180" Type="http://schemas.openxmlformats.org/officeDocument/2006/relationships/customXml" Target="../ink/ink350.xml"/><Relationship Id="rId215" Type="http://schemas.openxmlformats.org/officeDocument/2006/relationships/image" Target="../media/image249.png"/><Relationship Id="rId236" Type="http://schemas.openxmlformats.org/officeDocument/2006/relationships/image" Target="../media/image259.png"/><Relationship Id="rId257" Type="http://schemas.openxmlformats.org/officeDocument/2006/relationships/customXml" Target="../ink/ink389.xml"/><Relationship Id="rId278" Type="http://schemas.openxmlformats.org/officeDocument/2006/relationships/image" Target="../media/image280.png"/><Relationship Id="rId401" Type="http://schemas.openxmlformats.org/officeDocument/2006/relationships/customXml" Target="../ink/ink461.xml"/><Relationship Id="rId303" Type="http://schemas.openxmlformats.org/officeDocument/2006/relationships/customXml" Target="../ink/ink412.xml"/><Relationship Id="rId42" Type="http://schemas.openxmlformats.org/officeDocument/2006/relationships/customXml" Target="../ink/ink281.xml"/><Relationship Id="rId84" Type="http://schemas.openxmlformats.org/officeDocument/2006/relationships/customXml" Target="../ink/ink302.xml"/><Relationship Id="rId138" Type="http://schemas.openxmlformats.org/officeDocument/2006/relationships/customXml" Target="../ink/ink329.xml"/><Relationship Id="rId345" Type="http://schemas.openxmlformats.org/officeDocument/2006/relationships/customXml" Target="../ink/ink433.xml"/><Relationship Id="rId387" Type="http://schemas.openxmlformats.org/officeDocument/2006/relationships/customXml" Target="../ink/ink454.xml"/><Relationship Id="rId191" Type="http://schemas.openxmlformats.org/officeDocument/2006/relationships/image" Target="../media/image237.png"/><Relationship Id="rId205" Type="http://schemas.openxmlformats.org/officeDocument/2006/relationships/image" Target="../media/image244.png"/><Relationship Id="rId247" Type="http://schemas.openxmlformats.org/officeDocument/2006/relationships/customXml" Target="../ink/ink384.xml"/><Relationship Id="rId412" Type="http://schemas.openxmlformats.org/officeDocument/2006/relationships/image" Target="../media/image347.png"/><Relationship Id="rId107" Type="http://schemas.openxmlformats.org/officeDocument/2006/relationships/image" Target="../media/image163.png"/><Relationship Id="rId289" Type="http://schemas.openxmlformats.org/officeDocument/2006/relationships/customXml" Target="../ink/ink405.xml"/><Relationship Id="rId11" Type="http://schemas.openxmlformats.org/officeDocument/2006/relationships/image" Target="../media/image72.png"/><Relationship Id="rId53" Type="http://schemas.openxmlformats.org/officeDocument/2006/relationships/image" Target="../media/image93.png"/><Relationship Id="rId149" Type="http://schemas.openxmlformats.org/officeDocument/2006/relationships/image" Target="../media/image183.png"/><Relationship Id="rId314" Type="http://schemas.openxmlformats.org/officeDocument/2006/relationships/image" Target="../media/image298.png"/><Relationship Id="rId356" Type="http://schemas.openxmlformats.org/officeDocument/2006/relationships/image" Target="../media/image319.png"/><Relationship Id="rId398" Type="http://schemas.openxmlformats.org/officeDocument/2006/relationships/image" Target="../media/image340.png"/><Relationship Id="rId95" Type="http://schemas.openxmlformats.org/officeDocument/2006/relationships/image" Target="../media/image157.png"/><Relationship Id="rId160" Type="http://schemas.openxmlformats.org/officeDocument/2006/relationships/customXml" Target="../ink/ink340.xml"/><Relationship Id="rId216" Type="http://schemas.openxmlformats.org/officeDocument/2006/relationships/customXml" Target="../ink/ink368.xml"/><Relationship Id="rId258" Type="http://schemas.openxmlformats.org/officeDocument/2006/relationships/image" Target="../media/image270.png"/><Relationship Id="rId22" Type="http://schemas.openxmlformats.org/officeDocument/2006/relationships/customXml" Target="../ink/ink271.xml"/><Relationship Id="rId64" Type="http://schemas.openxmlformats.org/officeDocument/2006/relationships/customXml" Target="../ink/ink292.xml"/><Relationship Id="rId118" Type="http://schemas.openxmlformats.org/officeDocument/2006/relationships/customXml" Target="../ink/ink319.xml"/><Relationship Id="rId325" Type="http://schemas.openxmlformats.org/officeDocument/2006/relationships/customXml" Target="../ink/ink423.xml"/><Relationship Id="rId367" Type="http://schemas.openxmlformats.org/officeDocument/2006/relationships/customXml" Target="../ink/ink444.xml"/><Relationship Id="rId171" Type="http://schemas.openxmlformats.org/officeDocument/2006/relationships/image" Target="../media/image194.png"/><Relationship Id="rId227" Type="http://schemas.openxmlformats.org/officeDocument/2006/relationships/customXml" Target="../ink/ink374.xml"/><Relationship Id="rId269" Type="http://schemas.openxmlformats.org/officeDocument/2006/relationships/customXml" Target="../ink/ink395.xml"/><Relationship Id="rId33" Type="http://schemas.openxmlformats.org/officeDocument/2006/relationships/image" Target="../media/image83.png"/><Relationship Id="rId129" Type="http://schemas.openxmlformats.org/officeDocument/2006/relationships/image" Target="../media/image129.png"/><Relationship Id="rId280" Type="http://schemas.openxmlformats.org/officeDocument/2006/relationships/image" Target="../media/image281.png"/><Relationship Id="rId336" Type="http://schemas.openxmlformats.org/officeDocument/2006/relationships/image" Target="../media/image309.png"/><Relationship Id="rId75" Type="http://schemas.openxmlformats.org/officeDocument/2006/relationships/image" Target="../media/image102.png"/><Relationship Id="rId140" Type="http://schemas.openxmlformats.org/officeDocument/2006/relationships/customXml" Target="../ink/ink330.xml"/><Relationship Id="rId182" Type="http://schemas.openxmlformats.org/officeDocument/2006/relationships/customXml" Target="../ink/ink351.xml"/><Relationship Id="rId378" Type="http://schemas.openxmlformats.org/officeDocument/2006/relationships/image" Target="../media/image330.png"/><Relationship Id="rId403" Type="http://schemas.openxmlformats.org/officeDocument/2006/relationships/customXml" Target="../ink/ink462.xml"/><Relationship Id="rId6" Type="http://schemas.openxmlformats.org/officeDocument/2006/relationships/customXml" Target="../ink/ink263.xml"/><Relationship Id="rId238" Type="http://schemas.openxmlformats.org/officeDocument/2006/relationships/image" Target="../media/image260.png"/><Relationship Id="rId291" Type="http://schemas.openxmlformats.org/officeDocument/2006/relationships/customXml" Target="../ink/ink406.xml"/><Relationship Id="rId305" Type="http://schemas.openxmlformats.org/officeDocument/2006/relationships/customXml" Target="../ink/ink413.xml"/><Relationship Id="rId347" Type="http://schemas.openxmlformats.org/officeDocument/2006/relationships/customXml" Target="../ink/ink434.xml"/><Relationship Id="rId44" Type="http://schemas.openxmlformats.org/officeDocument/2006/relationships/customXml" Target="../ink/ink282.xml"/><Relationship Id="rId86" Type="http://schemas.openxmlformats.org/officeDocument/2006/relationships/customXml" Target="../ink/ink303.xml"/><Relationship Id="rId151" Type="http://schemas.openxmlformats.org/officeDocument/2006/relationships/image" Target="../media/image184.png"/><Relationship Id="rId389" Type="http://schemas.openxmlformats.org/officeDocument/2006/relationships/customXml" Target="../ink/ink455.xml"/><Relationship Id="rId193" Type="http://schemas.openxmlformats.org/officeDocument/2006/relationships/image" Target="../media/image238.png"/><Relationship Id="rId207" Type="http://schemas.openxmlformats.org/officeDocument/2006/relationships/image" Target="../media/image245.png"/><Relationship Id="rId249" Type="http://schemas.openxmlformats.org/officeDocument/2006/relationships/customXml" Target="../ink/ink385.xml"/><Relationship Id="rId414" Type="http://schemas.openxmlformats.org/officeDocument/2006/relationships/image" Target="../media/image348.png"/><Relationship Id="rId13" Type="http://schemas.openxmlformats.org/officeDocument/2006/relationships/image" Target="../media/image73.png"/><Relationship Id="rId109" Type="http://schemas.openxmlformats.org/officeDocument/2006/relationships/image" Target="../media/image164.png"/><Relationship Id="rId260" Type="http://schemas.openxmlformats.org/officeDocument/2006/relationships/image" Target="../media/image271.png"/><Relationship Id="rId316" Type="http://schemas.openxmlformats.org/officeDocument/2006/relationships/image" Target="../media/image299.png"/><Relationship Id="rId55" Type="http://schemas.openxmlformats.org/officeDocument/2006/relationships/image" Target="../media/image94.png"/><Relationship Id="rId97" Type="http://schemas.openxmlformats.org/officeDocument/2006/relationships/image" Target="../media/image158.png"/><Relationship Id="rId120" Type="http://schemas.openxmlformats.org/officeDocument/2006/relationships/customXml" Target="../ink/ink320.xml"/><Relationship Id="rId358" Type="http://schemas.openxmlformats.org/officeDocument/2006/relationships/image" Target="../media/image320.png"/><Relationship Id="rId162" Type="http://schemas.openxmlformats.org/officeDocument/2006/relationships/customXml" Target="../ink/ink341.xml"/><Relationship Id="rId218" Type="http://schemas.openxmlformats.org/officeDocument/2006/relationships/customXml" Target="../ink/ink369.xml"/><Relationship Id="rId271" Type="http://schemas.openxmlformats.org/officeDocument/2006/relationships/customXml" Target="../ink/ink396.xml"/><Relationship Id="rId24" Type="http://schemas.openxmlformats.org/officeDocument/2006/relationships/customXml" Target="../ink/ink272.xml"/><Relationship Id="rId66" Type="http://schemas.openxmlformats.org/officeDocument/2006/relationships/customXml" Target="../ink/ink293.xml"/><Relationship Id="rId131" Type="http://schemas.openxmlformats.org/officeDocument/2006/relationships/image" Target="../media/image174.png"/><Relationship Id="rId327" Type="http://schemas.openxmlformats.org/officeDocument/2006/relationships/customXml" Target="../ink/ink424.xml"/><Relationship Id="rId369" Type="http://schemas.openxmlformats.org/officeDocument/2006/relationships/customXml" Target="../ink/ink445.xml"/><Relationship Id="rId173" Type="http://schemas.openxmlformats.org/officeDocument/2006/relationships/image" Target="../media/image195.png"/><Relationship Id="rId229" Type="http://schemas.openxmlformats.org/officeDocument/2006/relationships/customXml" Target="../ink/ink375.xml"/><Relationship Id="rId380" Type="http://schemas.openxmlformats.org/officeDocument/2006/relationships/image" Target="../media/image331.png"/><Relationship Id="rId240" Type="http://schemas.openxmlformats.org/officeDocument/2006/relationships/image" Target="../media/image261.png"/><Relationship Id="rId35" Type="http://schemas.openxmlformats.org/officeDocument/2006/relationships/image" Target="../media/image84.png"/><Relationship Id="rId77" Type="http://schemas.openxmlformats.org/officeDocument/2006/relationships/image" Target="../media/image103.png"/><Relationship Id="rId100" Type="http://schemas.openxmlformats.org/officeDocument/2006/relationships/customXml" Target="../ink/ink310.xml"/><Relationship Id="rId282" Type="http://schemas.openxmlformats.org/officeDocument/2006/relationships/image" Target="../media/image282.png"/><Relationship Id="rId338" Type="http://schemas.openxmlformats.org/officeDocument/2006/relationships/image" Target="../media/image310.png"/><Relationship Id="rId8" Type="http://schemas.openxmlformats.org/officeDocument/2006/relationships/customXml" Target="../ink/ink264.xml"/><Relationship Id="rId142" Type="http://schemas.openxmlformats.org/officeDocument/2006/relationships/customXml" Target="../ink/ink331.xml"/><Relationship Id="rId184" Type="http://schemas.openxmlformats.org/officeDocument/2006/relationships/customXml" Target="../ink/ink352.xml"/><Relationship Id="rId391" Type="http://schemas.openxmlformats.org/officeDocument/2006/relationships/customXml" Target="../ink/ink456.xml"/><Relationship Id="rId405" Type="http://schemas.openxmlformats.org/officeDocument/2006/relationships/customXml" Target="../ink/ink463.xml"/><Relationship Id="rId251" Type="http://schemas.openxmlformats.org/officeDocument/2006/relationships/customXml" Target="../ink/ink386.xml"/><Relationship Id="rId46" Type="http://schemas.openxmlformats.org/officeDocument/2006/relationships/customXml" Target="../ink/ink283.xml"/><Relationship Id="rId293" Type="http://schemas.openxmlformats.org/officeDocument/2006/relationships/customXml" Target="../ink/ink407.xml"/><Relationship Id="rId307" Type="http://schemas.openxmlformats.org/officeDocument/2006/relationships/customXml" Target="../ink/ink414.xml"/><Relationship Id="rId349" Type="http://schemas.openxmlformats.org/officeDocument/2006/relationships/customXml" Target="../ink/ink435.xml"/><Relationship Id="rId88" Type="http://schemas.openxmlformats.org/officeDocument/2006/relationships/customXml" Target="../ink/ink304.xml"/><Relationship Id="rId111" Type="http://schemas.openxmlformats.org/officeDocument/2006/relationships/image" Target="../media/image165.png"/><Relationship Id="rId153" Type="http://schemas.openxmlformats.org/officeDocument/2006/relationships/image" Target="../media/image185.png"/><Relationship Id="rId195" Type="http://schemas.openxmlformats.org/officeDocument/2006/relationships/image" Target="../media/image239.png"/><Relationship Id="rId209" Type="http://schemas.openxmlformats.org/officeDocument/2006/relationships/image" Target="../media/image246.png"/><Relationship Id="rId360" Type="http://schemas.openxmlformats.org/officeDocument/2006/relationships/image" Target="../media/image321.png"/><Relationship Id="rId416" Type="http://schemas.openxmlformats.org/officeDocument/2006/relationships/image" Target="../media/image349.png"/><Relationship Id="rId220" Type="http://schemas.openxmlformats.org/officeDocument/2006/relationships/customXml" Target="../ink/ink370.xml"/><Relationship Id="rId15" Type="http://schemas.openxmlformats.org/officeDocument/2006/relationships/image" Target="../media/image74.png"/><Relationship Id="rId57" Type="http://schemas.openxmlformats.org/officeDocument/2006/relationships/image" Target="../media/image95.png"/><Relationship Id="rId262" Type="http://schemas.openxmlformats.org/officeDocument/2006/relationships/image" Target="../media/image272.png"/><Relationship Id="rId318" Type="http://schemas.openxmlformats.org/officeDocument/2006/relationships/image" Target="../media/image300.png"/><Relationship Id="rId99" Type="http://schemas.openxmlformats.org/officeDocument/2006/relationships/image" Target="../media/image159.png"/><Relationship Id="rId122" Type="http://schemas.openxmlformats.org/officeDocument/2006/relationships/customXml" Target="../ink/ink321.xml"/><Relationship Id="rId164" Type="http://schemas.openxmlformats.org/officeDocument/2006/relationships/customXml" Target="../ink/ink342.xml"/><Relationship Id="rId371" Type="http://schemas.openxmlformats.org/officeDocument/2006/relationships/customXml" Target="../ink/ink446.xml"/><Relationship Id="rId26" Type="http://schemas.openxmlformats.org/officeDocument/2006/relationships/customXml" Target="../ink/ink273.xml"/><Relationship Id="rId231" Type="http://schemas.openxmlformats.org/officeDocument/2006/relationships/customXml" Target="../ink/ink376.xml"/><Relationship Id="rId273" Type="http://schemas.openxmlformats.org/officeDocument/2006/relationships/customXml" Target="../ink/ink397.xml"/><Relationship Id="rId329" Type="http://schemas.openxmlformats.org/officeDocument/2006/relationships/customXml" Target="../ink/ink425.xml"/><Relationship Id="rId68" Type="http://schemas.openxmlformats.org/officeDocument/2006/relationships/customXml" Target="../ink/ink294.xml"/><Relationship Id="rId133" Type="http://schemas.openxmlformats.org/officeDocument/2006/relationships/image" Target="../media/image175.png"/><Relationship Id="rId175" Type="http://schemas.openxmlformats.org/officeDocument/2006/relationships/image" Target="../media/image196.png"/><Relationship Id="rId340" Type="http://schemas.openxmlformats.org/officeDocument/2006/relationships/image" Target="../media/image311.png"/><Relationship Id="rId200" Type="http://schemas.openxmlformats.org/officeDocument/2006/relationships/customXml" Target="../ink/ink360.xml"/><Relationship Id="rId382" Type="http://schemas.openxmlformats.org/officeDocument/2006/relationships/image" Target="../media/image332.png"/><Relationship Id="rId242" Type="http://schemas.openxmlformats.org/officeDocument/2006/relationships/image" Target="../media/image262.png"/><Relationship Id="rId284" Type="http://schemas.openxmlformats.org/officeDocument/2006/relationships/image" Target="../media/image283.png"/><Relationship Id="rId37" Type="http://schemas.openxmlformats.org/officeDocument/2006/relationships/image" Target="../media/image85.png"/><Relationship Id="rId79" Type="http://schemas.openxmlformats.org/officeDocument/2006/relationships/image" Target="../media/image104.png"/><Relationship Id="rId102" Type="http://schemas.openxmlformats.org/officeDocument/2006/relationships/customXml" Target="../ink/ink311.xml"/><Relationship Id="rId144" Type="http://schemas.openxmlformats.org/officeDocument/2006/relationships/customXml" Target="../ink/ink332.xml"/><Relationship Id="rId90" Type="http://schemas.openxmlformats.org/officeDocument/2006/relationships/customXml" Target="../ink/ink305.xml"/><Relationship Id="rId186" Type="http://schemas.openxmlformats.org/officeDocument/2006/relationships/customXml" Target="../ink/ink353.xml"/><Relationship Id="rId351" Type="http://schemas.openxmlformats.org/officeDocument/2006/relationships/customXml" Target="../ink/ink436.xml"/><Relationship Id="rId393" Type="http://schemas.openxmlformats.org/officeDocument/2006/relationships/customXml" Target="../ink/ink457.xml"/><Relationship Id="rId407" Type="http://schemas.openxmlformats.org/officeDocument/2006/relationships/customXml" Target="../ink/ink464.xml"/><Relationship Id="rId211" Type="http://schemas.openxmlformats.org/officeDocument/2006/relationships/image" Target="../media/image247.png"/><Relationship Id="rId253" Type="http://schemas.openxmlformats.org/officeDocument/2006/relationships/customXml" Target="../ink/ink387.xml"/><Relationship Id="rId295" Type="http://schemas.openxmlformats.org/officeDocument/2006/relationships/customXml" Target="../ink/ink408.xml"/><Relationship Id="rId309" Type="http://schemas.openxmlformats.org/officeDocument/2006/relationships/customXml" Target="../ink/ink415.xml"/><Relationship Id="rId48" Type="http://schemas.openxmlformats.org/officeDocument/2006/relationships/customXml" Target="../ink/ink284.xml"/><Relationship Id="rId113" Type="http://schemas.openxmlformats.org/officeDocument/2006/relationships/image" Target="../media/image166.png"/><Relationship Id="rId320" Type="http://schemas.openxmlformats.org/officeDocument/2006/relationships/image" Target="../media/image301.png"/><Relationship Id="rId155" Type="http://schemas.openxmlformats.org/officeDocument/2006/relationships/image" Target="../media/image186.png"/><Relationship Id="rId197" Type="http://schemas.openxmlformats.org/officeDocument/2006/relationships/image" Target="../media/image240.png"/><Relationship Id="rId362" Type="http://schemas.openxmlformats.org/officeDocument/2006/relationships/image" Target="../media/image322.png"/><Relationship Id="rId418" Type="http://schemas.openxmlformats.org/officeDocument/2006/relationships/image" Target="../media/image35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.png"/><Relationship Id="rId299" Type="http://schemas.openxmlformats.org/officeDocument/2006/relationships/customXml" Target="../ink/ink619.xml"/><Relationship Id="rId21" Type="http://schemas.openxmlformats.org/officeDocument/2006/relationships/image" Target="../media/image77.png"/><Relationship Id="rId63" Type="http://schemas.openxmlformats.org/officeDocument/2006/relationships/image" Target="../media/image97.png"/><Relationship Id="rId159" Type="http://schemas.openxmlformats.org/officeDocument/2006/relationships/image" Target="../media/image188.png"/><Relationship Id="rId324" Type="http://schemas.openxmlformats.org/officeDocument/2006/relationships/image" Target="../media/image387.png"/><Relationship Id="rId366" Type="http://schemas.openxmlformats.org/officeDocument/2006/relationships/image" Target="../media/image408.png"/><Relationship Id="rId170" Type="http://schemas.openxmlformats.org/officeDocument/2006/relationships/customXml" Target="../ink/ink554.xml"/><Relationship Id="rId226" Type="http://schemas.openxmlformats.org/officeDocument/2006/relationships/customXml" Target="../ink/ink582.xml"/><Relationship Id="rId433" Type="http://schemas.openxmlformats.org/officeDocument/2006/relationships/customXml" Target="../ink/ink686.xml"/><Relationship Id="rId268" Type="http://schemas.openxmlformats.org/officeDocument/2006/relationships/image" Target="../media/image359.png"/><Relationship Id="rId475" Type="http://schemas.openxmlformats.org/officeDocument/2006/relationships/customXml" Target="../ink/ink707.xml"/><Relationship Id="rId32" Type="http://schemas.openxmlformats.org/officeDocument/2006/relationships/customXml" Target="../ink/ink485.xml"/><Relationship Id="rId74" Type="http://schemas.openxmlformats.org/officeDocument/2006/relationships/customXml" Target="../ink/ink506.xml"/><Relationship Id="rId128" Type="http://schemas.openxmlformats.org/officeDocument/2006/relationships/customXml" Target="../ink/ink533.xml"/><Relationship Id="rId335" Type="http://schemas.openxmlformats.org/officeDocument/2006/relationships/customXml" Target="../ink/ink637.xml"/><Relationship Id="rId377" Type="http://schemas.openxmlformats.org/officeDocument/2006/relationships/customXml" Target="../ink/ink658.xml"/><Relationship Id="rId5" Type="http://schemas.openxmlformats.org/officeDocument/2006/relationships/image" Target="../media/image70.png"/><Relationship Id="rId181" Type="http://schemas.openxmlformats.org/officeDocument/2006/relationships/image" Target="../media/image199.png"/><Relationship Id="rId237" Type="http://schemas.openxmlformats.org/officeDocument/2006/relationships/customXml" Target="../ink/ink588.xml"/><Relationship Id="rId402" Type="http://schemas.openxmlformats.org/officeDocument/2006/relationships/image" Target="../media/image426.png"/><Relationship Id="rId279" Type="http://schemas.openxmlformats.org/officeDocument/2006/relationships/customXml" Target="../ink/ink609.xml"/><Relationship Id="rId444" Type="http://schemas.openxmlformats.org/officeDocument/2006/relationships/image" Target="../media/image447.png"/><Relationship Id="rId486" Type="http://schemas.openxmlformats.org/officeDocument/2006/relationships/image" Target="../media/image468.png"/><Relationship Id="rId43" Type="http://schemas.openxmlformats.org/officeDocument/2006/relationships/image" Target="../media/image88.png"/><Relationship Id="rId139" Type="http://schemas.openxmlformats.org/officeDocument/2006/relationships/image" Target="../media/image178.png"/><Relationship Id="rId290" Type="http://schemas.openxmlformats.org/officeDocument/2006/relationships/image" Target="../media/image370.png"/><Relationship Id="rId304" Type="http://schemas.openxmlformats.org/officeDocument/2006/relationships/image" Target="../media/image377.png"/><Relationship Id="rId346" Type="http://schemas.openxmlformats.org/officeDocument/2006/relationships/image" Target="../media/image398.png"/><Relationship Id="rId388" Type="http://schemas.openxmlformats.org/officeDocument/2006/relationships/image" Target="../media/image419.png"/><Relationship Id="rId85" Type="http://schemas.openxmlformats.org/officeDocument/2006/relationships/image" Target="../media/image107.png"/><Relationship Id="rId150" Type="http://schemas.openxmlformats.org/officeDocument/2006/relationships/customXml" Target="../ink/ink544.xml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76.xml"/><Relationship Id="rId248" Type="http://schemas.openxmlformats.org/officeDocument/2006/relationships/image" Target="../media/image265.png"/><Relationship Id="rId455" Type="http://schemas.openxmlformats.org/officeDocument/2006/relationships/customXml" Target="../ink/ink697.xml"/><Relationship Id="rId12" Type="http://schemas.openxmlformats.org/officeDocument/2006/relationships/customXml" Target="../ink/ink475.xml"/><Relationship Id="rId108" Type="http://schemas.openxmlformats.org/officeDocument/2006/relationships/customXml" Target="../ink/ink523.xml"/><Relationship Id="rId315" Type="http://schemas.openxmlformats.org/officeDocument/2006/relationships/customXml" Target="../ink/ink627.xml"/><Relationship Id="rId357" Type="http://schemas.openxmlformats.org/officeDocument/2006/relationships/customXml" Target="../ink/ink648.xml"/><Relationship Id="rId54" Type="http://schemas.openxmlformats.org/officeDocument/2006/relationships/customXml" Target="../ink/ink496.xml"/><Relationship Id="rId96" Type="http://schemas.openxmlformats.org/officeDocument/2006/relationships/customXml" Target="../ink/ink517.xml"/><Relationship Id="rId161" Type="http://schemas.openxmlformats.org/officeDocument/2006/relationships/image" Target="../media/image189.png"/><Relationship Id="rId217" Type="http://schemas.openxmlformats.org/officeDocument/2006/relationships/image" Target="../media/image250.png"/><Relationship Id="rId399" Type="http://schemas.openxmlformats.org/officeDocument/2006/relationships/customXml" Target="../ink/ink669.xml"/><Relationship Id="rId259" Type="http://schemas.openxmlformats.org/officeDocument/2006/relationships/customXml" Target="../ink/ink599.xml"/><Relationship Id="rId424" Type="http://schemas.openxmlformats.org/officeDocument/2006/relationships/image" Target="../media/image437.png"/><Relationship Id="rId466" Type="http://schemas.openxmlformats.org/officeDocument/2006/relationships/image" Target="../media/image458.png"/><Relationship Id="rId23" Type="http://schemas.openxmlformats.org/officeDocument/2006/relationships/image" Target="../media/image78.png"/><Relationship Id="rId119" Type="http://schemas.openxmlformats.org/officeDocument/2006/relationships/image" Target="../media/image169.png"/><Relationship Id="rId270" Type="http://schemas.openxmlformats.org/officeDocument/2006/relationships/image" Target="../media/image360.png"/><Relationship Id="rId326" Type="http://schemas.openxmlformats.org/officeDocument/2006/relationships/image" Target="../media/image388.png"/><Relationship Id="rId65" Type="http://schemas.openxmlformats.org/officeDocument/2006/relationships/image" Target="../media/image98.png"/><Relationship Id="rId130" Type="http://schemas.openxmlformats.org/officeDocument/2006/relationships/customXml" Target="../ink/ink534.xml"/><Relationship Id="rId368" Type="http://schemas.openxmlformats.org/officeDocument/2006/relationships/image" Target="../media/image409.png"/><Relationship Id="rId172" Type="http://schemas.openxmlformats.org/officeDocument/2006/relationships/customXml" Target="../ink/ink555.xml"/><Relationship Id="rId228" Type="http://schemas.openxmlformats.org/officeDocument/2006/relationships/image" Target="../media/image255.png"/><Relationship Id="rId435" Type="http://schemas.openxmlformats.org/officeDocument/2006/relationships/customXml" Target="../ink/ink687.xml"/><Relationship Id="rId477" Type="http://schemas.openxmlformats.org/officeDocument/2006/relationships/customXml" Target="../ink/ink708.xml"/><Relationship Id="rId281" Type="http://schemas.openxmlformats.org/officeDocument/2006/relationships/customXml" Target="../ink/ink610.xml"/><Relationship Id="rId337" Type="http://schemas.openxmlformats.org/officeDocument/2006/relationships/customXml" Target="../ink/ink638.xml"/><Relationship Id="rId34" Type="http://schemas.openxmlformats.org/officeDocument/2006/relationships/customXml" Target="../ink/ink486.xml"/><Relationship Id="rId76" Type="http://schemas.openxmlformats.org/officeDocument/2006/relationships/customXml" Target="../ink/ink507.xml"/><Relationship Id="rId141" Type="http://schemas.openxmlformats.org/officeDocument/2006/relationships/image" Target="../media/image179.png"/><Relationship Id="rId379" Type="http://schemas.openxmlformats.org/officeDocument/2006/relationships/customXml" Target="../ink/ink659.xml"/><Relationship Id="rId7" Type="http://schemas.openxmlformats.org/officeDocument/2006/relationships/image" Target="../media/image71.png"/><Relationship Id="rId183" Type="http://schemas.openxmlformats.org/officeDocument/2006/relationships/image" Target="../media/image200.png"/><Relationship Id="rId239" Type="http://schemas.openxmlformats.org/officeDocument/2006/relationships/customXml" Target="../ink/ink589.xml"/><Relationship Id="rId390" Type="http://schemas.openxmlformats.org/officeDocument/2006/relationships/image" Target="../media/image420.png"/><Relationship Id="rId404" Type="http://schemas.openxmlformats.org/officeDocument/2006/relationships/image" Target="../media/image427.png"/><Relationship Id="rId446" Type="http://schemas.openxmlformats.org/officeDocument/2006/relationships/image" Target="../media/image448.png"/><Relationship Id="rId250" Type="http://schemas.openxmlformats.org/officeDocument/2006/relationships/image" Target="../media/image266.png"/><Relationship Id="rId292" Type="http://schemas.openxmlformats.org/officeDocument/2006/relationships/image" Target="../media/image371.png"/><Relationship Id="rId306" Type="http://schemas.openxmlformats.org/officeDocument/2006/relationships/image" Target="../media/image378.png"/><Relationship Id="rId488" Type="http://schemas.openxmlformats.org/officeDocument/2006/relationships/image" Target="../media/image469.png"/><Relationship Id="rId45" Type="http://schemas.openxmlformats.org/officeDocument/2006/relationships/image" Target="../media/image89.png"/><Relationship Id="rId87" Type="http://schemas.openxmlformats.org/officeDocument/2006/relationships/image" Target="../media/image108.png"/><Relationship Id="rId110" Type="http://schemas.openxmlformats.org/officeDocument/2006/relationships/customXml" Target="../ink/ink524.xml"/><Relationship Id="rId348" Type="http://schemas.openxmlformats.org/officeDocument/2006/relationships/image" Target="../media/image399.png"/><Relationship Id="rId152" Type="http://schemas.openxmlformats.org/officeDocument/2006/relationships/customXml" Target="../ink/ink545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77.xml"/><Relationship Id="rId457" Type="http://schemas.openxmlformats.org/officeDocument/2006/relationships/customXml" Target="../ink/ink698.xml"/><Relationship Id="rId261" Type="http://schemas.openxmlformats.org/officeDocument/2006/relationships/customXml" Target="../ink/ink600.xml"/><Relationship Id="rId14" Type="http://schemas.openxmlformats.org/officeDocument/2006/relationships/customXml" Target="../ink/ink476.xml"/><Relationship Id="rId56" Type="http://schemas.openxmlformats.org/officeDocument/2006/relationships/customXml" Target="../ink/ink497.xml"/><Relationship Id="rId317" Type="http://schemas.openxmlformats.org/officeDocument/2006/relationships/customXml" Target="../ink/ink628.xml"/><Relationship Id="rId359" Type="http://schemas.openxmlformats.org/officeDocument/2006/relationships/customXml" Target="../ink/ink649.xml"/><Relationship Id="rId98" Type="http://schemas.openxmlformats.org/officeDocument/2006/relationships/customXml" Target="../ink/ink518.xml"/><Relationship Id="rId121" Type="http://schemas.openxmlformats.org/officeDocument/2006/relationships/image" Target="../media/image170.png"/><Relationship Id="rId163" Type="http://schemas.openxmlformats.org/officeDocument/2006/relationships/image" Target="../media/image190.png"/><Relationship Id="rId219" Type="http://schemas.openxmlformats.org/officeDocument/2006/relationships/image" Target="../media/image251.png"/><Relationship Id="rId370" Type="http://schemas.openxmlformats.org/officeDocument/2006/relationships/image" Target="../media/image410.png"/><Relationship Id="rId426" Type="http://schemas.openxmlformats.org/officeDocument/2006/relationships/image" Target="../media/image438.png"/><Relationship Id="rId230" Type="http://schemas.openxmlformats.org/officeDocument/2006/relationships/image" Target="../media/image256.png"/><Relationship Id="rId468" Type="http://schemas.openxmlformats.org/officeDocument/2006/relationships/image" Target="../media/image459.png"/><Relationship Id="rId25" Type="http://schemas.openxmlformats.org/officeDocument/2006/relationships/image" Target="../media/image79.png"/><Relationship Id="rId67" Type="http://schemas.openxmlformats.org/officeDocument/2006/relationships/image" Target="../media/image99.png"/><Relationship Id="rId272" Type="http://schemas.openxmlformats.org/officeDocument/2006/relationships/image" Target="../media/image361.png"/><Relationship Id="rId328" Type="http://schemas.openxmlformats.org/officeDocument/2006/relationships/image" Target="../media/image389.png"/><Relationship Id="rId132" Type="http://schemas.openxmlformats.org/officeDocument/2006/relationships/customXml" Target="../ink/ink535.xml"/><Relationship Id="rId174" Type="http://schemas.openxmlformats.org/officeDocument/2006/relationships/customXml" Target="../ink/ink556.xml"/><Relationship Id="rId381" Type="http://schemas.openxmlformats.org/officeDocument/2006/relationships/customXml" Target="../ink/ink660.xml"/><Relationship Id="rId241" Type="http://schemas.openxmlformats.org/officeDocument/2006/relationships/customXml" Target="../ink/ink590.xml"/><Relationship Id="rId437" Type="http://schemas.openxmlformats.org/officeDocument/2006/relationships/customXml" Target="../ink/ink688.xml"/><Relationship Id="rId479" Type="http://schemas.openxmlformats.org/officeDocument/2006/relationships/customXml" Target="../ink/ink709.xml"/><Relationship Id="rId36" Type="http://schemas.openxmlformats.org/officeDocument/2006/relationships/customXml" Target="../ink/ink487.xml"/><Relationship Id="rId283" Type="http://schemas.openxmlformats.org/officeDocument/2006/relationships/customXml" Target="../ink/ink611.xml"/><Relationship Id="rId339" Type="http://schemas.openxmlformats.org/officeDocument/2006/relationships/customXml" Target="../ink/ink639.xml"/><Relationship Id="rId490" Type="http://schemas.openxmlformats.org/officeDocument/2006/relationships/image" Target="../media/image470.png"/><Relationship Id="rId78" Type="http://schemas.openxmlformats.org/officeDocument/2006/relationships/customXml" Target="../ink/ink508.xml"/><Relationship Id="rId101" Type="http://schemas.openxmlformats.org/officeDocument/2006/relationships/image" Target="../media/image160.png"/><Relationship Id="rId143" Type="http://schemas.openxmlformats.org/officeDocument/2006/relationships/image" Target="../media/image180.png"/><Relationship Id="rId185" Type="http://schemas.openxmlformats.org/officeDocument/2006/relationships/image" Target="../media/image234.png"/><Relationship Id="rId350" Type="http://schemas.openxmlformats.org/officeDocument/2006/relationships/image" Target="../media/image400.png"/><Relationship Id="rId406" Type="http://schemas.openxmlformats.org/officeDocument/2006/relationships/image" Target="../media/image428.png"/><Relationship Id="rId9" Type="http://schemas.openxmlformats.org/officeDocument/2006/relationships/image" Target="../media/image28.png"/><Relationship Id="rId210" Type="http://schemas.openxmlformats.org/officeDocument/2006/relationships/customXml" Target="../ink/ink574.xml"/><Relationship Id="rId392" Type="http://schemas.openxmlformats.org/officeDocument/2006/relationships/image" Target="../media/image421.png"/><Relationship Id="rId448" Type="http://schemas.openxmlformats.org/officeDocument/2006/relationships/image" Target="../media/image449.png"/><Relationship Id="rId252" Type="http://schemas.openxmlformats.org/officeDocument/2006/relationships/image" Target="../media/image351.png"/><Relationship Id="rId294" Type="http://schemas.openxmlformats.org/officeDocument/2006/relationships/image" Target="../media/image372.png"/><Relationship Id="rId308" Type="http://schemas.openxmlformats.org/officeDocument/2006/relationships/image" Target="../media/image379.png"/><Relationship Id="rId47" Type="http://schemas.openxmlformats.org/officeDocument/2006/relationships/image" Target="../media/image90.png"/><Relationship Id="rId89" Type="http://schemas.openxmlformats.org/officeDocument/2006/relationships/image" Target="../media/image109.png"/><Relationship Id="rId112" Type="http://schemas.openxmlformats.org/officeDocument/2006/relationships/customXml" Target="../ink/ink525.xml"/><Relationship Id="rId154" Type="http://schemas.openxmlformats.org/officeDocument/2006/relationships/customXml" Target="../ink/ink546.xml"/><Relationship Id="rId361" Type="http://schemas.openxmlformats.org/officeDocument/2006/relationships/customXml" Target="../ink/ink650.xml"/><Relationship Id="rId196" Type="http://schemas.openxmlformats.org/officeDocument/2006/relationships/customXml" Target="../ink/ink567.xml"/><Relationship Id="rId417" Type="http://schemas.openxmlformats.org/officeDocument/2006/relationships/customXml" Target="../ink/ink678.xml"/><Relationship Id="rId459" Type="http://schemas.openxmlformats.org/officeDocument/2006/relationships/customXml" Target="../ink/ink699.xml"/><Relationship Id="rId16" Type="http://schemas.openxmlformats.org/officeDocument/2006/relationships/customXml" Target="../ink/ink477.xml"/><Relationship Id="rId221" Type="http://schemas.openxmlformats.org/officeDocument/2006/relationships/image" Target="../media/image252.png"/><Relationship Id="rId263" Type="http://schemas.openxmlformats.org/officeDocument/2006/relationships/customXml" Target="../ink/ink601.xml"/><Relationship Id="rId319" Type="http://schemas.openxmlformats.org/officeDocument/2006/relationships/customXml" Target="../ink/ink629.xml"/><Relationship Id="rId470" Type="http://schemas.openxmlformats.org/officeDocument/2006/relationships/image" Target="../media/image460.png"/><Relationship Id="rId58" Type="http://schemas.openxmlformats.org/officeDocument/2006/relationships/customXml" Target="../ink/ink498.xml"/><Relationship Id="rId123" Type="http://schemas.openxmlformats.org/officeDocument/2006/relationships/image" Target="../media/image171.png"/><Relationship Id="rId330" Type="http://schemas.openxmlformats.org/officeDocument/2006/relationships/image" Target="../media/image390.png"/><Relationship Id="rId165" Type="http://schemas.openxmlformats.org/officeDocument/2006/relationships/image" Target="../media/image191.png"/><Relationship Id="rId372" Type="http://schemas.openxmlformats.org/officeDocument/2006/relationships/image" Target="../media/image411.png"/><Relationship Id="rId428" Type="http://schemas.openxmlformats.org/officeDocument/2006/relationships/image" Target="../media/image439.png"/><Relationship Id="rId232" Type="http://schemas.openxmlformats.org/officeDocument/2006/relationships/image" Target="../media/image257.png"/><Relationship Id="rId274" Type="http://schemas.openxmlformats.org/officeDocument/2006/relationships/image" Target="../media/image362.png"/><Relationship Id="rId481" Type="http://schemas.openxmlformats.org/officeDocument/2006/relationships/customXml" Target="../ink/ink710.xml"/><Relationship Id="rId27" Type="http://schemas.openxmlformats.org/officeDocument/2006/relationships/image" Target="../media/image80.png"/><Relationship Id="rId69" Type="http://schemas.openxmlformats.org/officeDocument/2006/relationships/image" Target="../media/image100.png"/><Relationship Id="rId134" Type="http://schemas.openxmlformats.org/officeDocument/2006/relationships/customXml" Target="../ink/ink536.xml"/><Relationship Id="rId80" Type="http://schemas.openxmlformats.org/officeDocument/2006/relationships/customXml" Target="../ink/ink509.xml"/><Relationship Id="rId176" Type="http://schemas.openxmlformats.org/officeDocument/2006/relationships/customXml" Target="../ink/ink557.xml"/><Relationship Id="rId341" Type="http://schemas.openxmlformats.org/officeDocument/2006/relationships/customXml" Target="../ink/ink640.xml"/><Relationship Id="rId383" Type="http://schemas.openxmlformats.org/officeDocument/2006/relationships/customXml" Target="../ink/ink661.xml"/><Relationship Id="rId439" Type="http://schemas.openxmlformats.org/officeDocument/2006/relationships/customXml" Target="../ink/ink689.xml"/><Relationship Id="rId201" Type="http://schemas.openxmlformats.org/officeDocument/2006/relationships/image" Target="../media/image242.png"/><Relationship Id="rId243" Type="http://schemas.openxmlformats.org/officeDocument/2006/relationships/customXml" Target="../ink/ink591.xml"/><Relationship Id="rId285" Type="http://schemas.openxmlformats.org/officeDocument/2006/relationships/customXml" Target="../ink/ink612.xml"/><Relationship Id="rId450" Type="http://schemas.openxmlformats.org/officeDocument/2006/relationships/image" Target="../media/image450.png"/><Relationship Id="rId38" Type="http://schemas.openxmlformats.org/officeDocument/2006/relationships/customXml" Target="../ink/ink488.xml"/><Relationship Id="rId103" Type="http://schemas.openxmlformats.org/officeDocument/2006/relationships/image" Target="../media/image161.png"/><Relationship Id="rId310" Type="http://schemas.openxmlformats.org/officeDocument/2006/relationships/image" Target="../media/image380.png"/><Relationship Id="rId492" Type="http://schemas.openxmlformats.org/officeDocument/2006/relationships/image" Target="../media/image471.png"/><Relationship Id="rId91" Type="http://schemas.openxmlformats.org/officeDocument/2006/relationships/image" Target="../media/image110.png"/><Relationship Id="rId145" Type="http://schemas.openxmlformats.org/officeDocument/2006/relationships/image" Target="../media/image181.png"/><Relationship Id="rId187" Type="http://schemas.openxmlformats.org/officeDocument/2006/relationships/image" Target="../media/image235.png"/><Relationship Id="rId352" Type="http://schemas.openxmlformats.org/officeDocument/2006/relationships/image" Target="../media/image401.png"/><Relationship Id="rId394" Type="http://schemas.openxmlformats.org/officeDocument/2006/relationships/image" Target="../media/image422.png"/><Relationship Id="rId408" Type="http://schemas.openxmlformats.org/officeDocument/2006/relationships/image" Target="../media/image429.png"/><Relationship Id="rId212" Type="http://schemas.openxmlformats.org/officeDocument/2006/relationships/customXml" Target="../ink/ink575.xml"/><Relationship Id="rId254" Type="http://schemas.openxmlformats.org/officeDocument/2006/relationships/image" Target="../media/image352.png"/><Relationship Id="rId49" Type="http://schemas.openxmlformats.org/officeDocument/2006/relationships/image" Target="../media/image91.png"/><Relationship Id="rId114" Type="http://schemas.openxmlformats.org/officeDocument/2006/relationships/customXml" Target="../ink/ink526.xml"/><Relationship Id="rId296" Type="http://schemas.openxmlformats.org/officeDocument/2006/relationships/image" Target="../media/image373.png"/><Relationship Id="rId461" Type="http://schemas.openxmlformats.org/officeDocument/2006/relationships/customXml" Target="../ink/ink700.xml"/><Relationship Id="rId60" Type="http://schemas.openxmlformats.org/officeDocument/2006/relationships/customXml" Target="../ink/ink499.xml"/><Relationship Id="rId156" Type="http://schemas.openxmlformats.org/officeDocument/2006/relationships/customXml" Target="../ink/ink547.xml"/><Relationship Id="rId198" Type="http://schemas.openxmlformats.org/officeDocument/2006/relationships/customXml" Target="../ink/ink568.xml"/><Relationship Id="rId321" Type="http://schemas.openxmlformats.org/officeDocument/2006/relationships/customXml" Target="../ink/ink630.xml"/><Relationship Id="rId363" Type="http://schemas.openxmlformats.org/officeDocument/2006/relationships/customXml" Target="../ink/ink651.xml"/><Relationship Id="rId419" Type="http://schemas.openxmlformats.org/officeDocument/2006/relationships/customXml" Target="../ink/ink679.xml"/><Relationship Id="rId223" Type="http://schemas.openxmlformats.org/officeDocument/2006/relationships/image" Target="../media/image253.png"/><Relationship Id="rId430" Type="http://schemas.openxmlformats.org/officeDocument/2006/relationships/image" Target="../media/image440.png"/><Relationship Id="rId18" Type="http://schemas.openxmlformats.org/officeDocument/2006/relationships/customXml" Target="../ink/ink478.xml"/><Relationship Id="rId265" Type="http://schemas.openxmlformats.org/officeDocument/2006/relationships/customXml" Target="../ink/ink602.xml"/><Relationship Id="rId472" Type="http://schemas.openxmlformats.org/officeDocument/2006/relationships/image" Target="../media/image461.png"/><Relationship Id="rId125" Type="http://schemas.openxmlformats.org/officeDocument/2006/relationships/image" Target="../media/image172.png"/><Relationship Id="rId167" Type="http://schemas.openxmlformats.org/officeDocument/2006/relationships/image" Target="../media/image192.png"/><Relationship Id="rId332" Type="http://schemas.openxmlformats.org/officeDocument/2006/relationships/image" Target="../media/image391.png"/><Relationship Id="rId374" Type="http://schemas.openxmlformats.org/officeDocument/2006/relationships/image" Target="../media/image412.png"/><Relationship Id="rId71" Type="http://schemas.openxmlformats.org/officeDocument/2006/relationships/image" Target="../media/image59.png"/><Relationship Id="rId234" Type="http://schemas.openxmlformats.org/officeDocument/2006/relationships/image" Target="../media/image258.png"/><Relationship Id="rId2" Type="http://schemas.openxmlformats.org/officeDocument/2006/relationships/customXml" Target="../ink/ink470.xml"/><Relationship Id="rId29" Type="http://schemas.openxmlformats.org/officeDocument/2006/relationships/image" Target="../media/image81.png"/><Relationship Id="rId276" Type="http://schemas.openxmlformats.org/officeDocument/2006/relationships/image" Target="../media/image363.png"/><Relationship Id="rId441" Type="http://schemas.openxmlformats.org/officeDocument/2006/relationships/customXml" Target="../ink/ink690.xml"/><Relationship Id="rId483" Type="http://schemas.openxmlformats.org/officeDocument/2006/relationships/customXml" Target="../ink/ink711.xml"/><Relationship Id="rId40" Type="http://schemas.openxmlformats.org/officeDocument/2006/relationships/customXml" Target="../ink/ink489.xml"/><Relationship Id="rId136" Type="http://schemas.openxmlformats.org/officeDocument/2006/relationships/customXml" Target="../ink/ink537.xml"/><Relationship Id="rId178" Type="http://schemas.openxmlformats.org/officeDocument/2006/relationships/customXml" Target="../ink/ink558.xml"/><Relationship Id="rId301" Type="http://schemas.openxmlformats.org/officeDocument/2006/relationships/customXml" Target="../ink/ink620.xml"/><Relationship Id="rId343" Type="http://schemas.openxmlformats.org/officeDocument/2006/relationships/customXml" Target="../ink/ink641.xml"/><Relationship Id="rId82" Type="http://schemas.openxmlformats.org/officeDocument/2006/relationships/customXml" Target="../ink/ink510.xml"/><Relationship Id="rId203" Type="http://schemas.openxmlformats.org/officeDocument/2006/relationships/image" Target="../media/image243.png"/><Relationship Id="rId385" Type="http://schemas.openxmlformats.org/officeDocument/2006/relationships/customXml" Target="../ink/ink662.xml"/><Relationship Id="rId245" Type="http://schemas.openxmlformats.org/officeDocument/2006/relationships/customXml" Target="../ink/ink592.xml"/><Relationship Id="rId287" Type="http://schemas.openxmlformats.org/officeDocument/2006/relationships/customXml" Target="../ink/ink613.xml"/><Relationship Id="rId410" Type="http://schemas.openxmlformats.org/officeDocument/2006/relationships/image" Target="../media/image430.png"/><Relationship Id="rId452" Type="http://schemas.openxmlformats.org/officeDocument/2006/relationships/image" Target="../media/image451.png"/><Relationship Id="rId105" Type="http://schemas.openxmlformats.org/officeDocument/2006/relationships/image" Target="../media/image162.png"/><Relationship Id="rId147" Type="http://schemas.openxmlformats.org/officeDocument/2006/relationships/image" Target="../media/image182.png"/><Relationship Id="rId312" Type="http://schemas.openxmlformats.org/officeDocument/2006/relationships/image" Target="../media/image381.png"/><Relationship Id="rId354" Type="http://schemas.openxmlformats.org/officeDocument/2006/relationships/image" Target="../media/image402.png"/><Relationship Id="rId51" Type="http://schemas.openxmlformats.org/officeDocument/2006/relationships/image" Target="../media/image92.png"/><Relationship Id="rId93" Type="http://schemas.openxmlformats.org/officeDocument/2006/relationships/image" Target="../media/image156.png"/><Relationship Id="rId189" Type="http://schemas.openxmlformats.org/officeDocument/2006/relationships/image" Target="../media/image236.png"/><Relationship Id="rId396" Type="http://schemas.openxmlformats.org/officeDocument/2006/relationships/image" Target="../media/image423.png"/><Relationship Id="rId214" Type="http://schemas.openxmlformats.org/officeDocument/2006/relationships/customXml" Target="../ink/ink576.xml"/><Relationship Id="rId256" Type="http://schemas.openxmlformats.org/officeDocument/2006/relationships/image" Target="../media/image353.png"/><Relationship Id="rId298" Type="http://schemas.openxmlformats.org/officeDocument/2006/relationships/image" Target="../media/image374.png"/><Relationship Id="rId421" Type="http://schemas.openxmlformats.org/officeDocument/2006/relationships/customXml" Target="../ink/ink680.xml"/><Relationship Id="rId463" Type="http://schemas.openxmlformats.org/officeDocument/2006/relationships/customXml" Target="../ink/ink701.xml"/><Relationship Id="rId116" Type="http://schemas.openxmlformats.org/officeDocument/2006/relationships/customXml" Target="../ink/ink527.xml"/><Relationship Id="rId158" Type="http://schemas.openxmlformats.org/officeDocument/2006/relationships/customXml" Target="../ink/ink548.xml"/><Relationship Id="rId323" Type="http://schemas.openxmlformats.org/officeDocument/2006/relationships/customXml" Target="../ink/ink631.xml"/><Relationship Id="rId20" Type="http://schemas.openxmlformats.org/officeDocument/2006/relationships/customXml" Target="../ink/ink479.xml"/><Relationship Id="rId41" Type="http://schemas.openxmlformats.org/officeDocument/2006/relationships/image" Target="../media/image87.png"/><Relationship Id="rId62" Type="http://schemas.openxmlformats.org/officeDocument/2006/relationships/customXml" Target="../ink/ink500.xml"/><Relationship Id="rId83" Type="http://schemas.openxmlformats.org/officeDocument/2006/relationships/image" Target="../media/image106.png"/><Relationship Id="rId179" Type="http://schemas.openxmlformats.org/officeDocument/2006/relationships/image" Target="../media/image198.png"/><Relationship Id="rId365" Type="http://schemas.openxmlformats.org/officeDocument/2006/relationships/customXml" Target="../ink/ink652.xml"/><Relationship Id="rId386" Type="http://schemas.openxmlformats.org/officeDocument/2006/relationships/image" Target="../media/image418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25" Type="http://schemas.openxmlformats.org/officeDocument/2006/relationships/image" Target="../media/image254.png"/><Relationship Id="rId246" Type="http://schemas.openxmlformats.org/officeDocument/2006/relationships/image" Target="../media/image264.png"/><Relationship Id="rId267" Type="http://schemas.openxmlformats.org/officeDocument/2006/relationships/customXml" Target="../ink/ink603.xml"/><Relationship Id="rId288" Type="http://schemas.openxmlformats.org/officeDocument/2006/relationships/image" Target="../media/image369.png"/><Relationship Id="rId411" Type="http://schemas.openxmlformats.org/officeDocument/2006/relationships/customXml" Target="../ink/ink675.xml"/><Relationship Id="rId432" Type="http://schemas.openxmlformats.org/officeDocument/2006/relationships/image" Target="../media/image441.png"/><Relationship Id="rId453" Type="http://schemas.openxmlformats.org/officeDocument/2006/relationships/customXml" Target="../ink/ink696.xml"/><Relationship Id="rId474" Type="http://schemas.openxmlformats.org/officeDocument/2006/relationships/image" Target="../media/image462.png"/><Relationship Id="rId106" Type="http://schemas.openxmlformats.org/officeDocument/2006/relationships/customXml" Target="../ink/ink522.xml"/><Relationship Id="rId127" Type="http://schemas.openxmlformats.org/officeDocument/2006/relationships/image" Target="../media/image173.png"/><Relationship Id="rId313" Type="http://schemas.openxmlformats.org/officeDocument/2006/relationships/customXml" Target="../ink/ink626.xml"/><Relationship Id="rId10" Type="http://schemas.openxmlformats.org/officeDocument/2006/relationships/customXml" Target="../ink/ink474.xml"/><Relationship Id="rId31" Type="http://schemas.openxmlformats.org/officeDocument/2006/relationships/image" Target="../media/image82.png"/><Relationship Id="rId52" Type="http://schemas.openxmlformats.org/officeDocument/2006/relationships/customXml" Target="../ink/ink495.xml"/><Relationship Id="rId73" Type="http://schemas.openxmlformats.org/officeDocument/2006/relationships/image" Target="../media/image101.png"/><Relationship Id="rId94" Type="http://schemas.openxmlformats.org/officeDocument/2006/relationships/customXml" Target="../ink/ink516.xml"/><Relationship Id="rId148" Type="http://schemas.openxmlformats.org/officeDocument/2006/relationships/customXml" Target="../ink/ink543.xml"/><Relationship Id="rId169" Type="http://schemas.openxmlformats.org/officeDocument/2006/relationships/image" Target="../media/image193.png"/><Relationship Id="rId334" Type="http://schemas.openxmlformats.org/officeDocument/2006/relationships/image" Target="../media/image392.png"/><Relationship Id="rId355" Type="http://schemas.openxmlformats.org/officeDocument/2006/relationships/customXml" Target="../ink/ink647.xml"/><Relationship Id="rId376" Type="http://schemas.openxmlformats.org/officeDocument/2006/relationships/image" Target="../media/image413.png"/><Relationship Id="rId397" Type="http://schemas.openxmlformats.org/officeDocument/2006/relationships/customXml" Target="../ink/ink668.xml"/><Relationship Id="rId4" Type="http://schemas.openxmlformats.org/officeDocument/2006/relationships/customXml" Target="../ink/ink471.xml"/><Relationship Id="rId180" Type="http://schemas.openxmlformats.org/officeDocument/2006/relationships/customXml" Target="../ink/ink559.xml"/><Relationship Id="rId215" Type="http://schemas.openxmlformats.org/officeDocument/2006/relationships/image" Target="../media/image249.png"/><Relationship Id="rId236" Type="http://schemas.openxmlformats.org/officeDocument/2006/relationships/image" Target="../media/image259.png"/><Relationship Id="rId257" Type="http://schemas.openxmlformats.org/officeDocument/2006/relationships/customXml" Target="../ink/ink598.xml"/><Relationship Id="rId278" Type="http://schemas.openxmlformats.org/officeDocument/2006/relationships/image" Target="../media/image364.png"/><Relationship Id="rId401" Type="http://schemas.openxmlformats.org/officeDocument/2006/relationships/customXml" Target="../ink/ink670.xml"/><Relationship Id="rId422" Type="http://schemas.openxmlformats.org/officeDocument/2006/relationships/image" Target="../media/image436.png"/><Relationship Id="rId443" Type="http://schemas.openxmlformats.org/officeDocument/2006/relationships/customXml" Target="../ink/ink691.xml"/><Relationship Id="rId464" Type="http://schemas.openxmlformats.org/officeDocument/2006/relationships/image" Target="../media/image457.png"/><Relationship Id="rId303" Type="http://schemas.openxmlformats.org/officeDocument/2006/relationships/customXml" Target="../ink/ink621.xml"/><Relationship Id="rId485" Type="http://schemas.openxmlformats.org/officeDocument/2006/relationships/customXml" Target="../ink/ink712.xml"/><Relationship Id="rId42" Type="http://schemas.openxmlformats.org/officeDocument/2006/relationships/customXml" Target="../ink/ink490.xml"/><Relationship Id="rId84" Type="http://schemas.openxmlformats.org/officeDocument/2006/relationships/customXml" Target="../ink/ink511.xml"/><Relationship Id="rId138" Type="http://schemas.openxmlformats.org/officeDocument/2006/relationships/customXml" Target="../ink/ink538.xml"/><Relationship Id="rId345" Type="http://schemas.openxmlformats.org/officeDocument/2006/relationships/customXml" Target="../ink/ink642.xml"/><Relationship Id="rId387" Type="http://schemas.openxmlformats.org/officeDocument/2006/relationships/customXml" Target="../ink/ink663.xml"/><Relationship Id="rId191" Type="http://schemas.openxmlformats.org/officeDocument/2006/relationships/image" Target="../media/image237.png"/><Relationship Id="rId205" Type="http://schemas.openxmlformats.org/officeDocument/2006/relationships/image" Target="../media/image244.png"/><Relationship Id="rId247" Type="http://schemas.openxmlformats.org/officeDocument/2006/relationships/customXml" Target="../ink/ink593.xml"/><Relationship Id="rId412" Type="http://schemas.openxmlformats.org/officeDocument/2006/relationships/image" Target="../media/image431.png"/><Relationship Id="rId107" Type="http://schemas.openxmlformats.org/officeDocument/2006/relationships/image" Target="../media/image163.png"/><Relationship Id="rId289" Type="http://schemas.openxmlformats.org/officeDocument/2006/relationships/customXml" Target="../ink/ink614.xml"/><Relationship Id="rId454" Type="http://schemas.openxmlformats.org/officeDocument/2006/relationships/image" Target="../media/image452.png"/><Relationship Id="rId11" Type="http://schemas.openxmlformats.org/officeDocument/2006/relationships/image" Target="../media/image72.png"/><Relationship Id="rId53" Type="http://schemas.openxmlformats.org/officeDocument/2006/relationships/image" Target="../media/image93.png"/><Relationship Id="rId149" Type="http://schemas.openxmlformats.org/officeDocument/2006/relationships/image" Target="../media/image183.png"/><Relationship Id="rId314" Type="http://schemas.openxmlformats.org/officeDocument/2006/relationships/image" Target="../media/image382.png"/><Relationship Id="rId356" Type="http://schemas.openxmlformats.org/officeDocument/2006/relationships/image" Target="../media/image403.png"/><Relationship Id="rId398" Type="http://schemas.openxmlformats.org/officeDocument/2006/relationships/image" Target="../media/image424.png"/><Relationship Id="rId95" Type="http://schemas.openxmlformats.org/officeDocument/2006/relationships/image" Target="../media/image157.png"/><Relationship Id="rId160" Type="http://schemas.openxmlformats.org/officeDocument/2006/relationships/customXml" Target="../ink/ink549.xml"/><Relationship Id="rId216" Type="http://schemas.openxmlformats.org/officeDocument/2006/relationships/customXml" Target="../ink/ink577.xml"/><Relationship Id="rId423" Type="http://schemas.openxmlformats.org/officeDocument/2006/relationships/customXml" Target="../ink/ink681.xml"/><Relationship Id="rId258" Type="http://schemas.openxmlformats.org/officeDocument/2006/relationships/image" Target="../media/image354.png"/><Relationship Id="rId465" Type="http://schemas.openxmlformats.org/officeDocument/2006/relationships/customXml" Target="../ink/ink702.xml"/><Relationship Id="rId22" Type="http://schemas.openxmlformats.org/officeDocument/2006/relationships/customXml" Target="../ink/ink480.xml"/><Relationship Id="rId64" Type="http://schemas.openxmlformats.org/officeDocument/2006/relationships/customXml" Target="../ink/ink501.xml"/><Relationship Id="rId118" Type="http://schemas.openxmlformats.org/officeDocument/2006/relationships/customXml" Target="../ink/ink528.xml"/><Relationship Id="rId325" Type="http://schemas.openxmlformats.org/officeDocument/2006/relationships/customXml" Target="../ink/ink632.xml"/><Relationship Id="rId367" Type="http://schemas.openxmlformats.org/officeDocument/2006/relationships/customXml" Target="../ink/ink653.xml"/><Relationship Id="rId171" Type="http://schemas.openxmlformats.org/officeDocument/2006/relationships/image" Target="../media/image194.png"/><Relationship Id="rId227" Type="http://schemas.openxmlformats.org/officeDocument/2006/relationships/customXml" Target="../ink/ink583.xml"/><Relationship Id="rId269" Type="http://schemas.openxmlformats.org/officeDocument/2006/relationships/customXml" Target="../ink/ink604.xml"/><Relationship Id="rId434" Type="http://schemas.openxmlformats.org/officeDocument/2006/relationships/image" Target="../media/image442.png"/><Relationship Id="rId476" Type="http://schemas.openxmlformats.org/officeDocument/2006/relationships/image" Target="../media/image463.png"/><Relationship Id="rId33" Type="http://schemas.openxmlformats.org/officeDocument/2006/relationships/image" Target="../media/image83.png"/><Relationship Id="rId129" Type="http://schemas.openxmlformats.org/officeDocument/2006/relationships/image" Target="../media/image129.png"/><Relationship Id="rId280" Type="http://schemas.openxmlformats.org/officeDocument/2006/relationships/image" Target="../media/image365.png"/><Relationship Id="rId336" Type="http://schemas.openxmlformats.org/officeDocument/2006/relationships/image" Target="../media/image393.png"/><Relationship Id="rId75" Type="http://schemas.openxmlformats.org/officeDocument/2006/relationships/image" Target="../media/image102.png"/><Relationship Id="rId140" Type="http://schemas.openxmlformats.org/officeDocument/2006/relationships/customXml" Target="../ink/ink539.xml"/><Relationship Id="rId182" Type="http://schemas.openxmlformats.org/officeDocument/2006/relationships/customXml" Target="../ink/ink560.xml"/><Relationship Id="rId378" Type="http://schemas.openxmlformats.org/officeDocument/2006/relationships/image" Target="../media/image414.png"/><Relationship Id="rId403" Type="http://schemas.openxmlformats.org/officeDocument/2006/relationships/customXml" Target="../ink/ink671.xml"/><Relationship Id="rId6" Type="http://schemas.openxmlformats.org/officeDocument/2006/relationships/customXml" Target="../ink/ink472.xml"/><Relationship Id="rId238" Type="http://schemas.openxmlformats.org/officeDocument/2006/relationships/image" Target="../media/image260.png"/><Relationship Id="rId445" Type="http://schemas.openxmlformats.org/officeDocument/2006/relationships/customXml" Target="../ink/ink692.xml"/><Relationship Id="rId487" Type="http://schemas.openxmlformats.org/officeDocument/2006/relationships/customXml" Target="../ink/ink713.xml"/><Relationship Id="rId291" Type="http://schemas.openxmlformats.org/officeDocument/2006/relationships/customXml" Target="../ink/ink615.xml"/><Relationship Id="rId305" Type="http://schemas.openxmlformats.org/officeDocument/2006/relationships/customXml" Target="../ink/ink622.xml"/><Relationship Id="rId347" Type="http://schemas.openxmlformats.org/officeDocument/2006/relationships/customXml" Target="../ink/ink643.xml"/><Relationship Id="rId44" Type="http://schemas.openxmlformats.org/officeDocument/2006/relationships/customXml" Target="../ink/ink491.xml"/><Relationship Id="rId86" Type="http://schemas.openxmlformats.org/officeDocument/2006/relationships/customXml" Target="../ink/ink512.xml"/><Relationship Id="rId151" Type="http://schemas.openxmlformats.org/officeDocument/2006/relationships/image" Target="../media/image184.png"/><Relationship Id="rId389" Type="http://schemas.openxmlformats.org/officeDocument/2006/relationships/customXml" Target="../ink/ink664.xml"/><Relationship Id="rId193" Type="http://schemas.openxmlformats.org/officeDocument/2006/relationships/image" Target="../media/image238.png"/><Relationship Id="rId207" Type="http://schemas.openxmlformats.org/officeDocument/2006/relationships/image" Target="../media/image245.png"/><Relationship Id="rId249" Type="http://schemas.openxmlformats.org/officeDocument/2006/relationships/customXml" Target="../ink/ink594.xml"/><Relationship Id="rId414" Type="http://schemas.openxmlformats.org/officeDocument/2006/relationships/image" Target="../media/image432.png"/><Relationship Id="rId456" Type="http://schemas.openxmlformats.org/officeDocument/2006/relationships/image" Target="../media/image453.png"/><Relationship Id="rId13" Type="http://schemas.openxmlformats.org/officeDocument/2006/relationships/image" Target="../media/image73.png"/><Relationship Id="rId109" Type="http://schemas.openxmlformats.org/officeDocument/2006/relationships/image" Target="../media/image164.png"/><Relationship Id="rId260" Type="http://schemas.openxmlformats.org/officeDocument/2006/relationships/image" Target="../media/image355.png"/><Relationship Id="rId316" Type="http://schemas.openxmlformats.org/officeDocument/2006/relationships/image" Target="../media/image383.png"/><Relationship Id="rId55" Type="http://schemas.openxmlformats.org/officeDocument/2006/relationships/image" Target="../media/image94.png"/><Relationship Id="rId97" Type="http://schemas.openxmlformats.org/officeDocument/2006/relationships/image" Target="../media/image158.png"/><Relationship Id="rId120" Type="http://schemas.openxmlformats.org/officeDocument/2006/relationships/customXml" Target="../ink/ink529.xml"/><Relationship Id="rId358" Type="http://schemas.openxmlformats.org/officeDocument/2006/relationships/image" Target="../media/image404.png"/><Relationship Id="rId162" Type="http://schemas.openxmlformats.org/officeDocument/2006/relationships/customXml" Target="../ink/ink550.xml"/><Relationship Id="rId218" Type="http://schemas.openxmlformats.org/officeDocument/2006/relationships/customXml" Target="../ink/ink578.xml"/><Relationship Id="rId425" Type="http://schemas.openxmlformats.org/officeDocument/2006/relationships/customXml" Target="../ink/ink682.xml"/><Relationship Id="rId467" Type="http://schemas.openxmlformats.org/officeDocument/2006/relationships/customXml" Target="../ink/ink703.xml"/><Relationship Id="rId271" Type="http://schemas.openxmlformats.org/officeDocument/2006/relationships/customXml" Target="../ink/ink605.xml"/><Relationship Id="rId24" Type="http://schemas.openxmlformats.org/officeDocument/2006/relationships/customXml" Target="../ink/ink481.xml"/><Relationship Id="rId66" Type="http://schemas.openxmlformats.org/officeDocument/2006/relationships/customXml" Target="../ink/ink502.xml"/><Relationship Id="rId131" Type="http://schemas.openxmlformats.org/officeDocument/2006/relationships/image" Target="../media/image174.png"/><Relationship Id="rId327" Type="http://schemas.openxmlformats.org/officeDocument/2006/relationships/customXml" Target="../ink/ink633.xml"/><Relationship Id="rId369" Type="http://schemas.openxmlformats.org/officeDocument/2006/relationships/customXml" Target="../ink/ink654.xml"/><Relationship Id="rId173" Type="http://schemas.openxmlformats.org/officeDocument/2006/relationships/image" Target="../media/image195.png"/><Relationship Id="rId229" Type="http://schemas.openxmlformats.org/officeDocument/2006/relationships/customXml" Target="../ink/ink584.xml"/><Relationship Id="rId380" Type="http://schemas.openxmlformats.org/officeDocument/2006/relationships/image" Target="../media/image415.png"/><Relationship Id="rId436" Type="http://schemas.openxmlformats.org/officeDocument/2006/relationships/image" Target="../media/image443.png"/><Relationship Id="rId240" Type="http://schemas.openxmlformats.org/officeDocument/2006/relationships/image" Target="../media/image261.png"/><Relationship Id="rId478" Type="http://schemas.openxmlformats.org/officeDocument/2006/relationships/image" Target="../media/image464.png"/><Relationship Id="rId35" Type="http://schemas.openxmlformats.org/officeDocument/2006/relationships/image" Target="../media/image84.png"/><Relationship Id="rId77" Type="http://schemas.openxmlformats.org/officeDocument/2006/relationships/image" Target="../media/image103.png"/><Relationship Id="rId100" Type="http://schemas.openxmlformats.org/officeDocument/2006/relationships/customXml" Target="../ink/ink519.xml"/><Relationship Id="rId282" Type="http://schemas.openxmlformats.org/officeDocument/2006/relationships/image" Target="../media/image366.png"/><Relationship Id="rId338" Type="http://schemas.openxmlformats.org/officeDocument/2006/relationships/image" Target="../media/image394.png"/><Relationship Id="rId8" Type="http://schemas.openxmlformats.org/officeDocument/2006/relationships/customXml" Target="../ink/ink473.xml"/><Relationship Id="rId142" Type="http://schemas.openxmlformats.org/officeDocument/2006/relationships/customXml" Target="../ink/ink540.xml"/><Relationship Id="rId184" Type="http://schemas.openxmlformats.org/officeDocument/2006/relationships/customXml" Target="../ink/ink561.xml"/><Relationship Id="rId391" Type="http://schemas.openxmlformats.org/officeDocument/2006/relationships/customXml" Target="../ink/ink665.xml"/><Relationship Id="rId405" Type="http://schemas.openxmlformats.org/officeDocument/2006/relationships/customXml" Target="../ink/ink672.xml"/><Relationship Id="rId447" Type="http://schemas.openxmlformats.org/officeDocument/2006/relationships/customXml" Target="../ink/ink693.xml"/><Relationship Id="rId251" Type="http://schemas.openxmlformats.org/officeDocument/2006/relationships/customXml" Target="../ink/ink595.xml"/><Relationship Id="rId489" Type="http://schemas.openxmlformats.org/officeDocument/2006/relationships/customXml" Target="../ink/ink714.xml"/><Relationship Id="rId46" Type="http://schemas.openxmlformats.org/officeDocument/2006/relationships/customXml" Target="../ink/ink492.xml"/><Relationship Id="rId293" Type="http://schemas.openxmlformats.org/officeDocument/2006/relationships/customXml" Target="../ink/ink616.xml"/><Relationship Id="rId307" Type="http://schemas.openxmlformats.org/officeDocument/2006/relationships/customXml" Target="../ink/ink623.xml"/><Relationship Id="rId349" Type="http://schemas.openxmlformats.org/officeDocument/2006/relationships/customXml" Target="../ink/ink644.xml"/><Relationship Id="rId88" Type="http://schemas.openxmlformats.org/officeDocument/2006/relationships/customXml" Target="../ink/ink513.xml"/><Relationship Id="rId111" Type="http://schemas.openxmlformats.org/officeDocument/2006/relationships/image" Target="../media/image165.png"/><Relationship Id="rId153" Type="http://schemas.openxmlformats.org/officeDocument/2006/relationships/image" Target="../media/image185.png"/><Relationship Id="rId195" Type="http://schemas.openxmlformats.org/officeDocument/2006/relationships/image" Target="../media/image239.png"/><Relationship Id="rId209" Type="http://schemas.openxmlformats.org/officeDocument/2006/relationships/image" Target="../media/image246.png"/><Relationship Id="rId360" Type="http://schemas.openxmlformats.org/officeDocument/2006/relationships/image" Target="../media/image405.png"/><Relationship Id="rId416" Type="http://schemas.openxmlformats.org/officeDocument/2006/relationships/image" Target="../media/image433.png"/><Relationship Id="rId220" Type="http://schemas.openxmlformats.org/officeDocument/2006/relationships/customXml" Target="../ink/ink579.xml"/><Relationship Id="rId458" Type="http://schemas.openxmlformats.org/officeDocument/2006/relationships/image" Target="../media/image454.png"/><Relationship Id="rId15" Type="http://schemas.openxmlformats.org/officeDocument/2006/relationships/image" Target="../media/image74.png"/><Relationship Id="rId57" Type="http://schemas.openxmlformats.org/officeDocument/2006/relationships/image" Target="../media/image95.png"/><Relationship Id="rId262" Type="http://schemas.openxmlformats.org/officeDocument/2006/relationships/image" Target="../media/image356.png"/><Relationship Id="rId318" Type="http://schemas.openxmlformats.org/officeDocument/2006/relationships/image" Target="../media/image384.png"/><Relationship Id="rId99" Type="http://schemas.openxmlformats.org/officeDocument/2006/relationships/image" Target="../media/image159.png"/><Relationship Id="rId122" Type="http://schemas.openxmlformats.org/officeDocument/2006/relationships/customXml" Target="../ink/ink530.xml"/><Relationship Id="rId164" Type="http://schemas.openxmlformats.org/officeDocument/2006/relationships/customXml" Target="../ink/ink551.xml"/><Relationship Id="rId371" Type="http://schemas.openxmlformats.org/officeDocument/2006/relationships/customXml" Target="../ink/ink655.xml"/><Relationship Id="rId427" Type="http://schemas.openxmlformats.org/officeDocument/2006/relationships/customXml" Target="../ink/ink683.xml"/><Relationship Id="rId469" Type="http://schemas.openxmlformats.org/officeDocument/2006/relationships/customXml" Target="../ink/ink704.xml"/><Relationship Id="rId26" Type="http://schemas.openxmlformats.org/officeDocument/2006/relationships/customXml" Target="../ink/ink482.xml"/><Relationship Id="rId231" Type="http://schemas.openxmlformats.org/officeDocument/2006/relationships/customXml" Target="../ink/ink585.xml"/><Relationship Id="rId273" Type="http://schemas.openxmlformats.org/officeDocument/2006/relationships/customXml" Target="../ink/ink606.xml"/><Relationship Id="rId329" Type="http://schemas.openxmlformats.org/officeDocument/2006/relationships/customXml" Target="../ink/ink634.xml"/><Relationship Id="rId480" Type="http://schemas.openxmlformats.org/officeDocument/2006/relationships/image" Target="../media/image465.png"/><Relationship Id="rId68" Type="http://schemas.openxmlformats.org/officeDocument/2006/relationships/customXml" Target="../ink/ink503.xml"/><Relationship Id="rId133" Type="http://schemas.openxmlformats.org/officeDocument/2006/relationships/image" Target="../media/image175.png"/><Relationship Id="rId175" Type="http://schemas.openxmlformats.org/officeDocument/2006/relationships/image" Target="../media/image196.png"/><Relationship Id="rId340" Type="http://schemas.openxmlformats.org/officeDocument/2006/relationships/image" Target="../media/image395.png"/><Relationship Id="rId200" Type="http://schemas.openxmlformats.org/officeDocument/2006/relationships/customXml" Target="../ink/ink569.xml"/><Relationship Id="rId382" Type="http://schemas.openxmlformats.org/officeDocument/2006/relationships/image" Target="../media/image416.png"/><Relationship Id="rId438" Type="http://schemas.openxmlformats.org/officeDocument/2006/relationships/image" Target="../media/image444.png"/><Relationship Id="rId242" Type="http://schemas.openxmlformats.org/officeDocument/2006/relationships/image" Target="../media/image262.png"/><Relationship Id="rId284" Type="http://schemas.openxmlformats.org/officeDocument/2006/relationships/image" Target="../media/image367.png"/><Relationship Id="rId491" Type="http://schemas.openxmlformats.org/officeDocument/2006/relationships/customXml" Target="../ink/ink715.xml"/><Relationship Id="rId37" Type="http://schemas.openxmlformats.org/officeDocument/2006/relationships/image" Target="../media/image85.png"/><Relationship Id="rId79" Type="http://schemas.openxmlformats.org/officeDocument/2006/relationships/image" Target="../media/image104.png"/><Relationship Id="rId102" Type="http://schemas.openxmlformats.org/officeDocument/2006/relationships/customXml" Target="../ink/ink520.xml"/><Relationship Id="rId144" Type="http://schemas.openxmlformats.org/officeDocument/2006/relationships/customXml" Target="../ink/ink541.xml"/><Relationship Id="rId90" Type="http://schemas.openxmlformats.org/officeDocument/2006/relationships/customXml" Target="../ink/ink514.xml"/><Relationship Id="rId186" Type="http://schemas.openxmlformats.org/officeDocument/2006/relationships/customXml" Target="../ink/ink562.xml"/><Relationship Id="rId351" Type="http://schemas.openxmlformats.org/officeDocument/2006/relationships/customXml" Target="../ink/ink645.xml"/><Relationship Id="rId393" Type="http://schemas.openxmlformats.org/officeDocument/2006/relationships/customXml" Target="../ink/ink666.xml"/><Relationship Id="rId407" Type="http://schemas.openxmlformats.org/officeDocument/2006/relationships/customXml" Target="../ink/ink673.xml"/><Relationship Id="rId449" Type="http://schemas.openxmlformats.org/officeDocument/2006/relationships/customXml" Target="../ink/ink694.xml"/><Relationship Id="rId211" Type="http://schemas.openxmlformats.org/officeDocument/2006/relationships/image" Target="../media/image247.png"/><Relationship Id="rId253" Type="http://schemas.openxmlformats.org/officeDocument/2006/relationships/customXml" Target="../ink/ink596.xml"/><Relationship Id="rId295" Type="http://schemas.openxmlformats.org/officeDocument/2006/relationships/customXml" Target="../ink/ink617.xml"/><Relationship Id="rId309" Type="http://schemas.openxmlformats.org/officeDocument/2006/relationships/customXml" Target="../ink/ink624.xml"/><Relationship Id="rId460" Type="http://schemas.openxmlformats.org/officeDocument/2006/relationships/image" Target="../media/image455.png"/><Relationship Id="rId48" Type="http://schemas.openxmlformats.org/officeDocument/2006/relationships/customXml" Target="../ink/ink493.xml"/><Relationship Id="rId113" Type="http://schemas.openxmlformats.org/officeDocument/2006/relationships/image" Target="../media/image166.png"/><Relationship Id="rId320" Type="http://schemas.openxmlformats.org/officeDocument/2006/relationships/image" Target="../media/image385.png"/><Relationship Id="rId155" Type="http://schemas.openxmlformats.org/officeDocument/2006/relationships/image" Target="../media/image186.png"/><Relationship Id="rId197" Type="http://schemas.openxmlformats.org/officeDocument/2006/relationships/image" Target="../media/image240.png"/><Relationship Id="rId362" Type="http://schemas.openxmlformats.org/officeDocument/2006/relationships/image" Target="../media/image406.png"/><Relationship Id="rId418" Type="http://schemas.openxmlformats.org/officeDocument/2006/relationships/image" Target="../media/image434.png"/><Relationship Id="rId222" Type="http://schemas.openxmlformats.org/officeDocument/2006/relationships/customXml" Target="../ink/ink580.xml"/><Relationship Id="rId264" Type="http://schemas.openxmlformats.org/officeDocument/2006/relationships/image" Target="../media/image357.png"/><Relationship Id="rId471" Type="http://schemas.openxmlformats.org/officeDocument/2006/relationships/customXml" Target="../ink/ink705.xml"/><Relationship Id="rId17" Type="http://schemas.openxmlformats.org/officeDocument/2006/relationships/image" Target="../media/image75.png"/><Relationship Id="rId59" Type="http://schemas.openxmlformats.org/officeDocument/2006/relationships/image" Target="../media/image53.png"/><Relationship Id="rId124" Type="http://schemas.openxmlformats.org/officeDocument/2006/relationships/customXml" Target="../ink/ink531.xml"/><Relationship Id="rId70" Type="http://schemas.openxmlformats.org/officeDocument/2006/relationships/customXml" Target="../ink/ink504.xml"/><Relationship Id="rId166" Type="http://schemas.openxmlformats.org/officeDocument/2006/relationships/customXml" Target="../ink/ink552.xml"/><Relationship Id="rId331" Type="http://schemas.openxmlformats.org/officeDocument/2006/relationships/customXml" Target="../ink/ink635.xml"/><Relationship Id="rId373" Type="http://schemas.openxmlformats.org/officeDocument/2006/relationships/customXml" Target="../ink/ink656.xml"/><Relationship Id="rId429" Type="http://schemas.openxmlformats.org/officeDocument/2006/relationships/customXml" Target="../ink/ink684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586.xml"/><Relationship Id="rId440" Type="http://schemas.openxmlformats.org/officeDocument/2006/relationships/image" Target="../media/image445.png"/><Relationship Id="rId28" Type="http://schemas.openxmlformats.org/officeDocument/2006/relationships/customXml" Target="../ink/ink483.xml"/><Relationship Id="rId275" Type="http://schemas.openxmlformats.org/officeDocument/2006/relationships/customXml" Target="../ink/ink607.xml"/><Relationship Id="rId300" Type="http://schemas.openxmlformats.org/officeDocument/2006/relationships/image" Target="../media/image375.png"/><Relationship Id="rId482" Type="http://schemas.openxmlformats.org/officeDocument/2006/relationships/image" Target="../media/image466.png"/><Relationship Id="rId81" Type="http://schemas.openxmlformats.org/officeDocument/2006/relationships/image" Target="../media/image105.png"/><Relationship Id="rId135" Type="http://schemas.openxmlformats.org/officeDocument/2006/relationships/image" Target="../media/image176.png"/><Relationship Id="rId177" Type="http://schemas.openxmlformats.org/officeDocument/2006/relationships/image" Target="../media/image197.png"/><Relationship Id="rId342" Type="http://schemas.openxmlformats.org/officeDocument/2006/relationships/image" Target="../media/image396.png"/><Relationship Id="rId384" Type="http://schemas.openxmlformats.org/officeDocument/2006/relationships/image" Target="../media/image417.png"/><Relationship Id="rId202" Type="http://schemas.openxmlformats.org/officeDocument/2006/relationships/customXml" Target="../ink/ink570.xml"/><Relationship Id="rId244" Type="http://schemas.openxmlformats.org/officeDocument/2006/relationships/image" Target="../media/image263.png"/><Relationship Id="rId39" Type="http://schemas.openxmlformats.org/officeDocument/2006/relationships/image" Target="../media/image86.png"/><Relationship Id="rId286" Type="http://schemas.openxmlformats.org/officeDocument/2006/relationships/image" Target="../media/image368.png"/><Relationship Id="rId451" Type="http://schemas.openxmlformats.org/officeDocument/2006/relationships/customXml" Target="../ink/ink695.xml"/><Relationship Id="rId50" Type="http://schemas.openxmlformats.org/officeDocument/2006/relationships/customXml" Target="../ink/ink494.xml"/><Relationship Id="rId104" Type="http://schemas.openxmlformats.org/officeDocument/2006/relationships/customXml" Target="../ink/ink521.xml"/><Relationship Id="rId146" Type="http://schemas.openxmlformats.org/officeDocument/2006/relationships/customXml" Target="../ink/ink542.xml"/><Relationship Id="rId188" Type="http://schemas.openxmlformats.org/officeDocument/2006/relationships/customXml" Target="../ink/ink563.xml"/><Relationship Id="rId311" Type="http://schemas.openxmlformats.org/officeDocument/2006/relationships/customXml" Target="../ink/ink625.xml"/><Relationship Id="rId353" Type="http://schemas.openxmlformats.org/officeDocument/2006/relationships/customXml" Target="../ink/ink646.xml"/><Relationship Id="rId395" Type="http://schemas.openxmlformats.org/officeDocument/2006/relationships/customXml" Target="../ink/ink667.xml"/><Relationship Id="rId409" Type="http://schemas.openxmlformats.org/officeDocument/2006/relationships/customXml" Target="../ink/ink674.xml"/><Relationship Id="rId92" Type="http://schemas.openxmlformats.org/officeDocument/2006/relationships/customXml" Target="../ink/ink515.xml"/><Relationship Id="rId213" Type="http://schemas.openxmlformats.org/officeDocument/2006/relationships/image" Target="../media/image248.png"/><Relationship Id="rId420" Type="http://schemas.openxmlformats.org/officeDocument/2006/relationships/image" Target="../media/image435.png"/><Relationship Id="rId255" Type="http://schemas.openxmlformats.org/officeDocument/2006/relationships/customXml" Target="../ink/ink597.xml"/><Relationship Id="rId297" Type="http://schemas.openxmlformats.org/officeDocument/2006/relationships/customXml" Target="../ink/ink618.xml"/><Relationship Id="rId462" Type="http://schemas.openxmlformats.org/officeDocument/2006/relationships/image" Target="../media/image456.png"/><Relationship Id="rId115" Type="http://schemas.openxmlformats.org/officeDocument/2006/relationships/image" Target="../media/image167.png"/><Relationship Id="rId157" Type="http://schemas.openxmlformats.org/officeDocument/2006/relationships/image" Target="../media/image187.png"/><Relationship Id="rId322" Type="http://schemas.openxmlformats.org/officeDocument/2006/relationships/image" Target="../media/image386.png"/><Relationship Id="rId364" Type="http://schemas.openxmlformats.org/officeDocument/2006/relationships/image" Target="../media/image407.png"/><Relationship Id="rId61" Type="http://schemas.openxmlformats.org/officeDocument/2006/relationships/image" Target="../media/image96.png"/><Relationship Id="rId199" Type="http://schemas.openxmlformats.org/officeDocument/2006/relationships/image" Target="../media/image241.png"/><Relationship Id="rId19" Type="http://schemas.openxmlformats.org/officeDocument/2006/relationships/image" Target="../media/image76.png"/><Relationship Id="rId224" Type="http://schemas.openxmlformats.org/officeDocument/2006/relationships/customXml" Target="../ink/ink581.xml"/><Relationship Id="rId266" Type="http://schemas.openxmlformats.org/officeDocument/2006/relationships/image" Target="../media/image358.png"/><Relationship Id="rId431" Type="http://schemas.openxmlformats.org/officeDocument/2006/relationships/customXml" Target="../ink/ink685.xml"/><Relationship Id="rId473" Type="http://schemas.openxmlformats.org/officeDocument/2006/relationships/customXml" Target="../ink/ink706.xml"/><Relationship Id="rId30" Type="http://schemas.openxmlformats.org/officeDocument/2006/relationships/customXml" Target="../ink/ink484.xml"/><Relationship Id="rId126" Type="http://schemas.openxmlformats.org/officeDocument/2006/relationships/customXml" Target="../ink/ink532.xml"/><Relationship Id="rId168" Type="http://schemas.openxmlformats.org/officeDocument/2006/relationships/customXml" Target="../ink/ink553.xml"/><Relationship Id="rId333" Type="http://schemas.openxmlformats.org/officeDocument/2006/relationships/customXml" Target="../ink/ink636.xml"/><Relationship Id="rId72" Type="http://schemas.openxmlformats.org/officeDocument/2006/relationships/customXml" Target="../ink/ink505.xml"/><Relationship Id="rId375" Type="http://schemas.openxmlformats.org/officeDocument/2006/relationships/customXml" Target="../ink/ink657.xml"/><Relationship Id="rId3" Type="http://schemas.openxmlformats.org/officeDocument/2006/relationships/image" Target="../media/image25.png"/><Relationship Id="rId235" Type="http://schemas.openxmlformats.org/officeDocument/2006/relationships/customXml" Target="../ink/ink587.xml"/><Relationship Id="rId277" Type="http://schemas.openxmlformats.org/officeDocument/2006/relationships/customXml" Target="../ink/ink608.xml"/><Relationship Id="rId400" Type="http://schemas.openxmlformats.org/officeDocument/2006/relationships/image" Target="../media/image425.png"/><Relationship Id="rId442" Type="http://schemas.openxmlformats.org/officeDocument/2006/relationships/image" Target="../media/image446.png"/><Relationship Id="rId484" Type="http://schemas.openxmlformats.org/officeDocument/2006/relationships/image" Target="../media/image467.png"/><Relationship Id="rId137" Type="http://schemas.openxmlformats.org/officeDocument/2006/relationships/image" Target="../media/image177.png"/><Relationship Id="rId302" Type="http://schemas.openxmlformats.org/officeDocument/2006/relationships/image" Target="../media/image376.png"/><Relationship Id="rId344" Type="http://schemas.openxmlformats.org/officeDocument/2006/relationships/image" Target="../media/image397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.png"/><Relationship Id="rId21" Type="http://schemas.openxmlformats.org/officeDocument/2006/relationships/image" Target="../media/image77.png"/><Relationship Id="rId42" Type="http://schemas.openxmlformats.org/officeDocument/2006/relationships/customXml" Target="../ink/ink736.xml"/><Relationship Id="rId63" Type="http://schemas.openxmlformats.org/officeDocument/2006/relationships/image" Target="../media/image97.png"/><Relationship Id="rId84" Type="http://schemas.openxmlformats.org/officeDocument/2006/relationships/customXml" Target="../ink/ink757.xml"/><Relationship Id="rId138" Type="http://schemas.openxmlformats.org/officeDocument/2006/relationships/customXml" Target="../ink/ink784.xml"/><Relationship Id="rId159" Type="http://schemas.openxmlformats.org/officeDocument/2006/relationships/image" Target="../media/image188.png"/><Relationship Id="rId170" Type="http://schemas.openxmlformats.org/officeDocument/2006/relationships/customXml" Target="../ink/ink800.xml"/><Relationship Id="rId191" Type="http://schemas.openxmlformats.org/officeDocument/2006/relationships/image" Target="../media/image237.png"/><Relationship Id="rId205" Type="http://schemas.openxmlformats.org/officeDocument/2006/relationships/image" Target="../media/image244.png"/><Relationship Id="rId226" Type="http://schemas.openxmlformats.org/officeDocument/2006/relationships/customXml" Target="../ink/ink828.xml"/><Relationship Id="rId247" Type="http://schemas.openxmlformats.org/officeDocument/2006/relationships/customXml" Target="../ink/ink839.xml"/><Relationship Id="rId107" Type="http://schemas.openxmlformats.org/officeDocument/2006/relationships/image" Target="../media/image163.png"/><Relationship Id="rId11" Type="http://schemas.openxmlformats.org/officeDocument/2006/relationships/image" Target="../media/image72.png"/><Relationship Id="rId32" Type="http://schemas.openxmlformats.org/officeDocument/2006/relationships/customXml" Target="../ink/ink731.xml"/><Relationship Id="rId53" Type="http://schemas.openxmlformats.org/officeDocument/2006/relationships/image" Target="../media/image93.png"/><Relationship Id="rId74" Type="http://schemas.openxmlformats.org/officeDocument/2006/relationships/customXml" Target="../ink/ink752.xml"/><Relationship Id="rId128" Type="http://schemas.openxmlformats.org/officeDocument/2006/relationships/customXml" Target="../ink/ink779.xml"/><Relationship Id="rId149" Type="http://schemas.openxmlformats.org/officeDocument/2006/relationships/image" Target="../media/image183.png"/><Relationship Id="rId5" Type="http://schemas.openxmlformats.org/officeDocument/2006/relationships/image" Target="../media/image70.png"/><Relationship Id="rId95" Type="http://schemas.openxmlformats.org/officeDocument/2006/relationships/image" Target="../media/image157.png"/><Relationship Id="rId160" Type="http://schemas.openxmlformats.org/officeDocument/2006/relationships/customXml" Target="../ink/ink795.xml"/><Relationship Id="rId181" Type="http://schemas.openxmlformats.org/officeDocument/2006/relationships/image" Target="../media/image199.png"/><Relationship Id="rId216" Type="http://schemas.openxmlformats.org/officeDocument/2006/relationships/customXml" Target="../ink/ink823.xml"/><Relationship Id="rId237" Type="http://schemas.openxmlformats.org/officeDocument/2006/relationships/customXml" Target="../ink/ink834.xml"/><Relationship Id="rId22" Type="http://schemas.openxmlformats.org/officeDocument/2006/relationships/customXml" Target="../ink/ink726.xml"/><Relationship Id="rId43" Type="http://schemas.openxmlformats.org/officeDocument/2006/relationships/image" Target="../media/image88.png"/><Relationship Id="rId64" Type="http://schemas.openxmlformats.org/officeDocument/2006/relationships/customXml" Target="../ink/ink747.xml"/><Relationship Id="rId118" Type="http://schemas.openxmlformats.org/officeDocument/2006/relationships/customXml" Target="../ink/ink774.xml"/><Relationship Id="rId139" Type="http://schemas.openxmlformats.org/officeDocument/2006/relationships/image" Target="../media/image178.png"/><Relationship Id="rId85" Type="http://schemas.openxmlformats.org/officeDocument/2006/relationships/image" Target="../media/image107.png"/><Relationship Id="rId150" Type="http://schemas.openxmlformats.org/officeDocument/2006/relationships/customXml" Target="../ink/ink790.xml"/><Relationship Id="rId171" Type="http://schemas.openxmlformats.org/officeDocument/2006/relationships/image" Target="../media/image194.png"/><Relationship Id="rId192" Type="http://schemas.openxmlformats.org/officeDocument/2006/relationships/customXml" Target="../ink/ink811.xml"/><Relationship Id="rId206" Type="http://schemas.openxmlformats.org/officeDocument/2006/relationships/customXml" Target="../ink/ink818.xml"/><Relationship Id="rId227" Type="http://schemas.openxmlformats.org/officeDocument/2006/relationships/customXml" Target="../ink/ink829.xml"/><Relationship Id="rId248" Type="http://schemas.openxmlformats.org/officeDocument/2006/relationships/image" Target="../media/image265.png"/><Relationship Id="rId12" Type="http://schemas.openxmlformats.org/officeDocument/2006/relationships/customXml" Target="../ink/ink721.xml"/><Relationship Id="rId33" Type="http://schemas.openxmlformats.org/officeDocument/2006/relationships/image" Target="../media/image83.png"/><Relationship Id="rId108" Type="http://schemas.openxmlformats.org/officeDocument/2006/relationships/customXml" Target="../ink/ink769.xml"/><Relationship Id="rId129" Type="http://schemas.openxmlformats.org/officeDocument/2006/relationships/image" Target="../media/image129.png"/><Relationship Id="rId54" Type="http://schemas.openxmlformats.org/officeDocument/2006/relationships/customXml" Target="../ink/ink742.xml"/><Relationship Id="rId75" Type="http://schemas.openxmlformats.org/officeDocument/2006/relationships/image" Target="../media/image102.png"/><Relationship Id="rId96" Type="http://schemas.openxmlformats.org/officeDocument/2006/relationships/customXml" Target="../ink/ink763.xml"/><Relationship Id="rId140" Type="http://schemas.openxmlformats.org/officeDocument/2006/relationships/customXml" Target="../ink/ink785.xml"/><Relationship Id="rId161" Type="http://schemas.openxmlformats.org/officeDocument/2006/relationships/image" Target="../media/image189.png"/><Relationship Id="rId182" Type="http://schemas.openxmlformats.org/officeDocument/2006/relationships/customXml" Target="../ink/ink806.xml"/><Relationship Id="rId217" Type="http://schemas.openxmlformats.org/officeDocument/2006/relationships/image" Target="../media/image250.png"/><Relationship Id="rId6" Type="http://schemas.openxmlformats.org/officeDocument/2006/relationships/customXml" Target="../ink/ink718.xml"/><Relationship Id="rId238" Type="http://schemas.openxmlformats.org/officeDocument/2006/relationships/image" Target="../media/image260.png"/><Relationship Id="rId23" Type="http://schemas.openxmlformats.org/officeDocument/2006/relationships/image" Target="../media/image78.png"/><Relationship Id="rId119" Type="http://schemas.openxmlformats.org/officeDocument/2006/relationships/image" Target="../media/image169.png"/><Relationship Id="rId44" Type="http://schemas.openxmlformats.org/officeDocument/2006/relationships/customXml" Target="../ink/ink737.xml"/><Relationship Id="rId65" Type="http://schemas.openxmlformats.org/officeDocument/2006/relationships/image" Target="../media/image98.png"/><Relationship Id="rId86" Type="http://schemas.openxmlformats.org/officeDocument/2006/relationships/customXml" Target="../ink/ink758.xml"/><Relationship Id="rId130" Type="http://schemas.openxmlformats.org/officeDocument/2006/relationships/customXml" Target="../ink/ink780.xml"/><Relationship Id="rId151" Type="http://schemas.openxmlformats.org/officeDocument/2006/relationships/image" Target="../media/image184.png"/><Relationship Id="rId172" Type="http://schemas.openxmlformats.org/officeDocument/2006/relationships/customXml" Target="../ink/ink801.xml"/><Relationship Id="rId193" Type="http://schemas.openxmlformats.org/officeDocument/2006/relationships/image" Target="../media/image14.png"/><Relationship Id="rId207" Type="http://schemas.openxmlformats.org/officeDocument/2006/relationships/image" Target="../media/image245.png"/><Relationship Id="rId228" Type="http://schemas.openxmlformats.org/officeDocument/2006/relationships/image" Target="../media/image255.png"/><Relationship Id="rId249" Type="http://schemas.openxmlformats.org/officeDocument/2006/relationships/customXml" Target="../ink/ink840.xml"/><Relationship Id="rId13" Type="http://schemas.openxmlformats.org/officeDocument/2006/relationships/image" Target="../media/image73.png"/><Relationship Id="rId109" Type="http://schemas.openxmlformats.org/officeDocument/2006/relationships/image" Target="../media/image164.png"/><Relationship Id="rId34" Type="http://schemas.openxmlformats.org/officeDocument/2006/relationships/customXml" Target="../ink/ink732.xml"/><Relationship Id="rId55" Type="http://schemas.openxmlformats.org/officeDocument/2006/relationships/image" Target="../media/image94.png"/><Relationship Id="rId76" Type="http://schemas.openxmlformats.org/officeDocument/2006/relationships/customXml" Target="../ink/ink753.xml"/><Relationship Id="rId97" Type="http://schemas.openxmlformats.org/officeDocument/2006/relationships/image" Target="../media/image158.png"/><Relationship Id="rId120" Type="http://schemas.openxmlformats.org/officeDocument/2006/relationships/customXml" Target="../ink/ink775.xml"/><Relationship Id="rId141" Type="http://schemas.openxmlformats.org/officeDocument/2006/relationships/image" Target="../media/image179.png"/><Relationship Id="rId7" Type="http://schemas.openxmlformats.org/officeDocument/2006/relationships/image" Target="../media/image71.png"/><Relationship Id="rId162" Type="http://schemas.openxmlformats.org/officeDocument/2006/relationships/customXml" Target="../ink/ink796.xml"/><Relationship Id="rId183" Type="http://schemas.openxmlformats.org/officeDocument/2006/relationships/image" Target="../media/image200.png"/><Relationship Id="rId218" Type="http://schemas.openxmlformats.org/officeDocument/2006/relationships/customXml" Target="../ink/ink824.xml"/><Relationship Id="rId239" Type="http://schemas.openxmlformats.org/officeDocument/2006/relationships/customXml" Target="../ink/ink835.xml"/><Relationship Id="rId250" Type="http://schemas.openxmlformats.org/officeDocument/2006/relationships/image" Target="../media/image266.png"/><Relationship Id="rId24" Type="http://schemas.openxmlformats.org/officeDocument/2006/relationships/customXml" Target="../ink/ink727.xml"/><Relationship Id="rId45" Type="http://schemas.openxmlformats.org/officeDocument/2006/relationships/image" Target="../media/image89.png"/><Relationship Id="rId66" Type="http://schemas.openxmlformats.org/officeDocument/2006/relationships/customXml" Target="../ink/ink748.xml"/><Relationship Id="rId87" Type="http://schemas.openxmlformats.org/officeDocument/2006/relationships/image" Target="../media/image108.png"/><Relationship Id="rId110" Type="http://schemas.openxmlformats.org/officeDocument/2006/relationships/customXml" Target="../ink/ink770.xml"/><Relationship Id="rId131" Type="http://schemas.openxmlformats.org/officeDocument/2006/relationships/image" Target="../media/image174.png"/><Relationship Id="rId152" Type="http://schemas.openxmlformats.org/officeDocument/2006/relationships/customXml" Target="../ink/ink791.xml"/><Relationship Id="rId173" Type="http://schemas.openxmlformats.org/officeDocument/2006/relationships/image" Target="../media/image195.png"/><Relationship Id="rId194" Type="http://schemas.openxmlformats.org/officeDocument/2006/relationships/customXml" Target="../ink/ink812.xml"/><Relationship Id="rId208" Type="http://schemas.openxmlformats.org/officeDocument/2006/relationships/customXml" Target="../ink/ink819.xml"/><Relationship Id="rId229" Type="http://schemas.openxmlformats.org/officeDocument/2006/relationships/customXml" Target="../ink/ink830.xml"/><Relationship Id="rId240" Type="http://schemas.openxmlformats.org/officeDocument/2006/relationships/image" Target="../media/image261.png"/><Relationship Id="rId14" Type="http://schemas.openxmlformats.org/officeDocument/2006/relationships/customXml" Target="../ink/ink722.xml"/><Relationship Id="rId35" Type="http://schemas.openxmlformats.org/officeDocument/2006/relationships/image" Target="../media/image84.png"/><Relationship Id="rId56" Type="http://schemas.openxmlformats.org/officeDocument/2006/relationships/customXml" Target="../ink/ink743.xml"/><Relationship Id="rId77" Type="http://schemas.openxmlformats.org/officeDocument/2006/relationships/image" Target="../media/image103.png"/><Relationship Id="rId100" Type="http://schemas.openxmlformats.org/officeDocument/2006/relationships/customXml" Target="../ink/ink765.xml"/><Relationship Id="rId8" Type="http://schemas.openxmlformats.org/officeDocument/2006/relationships/customXml" Target="../ink/ink719.xml"/><Relationship Id="rId98" Type="http://schemas.openxmlformats.org/officeDocument/2006/relationships/customXml" Target="../ink/ink764.xml"/><Relationship Id="rId121" Type="http://schemas.openxmlformats.org/officeDocument/2006/relationships/image" Target="../media/image170.png"/><Relationship Id="rId142" Type="http://schemas.openxmlformats.org/officeDocument/2006/relationships/customXml" Target="../ink/ink786.xml"/><Relationship Id="rId163" Type="http://schemas.openxmlformats.org/officeDocument/2006/relationships/image" Target="../media/image190.png"/><Relationship Id="rId184" Type="http://schemas.openxmlformats.org/officeDocument/2006/relationships/customXml" Target="../ink/ink807.xml"/><Relationship Id="rId219" Type="http://schemas.openxmlformats.org/officeDocument/2006/relationships/image" Target="../media/image251.png"/><Relationship Id="rId230" Type="http://schemas.openxmlformats.org/officeDocument/2006/relationships/image" Target="../media/image256.png"/><Relationship Id="rId251" Type="http://schemas.openxmlformats.org/officeDocument/2006/relationships/image" Target="../media/image12.jpeg"/><Relationship Id="rId25" Type="http://schemas.openxmlformats.org/officeDocument/2006/relationships/image" Target="../media/image79.png"/><Relationship Id="rId46" Type="http://schemas.openxmlformats.org/officeDocument/2006/relationships/customXml" Target="../ink/ink738.xml"/><Relationship Id="rId67" Type="http://schemas.openxmlformats.org/officeDocument/2006/relationships/image" Target="../media/image99.png"/><Relationship Id="rId88" Type="http://schemas.openxmlformats.org/officeDocument/2006/relationships/customXml" Target="../ink/ink759.xml"/><Relationship Id="rId111" Type="http://schemas.openxmlformats.org/officeDocument/2006/relationships/image" Target="../media/image165.png"/><Relationship Id="rId132" Type="http://schemas.openxmlformats.org/officeDocument/2006/relationships/customXml" Target="../ink/ink781.xml"/><Relationship Id="rId153" Type="http://schemas.openxmlformats.org/officeDocument/2006/relationships/image" Target="../media/image185.png"/><Relationship Id="rId174" Type="http://schemas.openxmlformats.org/officeDocument/2006/relationships/customXml" Target="../ink/ink802.xml"/><Relationship Id="rId195" Type="http://schemas.openxmlformats.org/officeDocument/2006/relationships/image" Target="../media/image15.png"/><Relationship Id="rId209" Type="http://schemas.openxmlformats.org/officeDocument/2006/relationships/image" Target="../media/image246.png"/><Relationship Id="rId220" Type="http://schemas.openxmlformats.org/officeDocument/2006/relationships/customXml" Target="../ink/ink825.xml"/><Relationship Id="rId241" Type="http://schemas.openxmlformats.org/officeDocument/2006/relationships/customXml" Target="../ink/ink836.xml"/><Relationship Id="rId15" Type="http://schemas.openxmlformats.org/officeDocument/2006/relationships/image" Target="../media/image74.png"/><Relationship Id="rId36" Type="http://schemas.openxmlformats.org/officeDocument/2006/relationships/customXml" Target="../ink/ink733.xml"/><Relationship Id="rId57" Type="http://schemas.openxmlformats.org/officeDocument/2006/relationships/image" Target="../media/image95.png"/><Relationship Id="rId78" Type="http://schemas.openxmlformats.org/officeDocument/2006/relationships/customXml" Target="../ink/ink754.xml"/><Relationship Id="rId99" Type="http://schemas.openxmlformats.org/officeDocument/2006/relationships/image" Target="../media/image159.png"/><Relationship Id="rId101" Type="http://schemas.openxmlformats.org/officeDocument/2006/relationships/image" Target="../media/image160.png"/><Relationship Id="rId122" Type="http://schemas.openxmlformats.org/officeDocument/2006/relationships/customXml" Target="../ink/ink776.xml"/><Relationship Id="rId143" Type="http://schemas.openxmlformats.org/officeDocument/2006/relationships/image" Target="../media/image180.png"/><Relationship Id="rId164" Type="http://schemas.openxmlformats.org/officeDocument/2006/relationships/customXml" Target="../ink/ink797.xml"/><Relationship Id="rId185" Type="http://schemas.openxmlformats.org/officeDocument/2006/relationships/image" Target="../media/image234.png"/><Relationship Id="rId4" Type="http://schemas.openxmlformats.org/officeDocument/2006/relationships/customXml" Target="../ink/ink717.xml"/><Relationship Id="rId9" Type="http://schemas.openxmlformats.org/officeDocument/2006/relationships/image" Target="../media/image28.png"/><Relationship Id="rId180" Type="http://schemas.openxmlformats.org/officeDocument/2006/relationships/customXml" Target="../ink/ink805.xml"/><Relationship Id="rId210" Type="http://schemas.openxmlformats.org/officeDocument/2006/relationships/customXml" Target="../ink/ink820.xml"/><Relationship Id="rId215" Type="http://schemas.openxmlformats.org/officeDocument/2006/relationships/image" Target="../media/image249.png"/><Relationship Id="rId236" Type="http://schemas.openxmlformats.org/officeDocument/2006/relationships/image" Target="../media/image259.png"/><Relationship Id="rId26" Type="http://schemas.openxmlformats.org/officeDocument/2006/relationships/customXml" Target="../ink/ink728.xml"/><Relationship Id="rId231" Type="http://schemas.openxmlformats.org/officeDocument/2006/relationships/customXml" Target="../ink/ink831.xml"/><Relationship Id="rId47" Type="http://schemas.openxmlformats.org/officeDocument/2006/relationships/image" Target="../media/image90.png"/><Relationship Id="rId68" Type="http://schemas.openxmlformats.org/officeDocument/2006/relationships/customXml" Target="../ink/ink749.xml"/><Relationship Id="rId89" Type="http://schemas.openxmlformats.org/officeDocument/2006/relationships/image" Target="../media/image109.png"/><Relationship Id="rId112" Type="http://schemas.openxmlformats.org/officeDocument/2006/relationships/customXml" Target="../ink/ink771.xml"/><Relationship Id="rId133" Type="http://schemas.openxmlformats.org/officeDocument/2006/relationships/image" Target="../media/image175.png"/><Relationship Id="rId154" Type="http://schemas.openxmlformats.org/officeDocument/2006/relationships/customXml" Target="../ink/ink792.xml"/><Relationship Id="rId175" Type="http://schemas.openxmlformats.org/officeDocument/2006/relationships/image" Target="../media/image196.png"/><Relationship Id="rId196" Type="http://schemas.openxmlformats.org/officeDocument/2006/relationships/customXml" Target="../ink/ink813.xml"/><Relationship Id="rId200" Type="http://schemas.openxmlformats.org/officeDocument/2006/relationships/customXml" Target="../ink/ink815.xml"/><Relationship Id="rId16" Type="http://schemas.openxmlformats.org/officeDocument/2006/relationships/customXml" Target="../ink/ink723.xml"/><Relationship Id="rId221" Type="http://schemas.openxmlformats.org/officeDocument/2006/relationships/image" Target="../media/image252.png"/><Relationship Id="rId242" Type="http://schemas.openxmlformats.org/officeDocument/2006/relationships/image" Target="../media/image262.png"/><Relationship Id="rId37" Type="http://schemas.openxmlformats.org/officeDocument/2006/relationships/image" Target="../media/image85.png"/><Relationship Id="rId58" Type="http://schemas.openxmlformats.org/officeDocument/2006/relationships/customXml" Target="../ink/ink744.xml"/><Relationship Id="rId79" Type="http://schemas.openxmlformats.org/officeDocument/2006/relationships/image" Target="../media/image104.png"/><Relationship Id="rId102" Type="http://schemas.openxmlformats.org/officeDocument/2006/relationships/customXml" Target="../ink/ink766.xml"/><Relationship Id="rId123" Type="http://schemas.openxmlformats.org/officeDocument/2006/relationships/image" Target="../media/image171.png"/><Relationship Id="rId144" Type="http://schemas.openxmlformats.org/officeDocument/2006/relationships/customXml" Target="../ink/ink787.xml"/><Relationship Id="rId90" Type="http://schemas.openxmlformats.org/officeDocument/2006/relationships/customXml" Target="../ink/ink760.xml"/><Relationship Id="rId165" Type="http://schemas.openxmlformats.org/officeDocument/2006/relationships/image" Target="../media/image191.png"/><Relationship Id="rId186" Type="http://schemas.openxmlformats.org/officeDocument/2006/relationships/customXml" Target="../ink/ink808.xml"/><Relationship Id="rId211" Type="http://schemas.openxmlformats.org/officeDocument/2006/relationships/image" Target="../media/image247.png"/><Relationship Id="rId232" Type="http://schemas.openxmlformats.org/officeDocument/2006/relationships/image" Target="../media/image257.png"/><Relationship Id="rId27" Type="http://schemas.openxmlformats.org/officeDocument/2006/relationships/image" Target="../media/image80.png"/><Relationship Id="rId48" Type="http://schemas.openxmlformats.org/officeDocument/2006/relationships/customXml" Target="../ink/ink739.xml"/><Relationship Id="rId69" Type="http://schemas.openxmlformats.org/officeDocument/2006/relationships/image" Target="../media/image100.png"/><Relationship Id="rId113" Type="http://schemas.openxmlformats.org/officeDocument/2006/relationships/image" Target="../media/image166.png"/><Relationship Id="rId134" Type="http://schemas.openxmlformats.org/officeDocument/2006/relationships/customXml" Target="../ink/ink782.xml"/><Relationship Id="rId80" Type="http://schemas.openxmlformats.org/officeDocument/2006/relationships/customXml" Target="../ink/ink755.xml"/><Relationship Id="rId155" Type="http://schemas.openxmlformats.org/officeDocument/2006/relationships/image" Target="../media/image186.png"/><Relationship Id="rId176" Type="http://schemas.openxmlformats.org/officeDocument/2006/relationships/customXml" Target="../ink/ink803.xml"/><Relationship Id="rId197" Type="http://schemas.openxmlformats.org/officeDocument/2006/relationships/image" Target="../media/image16.png"/><Relationship Id="rId201" Type="http://schemas.openxmlformats.org/officeDocument/2006/relationships/image" Target="../media/image18.png"/><Relationship Id="rId222" Type="http://schemas.openxmlformats.org/officeDocument/2006/relationships/customXml" Target="../ink/ink826.xml"/><Relationship Id="rId243" Type="http://schemas.openxmlformats.org/officeDocument/2006/relationships/customXml" Target="../ink/ink837.xml"/><Relationship Id="rId17" Type="http://schemas.openxmlformats.org/officeDocument/2006/relationships/image" Target="../media/image75.png"/><Relationship Id="rId38" Type="http://schemas.openxmlformats.org/officeDocument/2006/relationships/customXml" Target="../ink/ink734.xml"/><Relationship Id="rId59" Type="http://schemas.openxmlformats.org/officeDocument/2006/relationships/image" Target="../media/image53.png"/><Relationship Id="rId103" Type="http://schemas.openxmlformats.org/officeDocument/2006/relationships/image" Target="../media/image161.png"/><Relationship Id="rId124" Type="http://schemas.openxmlformats.org/officeDocument/2006/relationships/customXml" Target="../ink/ink777.xml"/><Relationship Id="rId70" Type="http://schemas.openxmlformats.org/officeDocument/2006/relationships/customXml" Target="../ink/ink750.xml"/><Relationship Id="rId91" Type="http://schemas.openxmlformats.org/officeDocument/2006/relationships/image" Target="../media/image110.png"/><Relationship Id="rId145" Type="http://schemas.openxmlformats.org/officeDocument/2006/relationships/image" Target="../media/image181.png"/><Relationship Id="rId166" Type="http://schemas.openxmlformats.org/officeDocument/2006/relationships/customXml" Target="../ink/ink798.xml"/><Relationship Id="rId18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21.xml"/><Relationship Id="rId233" Type="http://schemas.openxmlformats.org/officeDocument/2006/relationships/customXml" Target="../ink/ink832.xml"/><Relationship Id="rId28" Type="http://schemas.openxmlformats.org/officeDocument/2006/relationships/customXml" Target="../ink/ink729.xml"/><Relationship Id="rId49" Type="http://schemas.openxmlformats.org/officeDocument/2006/relationships/image" Target="../media/image91.png"/><Relationship Id="rId114" Type="http://schemas.openxmlformats.org/officeDocument/2006/relationships/customXml" Target="../ink/ink772.xml"/><Relationship Id="rId60" Type="http://schemas.openxmlformats.org/officeDocument/2006/relationships/customXml" Target="../ink/ink745.xml"/><Relationship Id="rId81" Type="http://schemas.openxmlformats.org/officeDocument/2006/relationships/image" Target="../media/image105.png"/><Relationship Id="rId135" Type="http://schemas.openxmlformats.org/officeDocument/2006/relationships/image" Target="../media/image176.png"/><Relationship Id="rId156" Type="http://schemas.openxmlformats.org/officeDocument/2006/relationships/customXml" Target="../ink/ink793.xml"/><Relationship Id="rId177" Type="http://schemas.openxmlformats.org/officeDocument/2006/relationships/image" Target="../media/image197.png"/><Relationship Id="rId198" Type="http://schemas.openxmlformats.org/officeDocument/2006/relationships/customXml" Target="../ink/ink814.xml"/><Relationship Id="rId202" Type="http://schemas.openxmlformats.org/officeDocument/2006/relationships/customXml" Target="../ink/ink816.xml"/><Relationship Id="rId223" Type="http://schemas.openxmlformats.org/officeDocument/2006/relationships/image" Target="../media/image253.png"/><Relationship Id="rId244" Type="http://schemas.openxmlformats.org/officeDocument/2006/relationships/image" Target="../media/image263.png"/><Relationship Id="rId18" Type="http://schemas.openxmlformats.org/officeDocument/2006/relationships/customXml" Target="../ink/ink724.xml"/><Relationship Id="rId39" Type="http://schemas.openxmlformats.org/officeDocument/2006/relationships/image" Target="../media/image86.png"/><Relationship Id="rId50" Type="http://schemas.openxmlformats.org/officeDocument/2006/relationships/customXml" Target="../ink/ink740.xml"/><Relationship Id="rId104" Type="http://schemas.openxmlformats.org/officeDocument/2006/relationships/customXml" Target="../ink/ink767.xml"/><Relationship Id="rId125" Type="http://schemas.openxmlformats.org/officeDocument/2006/relationships/image" Target="../media/image172.png"/><Relationship Id="rId146" Type="http://schemas.openxmlformats.org/officeDocument/2006/relationships/customXml" Target="../ink/ink788.xml"/><Relationship Id="rId167" Type="http://schemas.openxmlformats.org/officeDocument/2006/relationships/image" Target="../media/image192.png"/><Relationship Id="rId188" Type="http://schemas.openxmlformats.org/officeDocument/2006/relationships/customXml" Target="../ink/ink809.xml"/><Relationship Id="rId71" Type="http://schemas.openxmlformats.org/officeDocument/2006/relationships/image" Target="../media/image59.png"/><Relationship Id="rId92" Type="http://schemas.openxmlformats.org/officeDocument/2006/relationships/customXml" Target="../ink/ink761.xml"/><Relationship Id="rId213" Type="http://schemas.openxmlformats.org/officeDocument/2006/relationships/image" Target="../media/image248.png"/><Relationship Id="rId234" Type="http://schemas.openxmlformats.org/officeDocument/2006/relationships/image" Target="../media/image258.png"/><Relationship Id="rId2" Type="http://schemas.openxmlformats.org/officeDocument/2006/relationships/customXml" Target="../ink/ink716.xml"/><Relationship Id="rId29" Type="http://schemas.openxmlformats.org/officeDocument/2006/relationships/image" Target="../media/image81.png"/><Relationship Id="rId40" Type="http://schemas.openxmlformats.org/officeDocument/2006/relationships/customXml" Target="../ink/ink735.xml"/><Relationship Id="rId115" Type="http://schemas.openxmlformats.org/officeDocument/2006/relationships/image" Target="../media/image167.png"/><Relationship Id="rId136" Type="http://schemas.openxmlformats.org/officeDocument/2006/relationships/customXml" Target="../ink/ink783.xml"/><Relationship Id="rId157" Type="http://schemas.openxmlformats.org/officeDocument/2006/relationships/image" Target="../media/image187.png"/><Relationship Id="rId178" Type="http://schemas.openxmlformats.org/officeDocument/2006/relationships/customXml" Target="../ink/ink804.xml"/><Relationship Id="rId61" Type="http://schemas.openxmlformats.org/officeDocument/2006/relationships/image" Target="../media/image96.png"/><Relationship Id="rId82" Type="http://schemas.openxmlformats.org/officeDocument/2006/relationships/customXml" Target="../ink/ink756.xml"/><Relationship Id="rId199" Type="http://schemas.openxmlformats.org/officeDocument/2006/relationships/image" Target="../media/image17.png"/><Relationship Id="rId203" Type="http://schemas.openxmlformats.org/officeDocument/2006/relationships/image" Target="../media/image19.png"/><Relationship Id="rId19" Type="http://schemas.openxmlformats.org/officeDocument/2006/relationships/image" Target="../media/image76.png"/><Relationship Id="rId224" Type="http://schemas.openxmlformats.org/officeDocument/2006/relationships/customXml" Target="../ink/ink827.xml"/><Relationship Id="rId245" Type="http://schemas.openxmlformats.org/officeDocument/2006/relationships/customXml" Target="../ink/ink838.xml"/><Relationship Id="rId30" Type="http://schemas.openxmlformats.org/officeDocument/2006/relationships/customXml" Target="../ink/ink730.xml"/><Relationship Id="rId105" Type="http://schemas.openxmlformats.org/officeDocument/2006/relationships/image" Target="../media/image162.png"/><Relationship Id="rId126" Type="http://schemas.openxmlformats.org/officeDocument/2006/relationships/customXml" Target="../ink/ink778.xml"/><Relationship Id="rId147" Type="http://schemas.openxmlformats.org/officeDocument/2006/relationships/image" Target="../media/image182.png"/><Relationship Id="rId168" Type="http://schemas.openxmlformats.org/officeDocument/2006/relationships/customXml" Target="../ink/ink799.xml"/><Relationship Id="rId51" Type="http://schemas.openxmlformats.org/officeDocument/2006/relationships/image" Target="../media/image92.png"/><Relationship Id="rId72" Type="http://schemas.openxmlformats.org/officeDocument/2006/relationships/customXml" Target="../ink/ink751.xml"/><Relationship Id="rId93" Type="http://schemas.openxmlformats.org/officeDocument/2006/relationships/image" Target="../media/image156.png"/><Relationship Id="rId189" Type="http://schemas.openxmlformats.org/officeDocument/2006/relationships/image" Target="../media/image236.png"/><Relationship Id="rId3" Type="http://schemas.openxmlformats.org/officeDocument/2006/relationships/image" Target="../media/image1110.png"/><Relationship Id="rId214" Type="http://schemas.openxmlformats.org/officeDocument/2006/relationships/customXml" Target="../ink/ink822.xml"/><Relationship Id="rId235" Type="http://schemas.openxmlformats.org/officeDocument/2006/relationships/customXml" Target="../ink/ink833.xml"/><Relationship Id="rId116" Type="http://schemas.openxmlformats.org/officeDocument/2006/relationships/customXml" Target="../ink/ink773.xml"/><Relationship Id="rId137" Type="http://schemas.openxmlformats.org/officeDocument/2006/relationships/image" Target="../media/image177.png"/><Relationship Id="rId158" Type="http://schemas.openxmlformats.org/officeDocument/2006/relationships/customXml" Target="../ink/ink794.xml"/><Relationship Id="rId20" Type="http://schemas.openxmlformats.org/officeDocument/2006/relationships/customXml" Target="../ink/ink725.xml"/><Relationship Id="rId41" Type="http://schemas.openxmlformats.org/officeDocument/2006/relationships/image" Target="../media/image87.png"/><Relationship Id="rId62" Type="http://schemas.openxmlformats.org/officeDocument/2006/relationships/customXml" Target="../ink/ink746.xml"/><Relationship Id="rId83" Type="http://schemas.openxmlformats.org/officeDocument/2006/relationships/image" Target="../media/image106.png"/><Relationship Id="rId179" Type="http://schemas.openxmlformats.org/officeDocument/2006/relationships/image" Target="../media/image198.png"/><Relationship Id="rId190" Type="http://schemas.openxmlformats.org/officeDocument/2006/relationships/customXml" Target="../ink/ink810.xml"/><Relationship Id="rId204" Type="http://schemas.openxmlformats.org/officeDocument/2006/relationships/customXml" Target="../ink/ink817.xml"/><Relationship Id="rId225" Type="http://schemas.openxmlformats.org/officeDocument/2006/relationships/image" Target="../media/image254.png"/><Relationship Id="rId246" Type="http://schemas.openxmlformats.org/officeDocument/2006/relationships/image" Target="../media/image264.png"/><Relationship Id="rId106" Type="http://schemas.openxmlformats.org/officeDocument/2006/relationships/customXml" Target="../ink/ink768.xml"/><Relationship Id="rId127" Type="http://schemas.openxmlformats.org/officeDocument/2006/relationships/image" Target="../media/image12.png"/><Relationship Id="rId10" Type="http://schemas.openxmlformats.org/officeDocument/2006/relationships/customXml" Target="../ink/ink720.xml"/><Relationship Id="rId31" Type="http://schemas.openxmlformats.org/officeDocument/2006/relationships/image" Target="../media/image82.png"/><Relationship Id="rId52" Type="http://schemas.openxmlformats.org/officeDocument/2006/relationships/customXml" Target="../ink/ink741.xml"/><Relationship Id="rId73" Type="http://schemas.openxmlformats.org/officeDocument/2006/relationships/image" Target="../media/image101.png"/><Relationship Id="rId94" Type="http://schemas.openxmlformats.org/officeDocument/2006/relationships/customXml" Target="../ink/ink762.xml"/><Relationship Id="rId148" Type="http://schemas.openxmlformats.org/officeDocument/2006/relationships/customXml" Target="../ink/ink789.xml"/><Relationship Id="rId169" Type="http://schemas.openxmlformats.org/officeDocument/2006/relationships/image" Target="../media/image19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4.png"/><Relationship Id="rId21" Type="http://schemas.openxmlformats.org/officeDocument/2006/relationships/image" Target="../media/image476.png"/><Relationship Id="rId42" Type="http://schemas.openxmlformats.org/officeDocument/2006/relationships/customXml" Target="../ink/ink861.xml"/><Relationship Id="rId63" Type="http://schemas.openxmlformats.org/officeDocument/2006/relationships/image" Target="../media/image497.png"/><Relationship Id="rId84" Type="http://schemas.openxmlformats.org/officeDocument/2006/relationships/customXml" Target="../ink/ink882.xml"/><Relationship Id="rId138" Type="http://schemas.openxmlformats.org/officeDocument/2006/relationships/customXml" Target="../ink/ink909.xml"/><Relationship Id="rId159" Type="http://schemas.openxmlformats.org/officeDocument/2006/relationships/image" Target="../media/image544.png"/><Relationship Id="rId170" Type="http://schemas.openxmlformats.org/officeDocument/2006/relationships/customXml" Target="../ink/ink925.xml"/><Relationship Id="rId191" Type="http://schemas.openxmlformats.org/officeDocument/2006/relationships/image" Target="../media/image559.png"/><Relationship Id="rId205" Type="http://schemas.openxmlformats.org/officeDocument/2006/relationships/image" Target="../media/image560.png"/><Relationship Id="rId226" Type="http://schemas.openxmlformats.org/officeDocument/2006/relationships/customXml" Target="../ink/ink953.xml"/><Relationship Id="rId247" Type="http://schemas.openxmlformats.org/officeDocument/2006/relationships/customXml" Target="../ink/ink964.xml"/><Relationship Id="rId107" Type="http://schemas.openxmlformats.org/officeDocument/2006/relationships/image" Target="../media/image519.png"/><Relationship Id="rId11" Type="http://schemas.openxmlformats.org/officeDocument/2006/relationships/image" Target="../media/image24.png"/><Relationship Id="rId32" Type="http://schemas.openxmlformats.org/officeDocument/2006/relationships/customXml" Target="../ink/ink856.xml"/><Relationship Id="rId53" Type="http://schemas.openxmlformats.org/officeDocument/2006/relationships/image" Target="../media/image492.png"/><Relationship Id="rId74" Type="http://schemas.openxmlformats.org/officeDocument/2006/relationships/customXml" Target="../ink/ink877.xml"/><Relationship Id="rId128" Type="http://schemas.openxmlformats.org/officeDocument/2006/relationships/customXml" Target="../ink/ink904.xml"/><Relationship Id="rId149" Type="http://schemas.openxmlformats.org/officeDocument/2006/relationships/image" Target="../media/image539.png"/><Relationship Id="rId5" Type="http://schemas.openxmlformats.org/officeDocument/2006/relationships/image" Target="../media/image21.png"/><Relationship Id="rId95" Type="http://schemas.openxmlformats.org/officeDocument/2006/relationships/image" Target="../media/image513.png"/><Relationship Id="rId160" Type="http://schemas.openxmlformats.org/officeDocument/2006/relationships/customXml" Target="../ink/ink920.xml"/><Relationship Id="rId181" Type="http://schemas.openxmlformats.org/officeDocument/2006/relationships/image" Target="../media/image555.png"/><Relationship Id="rId216" Type="http://schemas.openxmlformats.org/officeDocument/2006/relationships/customXml" Target="../ink/ink948.xml"/><Relationship Id="rId237" Type="http://schemas.openxmlformats.org/officeDocument/2006/relationships/customXml" Target="../ink/ink959.xml"/><Relationship Id="rId22" Type="http://schemas.openxmlformats.org/officeDocument/2006/relationships/customXml" Target="../ink/ink851.xml"/><Relationship Id="rId43" Type="http://schemas.openxmlformats.org/officeDocument/2006/relationships/image" Target="../media/image487.png"/><Relationship Id="rId64" Type="http://schemas.openxmlformats.org/officeDocument/2006/relationships/customXml" Target="../ink/ink872.xml"/><Relationship Id="rId118" Type="http://schemas.openxmlformats.org/officeDocument/2006/relationships/customXml" Target="../ink/ink899.xml"/><Relationship Id="rId139" Type="http://schemas.openxmlformats.org/officeDocument/2006/relationships/image" Target="../media/image534.png"/><Relationship Id="rId85" Type="http://schemas.openxmlformats.org/officeDocument/2006/relationships/image" Target="../media/image508.png"/><Relationship Id="rId150" Type="http://schemas.openxmlformats.org/officeDocument/2006/relationships/customXml" Target="../ink/ink915.xml"/><Relationship Id="rId171" Type="http://schemas.openxmlformats.org/officeDocument/2006/relationships/image" Target="../media/image550.png"/><Relationship Id="rId192" Type="http://schemas.openxmlformats.org/officeDocument/2006/relationships/customXml" Target="../ink/ink936.xml"/><Relationship Id="rId206" Type="http://schemas.openxmlformats.org/officeDocument/2006/relationships/customXml" Target="../ink/ink943.xml"/><Relationship Id="rId227" Type="http://schemas.openxmlformats.org/officeDocument/2006/relationships/customXml" Target="../ink/ink954.xml"/><Relationship Id="rId248" Type="http://schemas.openxmlformats.org/officeDocument/2006/relationships/image" Target="../media/image581.png"/><Relationship Id="rId12" Type="http://schemas.openxmlformats.org/officeDocument/2006/relationships/customXml" Target="../ink/ink846.xml"/><Relationship Id="rId33" Type="http://schemas.openxmlformats.org/officeDocument/2006/relationships/image" Target="../media/image482.png"/><Relationship Id="rId108" Type="http://schemas.openxmlformats.org/officeDocument/2006/relationships/customXml" Target="../ink/ink894.xml"/><Relationship Id="rId129" Type="http://schemas.openxmlformats.org/officeDocument/2006/relationships/image" Target="../media/image529.png"/><Relationship Id="rId54" Type="http://schemas.openxmlformats.org/officeDocument/2006/relationships/customXml" Target="../ink/ink867.xml"/><Relationship Id="rId75" Type="http://schemas.openxmlformats.org/officeDocument/2006/relationships/image" Target="../media/image503.png"/><Relationship Id="rId96" Type="http://schemas.openxmlformats.org/officeDocument/2006/relationships/customXml" Target="../ink/ink888.xml"/><Relationship Id="rId140" Type="http://schemas.openxmlformats.org/officeDocument/2006/relationships/customXml" Target="../ink/ink910.xml"/><Relationship Id="rId161" Type="http://schemas.openxmlformats.org/officeDocument/2006/relationships/image" Target="../media/image545.png"/><Relationship Id="rId182" Type="http://schemas.openxmlformats.org/officeDocument/2006/relationships/customXml" Target="../ink/ink931.xml"/><Relationship Id="rId217" Type="http://schemas.openxmlformats.org/officeDocument/2006/relationships/image" Target="../media/image566.png"/><Relationship Id="rId6" Type="http://schemas.openxmlformats.org/officeDocument/2006/relationships/customXml" Target="../ink/ink843.xml"/><Relationship Id="rId238" Type="http://schemas.openxmlformats.org/officeDocument/2006/relationships/image" Target="../media/image576.png"/><Relationship Id="rId23" Type="http://schemas.openxmlformats.org/officeDocument/2006/relationships/image" Target="../media/image477.png"/><Relationship Id="rId119" Type="http://schemas.openxmlformats.org/officeDocument/2006/relationships/image" Target="../media/image525.png"/><Relationship Id="rId44" Type="http://schemas.openxmlformats.org/officeDocument/2006/relationships/customXml" Target="../ink/ink862.xml"/><Relationship Id="rId65" Type="http://schemas.openxmlformats.org/officeDocument/2006/relationships/image" Target="../media/image498.png"/><Relationship Id="rId86" Type="http://schemas.openxmlformats.org/officeDocument/2006/relationships/customXml" Target="../ink/ink883.xml"/><Relationship Id="rId130" Type="http://schemas.openxmlformats.org/officeDocument/2006/relationships/customXml" Target="../ink/ink905.xml"/><Relationship Id="rId151" Type="http://schemas.openxmlformats.org/officeDocument/2006/relationships/image" Target="../media/image540.png"/><Relationship Id="rId172" Type="http://schemas.openxmlformats.org/officeDocument/2006/relationships/customXml" Target="../ink/ink926.xml"/><Relationship Id="rId193" Type="http://schemas.openxmlformats.org/officeDocument/2006/relationships/image" Target="../media/image14.png"/><Relationship Id="rId207" Type="http://schemas.openxmlformats.org/officeDocument/2006/relationships/image" Target="../media/image561.png"/><Relationship Id="rId228" Type="http://schemas.openxmlformats.org/officeDocument/2006/relationships/image" Target="../media/image571.png"/><Relationship Id="rId249" Type="http://schemas.openxmlformats.org/officeDocument/2006/relationships/customXml" Target="../ink/ink965.xml"/><Relationship Id="rId13" Type="http://schemas.openxmlformats.org/officeDocument/2006/relationships/image" Target="../media/image472.png"/><Relationship Id="rId109" Type="http://schemas.openxmlformats.org/officeDocument/2006/relationships/image" Target="../media/image520.png"/><Relationship Id="rId34" Type="http://schemas.openxmlformats.org/officeDocument/2006/relationships/customXml" Target="../ink/ink857.xml"/><Relationship Id="rId55" Type="http://schemas.openxmlformats.org/officeDocument/2006/relationships/image" Target="../media/image493.png"/><Relationship Id="rId76" Type="http://schemas.openxmlformats.org/officeDocument/2006/relationships/customXml" Target="../ink/ink878.xml"/><Relationship Id="rId97" Type="http://schemas.openxmlformats.org/officeDocument/2006/relationships/image" Target="../media/image514.png"/><Relationship Id="rId120" Type="http://schemas.openxmlformats.org/officeDocument/2006/relationships/customXml" Target="../ink/ink900.xml"/><Relationship Id="rId141" Type="http://schemas.openxmlformats.org/officeDocument/2006/relationships/image" Target="../media/image535.png"/><Relationship Id="rId7" Type="http://schemas.openxmlformats.org/officeDocument/2006/relationships/image" Target="../media/image22.png"/><Relationship Id="rId162" Type="http://schemas.openxmlformats.org/officeDocument/2006/relationships/customXml" Target="../ink/ink921.xml"/><Relationship Id="rId183" Type="http://schemas.openxmlformats.org/officeDocument/2006/relationships/image" Target="../media/image556.png"/><Relationship Id="rId218" Type="http://schemas.openxmlformats.org/officeDocument/2006/relationships/customXml" Target="../ink/ink949.xml"/><Relationship Id="rId239" Type="http://schemas.openxmlformats.org/officeDocument/2006/relationships/customXml" Target="../ink/ink960.xml"/><Relationship Id="rId250" Type="http://schemas.openxmlformats.org/officeDocument/2006/relationships/image" Target="../media/image582.png"/><Relationship Id="rId24" Type="http://schemas.openxmlformats.org/officeDocument/2006/relationships/customXml" Target="../ink/ink852.xml"/><Relationship Id="rId45" Type="http://schemas.openxmlformats.org/officeDocument/2006/relationships/image" Target="../media/image488.png"/><Relationship Id="rId66" Type="http://schemas.openxmlformats.org/officeDocument/2006/relationships/customXml" Target="../ink/ink873.xml"/><Relationship Id="rId87" Type="http://schemas.openxmlformats.org/officeDocument/2006/relationships/image" Target="../media/image509.png"/><Relationship Id="rId110" Type="http://schemas.openxmlformats.org/officeDocument/2006/relationships/customXml" Target="../ink/ink895.xml"/><Relationship Id="rId131" Type="http://schemas.openxmlformats.org/officeDocument/2006/relationships/image" Target="../media/image530.png"/><Relationship Id="rId152" Type="http://schemas.openxmlformats.org/officeDocument/2006/relationships/customXml" Target="../ink/ink916.xml"/><Relationship Id="rId173" Type="http://schemas.openxmlformats.org/officeDocument/2006/relationships/image" Target="../media/image551.png"/><Relationship Id="rId194" Type="http://schemas.openxmlformats.org/officeDocument/2006/relationships/customXml" Target="../ink/ink937.xml"/><Relationship Id="rId208" Type="http://schemas.openxmlformats.org/officeDocument/2006/relationships/customXml" Target="../ink/ink944.xml"/><Relationship Id="rId229" Type="http://schemas.openxmlformats.org/officeDocument/2006/relationships/customXml" Target="../ink/ink955.xml"/><Relationship Id="rId240" Type="http://schemas.openxmlformats.org/officeDocument/2006/relationships/image" Target="../media/image577.png"/><Relationship Id="rId14" Type="http://schemas.openxmlformats.org/officeDocument/2006/relationships/customXml" Target="../ink/ink847.xml"/><Relationship Id="rId35" Type="http://schemas.openxmlformats.org/officeDocument/2006/relationships/image" Target="../media/image483.png"/><Relationship Id="rId56" Type="http://schemas.openxmlformats.org/officeDocument/2006/relationships/customXml" Target="../ink/ink868.xml"/><Relationship Id="rId77" Type="http://schemas.openxmlformats.org/officeDocument/2006/relationships/image" Target="../media/image504.png"/><Relationship Id="rId100" Type="http://schemas.openxmlformats.org/officeDocument/2006/relationships/customXml" Target="../ink/ink890.xml"/><Relationship Id="rId8" Type="http://schemas.openxmlformats.org/officeDocument/2006/relationships/customXml" Target="../ink/ink844.xml"/><Relationship Id="rId98" Type="http://schemas.openxmlformats.org/officeDocument/2006/relationships/customXml" Target="../ink/ink889.xml"/><Relationship Id="rId121" Type="http://schemas.openxmlformats.org/officeDocument/2006/relationships/image" Target="../media/image526.png"/><Relationship Id="rId142" Type="http://schemas.openxmlformats.org/officeDocument/2006/relationships/customXml" Target="../ink/ink911.xml"/><Relationship Id="rId163" Type="http://schemas.openxmlformats.org/officeDocument/2006/relationships/image" Target="../media/image546.png"/><Relationship Id="rId184" Type="http://schemas.openxmlformats.org/officeDocument/2006/relationships/customXml" Target="../ink/ink932.xml"/><Relationship Id="rId219" Type="http://schemas.openxmlformats.org/officeDocument/2006/relationships/image" Target="../media/image567.png"/><Relationship Id="rId230" Type="http://schemas.openxmlformats.org/officeDocument/2006/relationships/image" Target="../media/image572.png"/><Relationship Id="rId251" Type="http://schemas.openxmlformats.org/officeDocument/2006/relationships/image" Target="../media/image13.jpeg"/><Relationship Id="rId25" Type="http://schemas.openxmlformats.org/officeDocument/2006/relationships/image" Target="../media/image478.png"/><Relationship Id="rId46" Type="http://schemas.openxmlformats.org/officeDocument/2006/relationships/customXml" Target="../ink/ink863.xml"/><Relationship Id="rId67" Type="http://schemas.openxmlformats.org/officeDocument/2006/relationships/image" Target="../media/image499.png"/><Relationship Id="rId88" Type="http://schemas.openxmlformats.org/officeDocument/2006/relationships/customXml" Target="../ink/ink884.xml"/><Relationship Id="rId111" Type="http://schemas.openxmlformats.org/officeDocument/2006/relationships/image" Target="../media/image521.png"/><Relationship Id="rId132" Type="http://schemas.openxmlformats.org/officeDocument/2006/relationships/customXml" Target="../ink/ink906.xml"/><Relationship Id="rId153" Type="http://schemas.openxmlformats.org/officeDocument/2006/relationships/image" Target="../media/image541.png"/><Relationship Id="rId174" Type="http://schemas.openxmlformats.org/officeDocument/2006/relationships/customXml" Target="../ink/ink927.xml"/><Relationship Id="rId195" Type="http://schemas.openxmlformats.org/officeDocument/2006/relationships/image" Target="../media/image15.png"/><Relationship Id="rId209" Type="http://schemas.openxmlformats.org/officeDocument/2006/relationships/image" Target="../media/image562.png"/><Relationship Id="rId220" Type="http://schemas.openxmlformats.org/officeDocument/2006/relationships/customXml" Target="../ink/ink950.xml"/><Relationship Id="rId241" Type="http://schemas.openxmlformats.org/officeDocument/2006/relationships/customXml" Target="../ink/ink961.xml"/><Relationship Id="rId15" Type="http://schemas.openxmlformats.org/officeDocument/2006/relationships/image" Target="../media/image473.png"/><Relationship Id="rId36" Type="http://schemas.openxmlformats.org/officeDocument/2006/relationships/customXml" Target="../ink/ink858.xml"/><Relationship Id="rId57" Type="http://schemas.openxmlformats.org/officeDocument/2006/relationships/image" Target="../media/image494.png"/><Relationship Id="rId78" Type="http://schemas.openxmlformats.org/officeDocument/2006/relationships/customXml" Target="../ink/ink879.xml"/><Relationship Id="rId99" Type="http://schemas.openxmlformats.org/officeDocument/2006/relationships/image" Target="../media/image515.png"/><Relationship Id="rId101" Type="http://schemas.openxmlformats.org/officeDocument/2006/relationships/image" Target="../media/image516.png"/><Relationship Id="rId122" Type="http://schemas.openxmlformats.org/officeDocument/2006/relationships/customXml" Target="../ink/ink901.xml"/><Relationship Id="rId143" Type="http://schemas.openxmlformats.org/officeDocument/2006/relationships/image" Target="../media/image536.png"/><Relationship Id="rId164" Type="http://schemas.openxmlformats.org/officeDocument/2006/relationships/customXml" Target="../ink/ink922.xml"/><Relationship Id="rId185" Type="http://schemas.openxmlformats.org/officeDocument/2006/relationships/image" Target="../media/image557.png"/><Relationship Id="rId4" Type="http://schemas.openxmlformats.org/officeDocument/2006/relationships/customXml" Target="../ink/ink842.xml"/><Relationship Id="rId9" Type="http://schemas.openxmlformats.org/officeDocument/2006/relationships/image" Target="../media/image23.png"/><Relationship Id="rId180" Type="http://schemas.openxmlformats.org/officeDocument/2006/relationships/customXml" Target="../ink/ink930.xml"/><Relationship Id="rId210" Type="http://schemas.openxmlformats.org/officeDocument/2006/relationships/customXml" Target="../ink/ink945.xml"/><Relationship Id="rId215" Type="http://schemas.openxmlformats.org/officeDocument/2006/relationships/image" Target="../media/image565.png"/><Relationship Id="rId236" Type="http://schemas.openxmlformats.org/officeDocument/2006/relationships/image" Target="../media/image575.png"/><Relationship Id="rId26" Type="http://schemas.openxmlformats.org/officeDocument/2006/relationships/customXml" Target="../ink/ink853.xml"/><Relationship Id="rId231" Type="http://schemas.openxmlformats.org/officeDocument/2006/relationships/customXml" Target="../ink/ink956.xml"/><Relationship Id="rId47" Type="http://schemas.openxmlformats.org/officeDocument/2006/relationships/image" Target="../media/image489.png"/><Relationship Id="rId68" Type="http://schemas.openxmlformats.org/officeDocument/2006/relationships/customXml" Target="../ink/ink874.xml"/><Relationship Id="rId89" Type="http://schemas.openxmlformats.org/officeDocument/2006/relationships/image" Target="../media/image510.png"/><Relationship Id="rId112" Type="http://schemas.openxmlformats.org/officeDocument/2006/relationships/customXml" Target="../ink/ink896.xml"/><Relationship Id="rId133" Type="http://schemas.openxmlformats.org/officeDocument/2006/relationships/image" Target="../media/image531.png"/><Relationship Id="rId154" Type="http://schemas.openxmlformats.org/officeDocument/2006/relationships/customXml" Target="../ink/ink917.xml"/><Relationship Id="rId175" Type="http://schemas.openxmlformats.org/officeDocument/2006/relationships/image" Target="../media/image552.png"/><Relationship Id="rId196" Type="http://schemas.openxmlformats.org/officeDocument/2006/relationships/customXml" Target="../ink/ink938.xml"/><Relationship Id="rId200" Type="http://schemas.openxmlformats.org/officeDocument/2006/relationships/customXml" Target="../ink/ink940.xml"/><Relationship Id="rId16" Type="http://schemas.openxmlformats.org/officeDocument/2006/relationships/customXml" Target="../ink/ink848.xml"/><Relationship Id="rId221" Type="http://schemas.openxmlformats.org/officeDocument/2006/relationships/image" Target="../media/image568.png"/><Relationship Id="rId242" Type="http://schemas.openxmlformats.org/officeDocument/2006/relationships/image" Target="../media/image578.png"/><Relationship Id="rId37" Type="http://schemas.openxmlformats.org/officeDocument/2006/relationships/image" Target="../media/image484.png"/><Relationship Id="rId58" Type="http://schemas.openxmlformats.org/officeDocument/2006/relationships/customXml" Target="../ink/ink869.xml"/><Relationship Id="rId79" Type="http://schemas.openxmlformats.org/officeDocument/2006/relationships/image" Target="../media/image505.png"/><Relationship Id="rId102" Type="http://schemas.openxmlformats.org/officeDocument/2006/relationships/customXml" Target="../ink/ink891.xml"/><Relationship Id="rId123" Type="http://schemas.openxmlformats.org/officeDocument/2006/relationships/image" Target="../media/image527.png"/><Relationship Id="rId144" Type="http://schemas.openxmlformats.org/officeDocument/2006/relationships/customXml" Target="../ink/ink912.xml"/><Relationship Id="rId90" Type="http://schemas.openxmlformats.org/officeDocument/2006/relationships/customXml" Target="../ink/ink885.xml"/><Relationship Id="rId165" Type="http://schemas.openxmlformats.org/officeDocument/2006/relationships/image" Target="../media/image547.png"/><Relationship Id="rId186" Type="http://schemas.openxmlformats.org/officeDocument/2006/relationships/customXml" Target="../ink/ink933.xml"/><Relationship Id="rId211" Type="http://schemas.openxmlformats.org/officeDocument/2006/relationships/image" Target="../media/image563.png"/><Relationship Id="rId232" Type="http://schemas.openxmlformats.org/officeDocument/2006/relationships/image" Target="../media/image573.png"/><Relationship Id="rId27" Type="http://schemas.openxmlformats.org/officeDocument/2006/relationships/image" Target="../media/image479.png"/><Relationship Id="rId48" Type="http://schemas.openxmlformats.org/officeDocument/2006/relationships/customXml" Target="../ink/ink864.xml"/><Relationship Id="rId69" Type="http://schemas.openxmlformats.org/officeDocument/2006/relationships/image" Target="../media/image500.png"/><Relationship Id="rId113" Type="http://schemas.openxmlformats.org/officeDocument/2006/relationships/image" Target="../media/image522.png"/><Relationship Id="rId134" Type="http://schemas.openxmlformats.org/officeDocument/2006/relationships/customXml" Target="../ink/ink907.xml"/><Relationship Id="rId80" Type="http://schemas.openxmlformats.org/officeDocument/2006/relationships/customXml" Target="../ink/ink880.xml"/><Relationship Id="rId155" Type="http://schemas.openxmlformats.org/officeDocument/2006/relationships/image" Target="../media/image542.png"/><Relationship Id="rId176" Type="http://schemas.openxmlformats.org/officeDocument/2006/relationships/customXml" Target="../ink/ink928.xml"/><Relationship Id="rId197" Type="http://schemas.openxmlformats.org/officeDocument/2006/relationships/image" Target="../media/image16.png"/><Relationship Id="rId201" Type="http://schemas.openxmlformats.org/officeDocument/2006/relationships/image" Target="../media/image18.png"/><Relationship Id="rId222" Type="http://schemas.openxmlformats.org/officeDocument/2006/relationships/customXml" Target="../ink/ink951.xml"/><Relationship Id="rId243" Type="http://schemas.openxmlformats.org/officeDocument/2006/relationships/customXml" Target="../ink/ink962.xml"/><Relationship Id="rId17" Type="http://schemas.openxmlformats.org/officeDocument/2006/relationships/image" Target="../media/image474.png"/><Relationship Id="rId38" Type="http://schemas.openxmlformats.org/officeDocument/2006/relationships/customXml" Target="../ink/ink859.xml"/><Relationship Id="rId59" Type="http://schemas.openxmlformats.org/officeDocument/2006/relationships/image" Target="../media/image495.png"/><Relationship Id="rId103" Type="http://schemas.openxmlformats.org/officeDocument/2006/relationships/image" Target="../media/image517.png"/><Relationship Id="rId124" Type="http://schemas.openxmlformats.org/officeDocument/2006/relationships/customXml" Target="../ink/ink902.xml"/><Relationship Id="rId70" Type="http://schemas.openxmlformats.org/officeDocument/2006/relationships/customXml" Target="../ink/ink875.xml"/><Relationship Id="rId91" Type="http://schemas.openxmlformats.org/officeDocument/2006/relationships/image" Target="../media/image511.png"/><Relationship Id="rId145" Type="http://schemas.openxmlformats.org/officeDocument/2006/relationships/image" Target="../media/image537.png"/><Relationship Id="rId166" Type="http://schemas.openxmlformats.org/officeDocument/2006/relationships/customXml" Target="../ink/ink923.xml"/><Relationship Id="rId18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46.xml"/><Relationship Id="rId233" Type="http://schemas.openxmlformats.org/officeDocument/2006/relationships/customXml" Target="../ink/ink957.xml"/><Relationship Id="rId28" Type="http://schemas.openxmlformats.org/officeDocument/2006/relationships/customXml" Target="../ink/ink854.xml"/><Relationship Id="rId49" Type="http://schemas.openxmlformats.org/officeDocument/2006/relationships/image" Target="../media/image490.png"/><Relationship Id="rId114" Type="http://schemas.openxmlformats.org/officeDocument/2006/relationships/customXml" Target="../ink/ink897.xml"/><Relationship Id="rId60" Type="http://schemas.openxmlformats.org/officeDocument/2006/relationships/customXml" Target="../ink/ink870.xml"/><Relationship Id="rId81" Type="http://schemas.openxmlformats.org/officeDocument/2006/relationships/image" Target="../media/image506.png"/><Relationship Id="rId135" Type="http://schemas.openxmlformats.org/officeDocument/2006/relationships/image" Target="../media/image532.png"/><Relationship Id="rId156" Type="http://schemas.openxmlformats.org/officeDocument/2006/relationships/customXml" Target="../ink/ink918.xml"/><Relationship Id="rId177" Type="http://schemas.openxmlformats.org/officeDocument/2006/relationships/image" Target="../media/image553.png"/><Relationship Id="rId198" Type="http://schemas.openxmlformats.org/officeDocument/2006/relationships/customXml" Target="../ink/ink939.xml"/><Relationship Id="rId202" Type="http://schemas.openxmlformats.org/officeDocument/2006/relationships/customXml" Target="../ink/ink941.xml"/><Relationship Id="rId223" Type="http://schemas.openxmlformats.org/officeDocument/2006/relationships/image" Target="../media/image569.png"/><Relationship Id="rId244" Type="http://schemas.openxmlformats.org/officeDocument/2006/relationships/image" Target="../media/image579.png"/><Relationship Id="rId18" Type="http://schemas.openxmlformats.org/officeDocument/2006/relationships/customXml" Target="../ink/ink849.xml"/><Relationship Id="rId39" Type="http://schemas.openxmlformats.org/officeDocument/2006/relationships/image" Target="../media/image485.png"/><Relationship Id="rId50" Type="http://schemas.openxmlformats.org/officeDocument/2006/relationships/customXml" Target="../ink/ink865.xml"/><Relationship Id="rId104" Type="http://schemas.openxmlformats.org/officeDocument/2006/relationships/customXml" Target="../ink/ink892.xml"/><Relationship Id="rId125" Type="http://schemas.openxmlformats.org/officeDocument/2006/relationships/image" Target="../media/image528.png"/><Relationship Id="rId146" Type="http://schemas.openxmlformats.org/officeDocument/2006/relationships/customXml" Target="../ink/ink913.xml"/><Relationship Id="rId167" Type="http://schemas.openxmlformats.org/officeDocument/2006/relationships/image" Target="../media/image548.png"/><Relationship Id="rId188" Type="http://schemas.openxmlformats.org/officeDocument/2006/relationships/customXml" Target="../ink/ink934.xml"/><Relationship Id="rId71" Type="http://schemas.openxmlformats.org/officeDocument/2006/relationships/image" Target="../media/image501.png"/><Relationship Id="rId92" Type="http://schemas.openxmlformats.org/officeDocument/2006/relationships/customXml" Target="../ink/ink886.xml"/><Relationship Id="rId213" Type="http://schemas.openxmlformats.org/officeDocument/2006/relationships/image" Target="../media/image564.png"/><Relationship Id="rId234" Type="http://schemas.openxmlformats.org/officeDocument/2006/relationships/image" Target="../media/image574.png"/><Relationship Id="rId2" Type="http://schemas.openxmlformats.org/officeDocument/2006/relationships/customXml" Target="../ink/ink841.xml"/><Relationship Id="rId29" Type="http://schemas.openxmlformats.org/officeDocument/2006/relationships/image" Target="../media/image480.png"/><Relationship Id="rId40" Type="http://schemas.openxmlformats.org/officeDocument/2006/relationships/customXml" Target="../ink/ink860.xml"/><Relationship Id="rId115" Type="http://schemas.openxmlformats.org/officeDocument/2006/relationships/image" Target="../media/image523.png"/><Relationship Id="rId136" Type="http://schemas.openxmlformats.org/officeDocument/2006/relationships/customXml" Target="../ink/ink908.xml"/><Relationship Id="rId157" Type="http://schemas.openxmlformats.org/officeDocument/2006/relationships/image" Target="../media/image543.png"/><Relationship Id="rId178" Type="http://schemas.openxmlformats.org/officeDocument/2006/relationships/customXml" Target="../ink/ink929.xml"/><Relationship Id="rId61" Type="http://schemas.openxmlformats.org/officeDocument/2006/relationships/image" Target="../media/image496.png"/><Relationship Id="rId82" Type="http://schemas.openxmlformats.org/officeDocument/2006/relationships/customXml" Target="../ink/ink881.xml"/><Relationship Id="rId199" Type="http://schemas.openxmlformats.org/officeDocument/2006/relationships/image" Target="../media/image17.png"/><Relationship Id="rId203" Type="http://schemas.openxmlformats.org/officeDocument/2006/relationships/image" Target="../media/image19.png"/><Relationship Id="rId19" Type="http://schemas.openxmlformats.org/officeDocument/2006/relationships/image" Target="../media/image475.png"/><Relationship Id="rId224" Type="http://schemas.openxmlformats.org/officeDocument/2006/relationships/customXml" Target="../ink/ink952.xml"/><Relationship Id="rId245" Type="http://schemas.openxmlformats.org/officeDocument/2006/relationships/customXml" Target="../ink/ink963.xml"/><Relationship Id="rId30" Type="http://schemas.openxmlformats.org/officeDocument/2006/relationships/customXml" Target="../ink/ink855.xml"/><Relationship Id="rId105" Type="http://schemas.openxmlformats.org/officeDocument/2006/relationships/image" Target="../media/image518.png"/><Relationship Id="rId126" Type="http://schemas.openxmlformats.org/officeDocument/2006/relationships/customXml" Target="../ink/ink903.xml"/><Relationship Id="rId147" Type="http://schemas.openxmlformats.org/officeDocument/2006/relationships/image" Target="../media/image538.png"/><Relationship Id="rId168" Type="http://schemas.openxmlformats.org/officeDocument/2006/relationships/customXml" Target="../ink/ink924.xml"/><Relationship Id="rId51" Type="http://schemas.openxmlformats.org/officeDocument/2006/relationships/image" Target="../media/image491.png"/><Relationship Id="rId72" Type="http://schemas.openxmlformats.org/officeDocument/2006/relationships/customXml" Target="../ink/ink876.xml"/><Relationship Id="rId93" Type="http://schemas.openxmlformats.org/officeDocument/2006/relationships/image" Target="../media/image512.png"/><Relationship Id="rId189" Type="http://schemas.openxmlformats.org/officeDocument/2006/relationships/image" Target="../media/image558.png"/><Relationship Id="rId3" Type="http://schemas.openxmlformats.org/officeDocument/2006/relationships/image" Target="../media/image1110.png"/><Relationship Id="rId214" Type="http://schemas.openxmlformats.org/officeDocument/2006/relationships/customXml" Target="../ink/ink947.xml"/><Relationship Id="rId235" Type="http://schemas.openxmlformats.org/officeDocument/2006/relationships/customXml" Target="../ink/ink958.xml"/><Relationship Id="rId116" Type="http://schemas.openxmlformats.org/officeDocument/2006/relationships/customXml" Target="../ink/ink898.xml"/><Relationship Id="rId137" Type="http://schemas.openxmlformats.org/officeDocument/2006/relationships/image" Target="../media/image533.png"/><Relationship Id="rId158" Type="http://schemas.openxmlformats.org/officeDocument/2006/relationships/customXml" Target="../ink/ink919.xml"/><Relationship Id="rId20" Type="http://schemas.openxmlformats.org/officeDocument/2006/relationships/customXml" Target="../ink/ink850.xml"/><Relationship Id="rId41" Type="http://schemas.openxmlformats.org/officeDocument/2006/relationships/image" Target="../media/image486.png"/><Relationship Id="rId62" Type="http://schemas.openxmlformats.org/officeDocument/2006/relationships/customXml" Target="../ink/ink871.xml"/><Relationship Id="rId83" Type="http://schemas.openxmlformats.org/officeDocument/2006/relationships/image" Target="../media/image507.png"/><Relationship Id="rId179" Type="http://schemas.openxmlformats.org/officeDocument/2006/relationships/image" Target="../media/image554.png"/><Relationship Id="rId190" Type="http://schemas.openxmlformats.org/officeDocument/2006/relationships/customXml" Target="../ink/ink935.xml"/><Relationship Id="rId204" Type="http://schemas.openxmlformats.org/officeDocument/2006/relationships/customXml" Target="../ink/ink942.xml"/><Relationship Id="rId225" Type="http://schemas.openxmlformats.org/officeDocument/2006/relationships/image" Target="../media/image570.png"/><Relationship Id="rId246" Type="http://schemas.openxmlformats.org/officeDocument/2006/relationships/image" Target="../media/image580.png"/><Relationship Id="rId106" Type="http://schemas.openxmlformats.org/officeDocument/2006/relationships/customXml" Target="../ink/ink893.xml"/><Relationship Id="rId127" Type="http://schemas.openxmlformats.org/officeDocument/2006/relationships/image" Target="../media/image12.png"/><Relationship Id="rId10" Type="http://schemas.openxmlformats.org/officeDocument/2006/relationships/customXml" Target="../ink/ink845.xml"/><Relationship Id="rId31" Type="http://schemas.openxmlformats.org/officeDocument/2006/relationships/image" Target="../media/image481.png"/><Relationship Id="rId52" Type="http://schemas.openxmlformats.org/officeDocument/2006/relationships/customXml" Target="../ink/ink866.xml"/><Relationship Id="rId73" Type="http://schemas.openxmlformats.org/officeDocument/2006/relationships/image" Target="../media/image502.png"/><Relationship Id="rId94" Type="http://schemas.openxmlformats.org/officeDocument/2006/relationships/customXml" Target="../ink/ink887.xml"/><Relationship Id="rId148" Type="http://schemas.openxmlformats.org/officeDocument/2006/relationships/customXml" Target="../ink/ink914.xml"/><Relationship Id="rId169" Type="http://schemas.openxmlformats.org/officeDocument/2006/relationships/image" Target="../media/image549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4.png"/><Relationship Id="rId21" Type="http://schemas.openxmlformats.org/officeDocument/2006/relationships/image" Target="../media/image476.png"/><Relationship Id="rId42" Type="http://schemas.openxmlformats.org/officeDocument/2006/relationships/customXml" Target="../ink/ink986.xml"/><Relationship Id="rId63" Type="http://schemas.openxmlformats.org/officeDocument/2006/relationships/image" Target="../media/image497.png"/><Relationship Id="rId84" Type="http://schemas.openxmlformats.org/officeDocument/2006/relationships/customXml" Target="../ink/ink1007.xml"/><Relationship Id="rId138" Type="http://schemas.openxmlformats.org/officeDocument/2006/relationships/customXml" Target="../ink/ink1034.xml"/><Relationship Id="rId159" Type="http://schemas.openxmlformats.org/officeDocument/2006/relationships/image" Target="../media/image544.png"/><Relationship Id="rId170" Type="http://schemas.openxmlformats.org/officeDocument/2006/relationships/customXml" Target="../ink/ink1050.xml"/><Relationship Id="rId191" Type="http://schemas.openxmlformats.org/officeDocument/2006/relationships/image" Target="../media/image559.png"/><Relationship Id="rId205" Type="http://schemas.openxmlformats.org/officeDocument/2006/relationships/image" Target="../media/image560.png"/><Relationship Id="rId226" Type="http://schemas.openxmlformats.org/officeDocument/2006/relationships/customXml" Target="../ink/ink1078.xml"/><Relationship Id="rId247" Type="http://schemas.openxmlformats.org/officeDocument/2006/relationships/customXml" Target="../ink/ink1089.xml"/><Relationship Id="rId107" Type="http://schemas.openxmlformats.org/officeDocument/2006/relationships/image" Target="../media/image519.png"/><Relationship Id="rId11" Type="http://schemas.openxmlformats.org/officeDocument/2006/relationships/image" Target="../media/image24.png"/><Relationship Id="rId32" Type="http://schemas.openxmlformats.org/officeDocument/2006/relationships/customXml" Target="../ink/ink981.xml"/><Relationship Id="rId53" Type="http://schemas.openxmlformats.org/officeDocument/2006/relationships/image" Target="../media/image492.png"/><Relationship Id="rId74" Type="http://schemas.openxmlformats.org/officeDocument/2006/relationships/customXml" Target="../ink/ink1002.xml"/><Relationship Id="rId128" Type="http://schemas.openxmlformats.org/officeDocument/2006/relationships/customXml" Target="../ink/ink1029.xml"/><Relationship Id="rId149" Type="http://schemas.openxmlformats.org/officeDocument/2006/relationships/image" Target="../media/image539.png"/><Relationship Id="rId5" Type="http://schemas.openxmlformats.org/officeDocument/2006/relationships/image" Target="../media/image21.png"/><Relationship Id="rId95" Type="http://schemas.openxmlformats.org/officeDocument/2006/relationships/image" Target="../media/image513.png"/><Relationship Id="rId160" Type="http://schemas.openxmlformats.org/officeDocument/2006/relationships/customXml" Target="../ink/ink1045.xml"/><Relationship Id="rId181" Type="http://schemas.openxmlformats.org/officeDocument/2006/relationships/image" Target="../media/image555.png"/><Relationship Id="rId216" Type="http://schemas.openxmlformats.org/officeDocument/2006/relationships/customXml" Target="../ink/ink1073.xml"/><Relationship Id="rId237" Type="http://schemas.openxmlformats.org/officeDocument/2006/relationships/customXml" Target="../ink/ink1084.xml"/><Relationship Id="rId22" Type="http://schemas.openxmlformats.org/officeDocument/2006/relationships/customXml" Target="../ink/ink976.xml"/><Relationship Id="rId43" Type="http://schemas.openxmlformats.org/officeDocument/2006/relationships/image" Target="../media/image487.png"/><Relationship Id="rId64" Type="http://schemas.openxmlformats.org/officeDocument/2006/relationships/customXml" Target="../ink/ink997.xml"/><Relationship Id="rId118" Type="http://schemas.openxmlformats.org/officeDocument/2006/relationships/customXml" Target="../ink/ink1024.xml"/><Relationship Id="rId139" Type="http://schemas.openxmlformats.org/officeDocument/2006/relationships/image" Target="../media/image534.png"/><Relationship Id="rId85" Type="http://schemas.openxmlformats.org/officeDocument/2006/relationships/image" Target="../media/image508.png"/><Relationship Id="rId150" Type="http://schemas.openxmlformats.org/officeDocument/2006/relationships/customXml" Target="../ink/ink1040.xml"/><Relationship Id="rId171" Type="http://schemas.openxmlformats.org/officeDocument/2006/relationships/image" Target="../media/image550.png"/><Relationship Id="rId192" Type="http://schemas.openxmlformats.org/officeDocument/2006/relationships/customXml" Target="../ink/ink1061.xml"/><Relationship Id="rId206" Type="http://schemas.openxmlformats.org/officeDocument/2006/relationships/customXml" Target="../ink/ink1068.xml"/><Relationship Id="rId227" Type="http://schemas.openxmlformats.org/officeDocument/2006/relationships/customXml" Target="../ink/ink1079.xml"/><Relationship Id="rId248" Type="http://schemas.openxmlformats.org/officeDocument/2006/relationships/image" Target="../media/image581.png"/><Relationship Id="rId12" Type="http://schemas.openxmlformats.org/officeDocument/2006/relationships/customXml" Target="../ink/ink971.xml"/><Relationship Id="rId33" Type="http://schemas.openxmlformats.org/officeDocument/2006/relationships/image" Target="../media/image482.png"/><Relationship Id="rId108" Type="http://schemas.openxmlformats.org/officeDocument/2006/relationships/customXml" Target="../ink/ink1019.xml"/><Relationship Id="rId129" Type="http://schemas.openxmlformats.org/officeDocument/2006/relationships/image" Target="../media/image529.png"/><Relationship Id="rId54" Type="http://schemas.openxmlformats.org/officeDocument/2006/relationships/customXml" Target="../ink/ink992.xml"/><Relationship Id="rId75" Type="http://schemas.openxmlformats.org/officeDocument/2006/relationships/image" Target="../media/image503.png"/><Relationship Id="rId96" Type="http://schemas.openxmlformats.org/officeDocument/2006/relationships/customXml" Target="../ink/ink1013.xml"/><Relationship Id="rId140" Type="http://schemas.openxmlformats.org/officeDocument/2006/relationships/customXml" Target="../ink/ink1035.xml"/><Relationship Id="rId161" Type="http://schemas.openxmlformats.org/officeDocument/2006/relationships/image" Target="../media/image545.png"/><Relationship Id="rId182" Type="http://schemas.openxmlformats.org/officeDocument/2006/relationships/customXml" Target="../ink/ink1056.xml"/><Relationship Id="rId217" Type="http://schemas.openxmlformats.org/officeDocument/2006/relationships/image" Target="../media/image566.png"/><Relationship Id="rId6" Type="http://schemas.openxmlformats.org/officeDocument/2006/relationships/customXml" Target="../ink/ink968.xml"/><Relationship Id="rId238" Type="http://schemas.openxmlformats.org/officeDocument/2006/relationships/image" Target="../media/image576.png"/><Relationship Id="rId23" Type="http://schemas.openxmlformats.org/officeDocument/2006/relationships/image" Target="../media/image477.png"/><Relationship Id="rId119" Type="http://schemas.openxmlformats.org/officeDocument/2006/relationships/image" Target="../media/image525.png"/><Relationship Id="rId44" Type="http://schemas.openxmlformats.org/officeDocument/2006/relationships/customXml" Target="../ink/ink987.xml"/><Relationship Id="rId65" Type="http://schemas.openxmlformats.org/officeDocument/2006/relationships/image" Target="../media/image498.png"/><Relationship Id="rId86" Type="http://schemas.openxmlformats.org/officeDocument/2006/relationships/customXml" Target="../ink/ink1008.xml"/><Relationship Id="rId130" Type="http://schemas.openxmlformats.org/officeDocument/2006/relationships/customXml" Target="../ink/ink1030.xml"/><Relationship Id="rId151" Type="http://schemas.openxmlformats.org/officeDocument/2006/relationships/image" Target="../media/image540.png"/><Relationship Id="rId172" Type="http://schemas.openxmlformats.org/officeDocument/2006/relationships/customXml" Target="../ink/ink1051.xml"/><Relationship Id="rId193" Type="http://schemas.openxmlformats.org/officeDocument/2006/relationships/image" Target="../media/image14.png"/><Relationship Id="rId207" Type="http://schemas.openxmlformats.org/officeDocument/2006/relationships/image" Target="../media/image561.png"/><Relationship Id="rId228" Type="http://schemas.openxmlformats.org/officeDocument/2006/relationships/image" Target="../media/image571.png"/><Relationship Id="rId249" Type="http://schemas.openxmlformats.org/officeDocument/2006/relationships/customXml" Target="../ink/ink1090.xml"/><Relationship Id="rId13" Type="http://schemas.openxmlformats.org/officeDocument/2006/relationships/image" Target="../media/image472.png"/><Relationship Id="rId109" Type="http://schemas.openxmlformats.org/officeDocument/2006/relationships/image" Target="../media/image520.png"/><Relationship Id="rId34" Type="http://schemas.openxmlformats.org/officeDocument/2006/relationships/customXml" Target="../ink/ink982.xml"/><Relationship Id="rId55" Type="http://schemas.openxmlformats.org/officeDocument/2006/relationships/image" Target="../media/image493.png"/><Relationship Id="rId76" Type="http://schemas.openxmlformats.org/officeDocument/2006/relationships/customXml" Target="../ink/ink1003.xml"/><Relationship Id="rId97" Type="http://schemas.openxmlformats.org/officeDocument/2006/relationships/image" Target="../media/image514.png"/><Relationship Id="rId120" Type="http://schemas.openxmlformats.org/officeDocument/2006/relationships/customXml" Target="../ink/ink1025.xml"/><Relationship Id="rId141" Type="http://schemas.openxmlformats.org/officeDocument/2006/relationships/image" Target="../media/image535.png"/><Relationship Id="rId7" Type="http://schemas.openxmlformats.org/officeDocument/2006/relationships/image" Target="../media/image22.png"/><Relationship Id="rId162" Type="http://schemas.openxmlformats.org/officeDocument/2006/relationships/customXml" Target="../ink/ink1046.xml"/><Relationship Id="rId183" Type="http://schemas.openxmlformats.org/officeDocument/2006/relationships/image" Target="../media/image556.png"/><Relationship Id="rId218" Type="http://schemas.openxmlformats.org/officeDocument/2006/relationships/customXml" Target="../ink/ink1074.xml"/><Relationship Id="rId239" Type="http://schemas.openxmlformats.org/officeDocument/2006/relationships/customXml" Target="../ink/ink1085.xml"/><Relationship Id="rId250" Type="http://schemas.openxmlformats.org/officeDocument/2006/relationships/image" Target="../media/image582.png"/><Relationship Id="rId24" Type="http://schemas.openxmlformats.org/officeDocument/2006/relationships/customXml" Target="../ink/ink977.xml"/><Relationship Id="rId45" Type="http://schemas.openxmlformats.org/officeDocument/2006/relationships/image" Target="../media/image488.png"/><Relationship Id="rId66" Type="http://schemas.openxmlformats.org/officeDocument/2006/relationships/customXml" Target="../ink/ink998.xml"/><Relationship Id="rId87" Type="http://schemas.openxmlformats.org/officeDocument/2006/relationships/image" Target="../media/image509.png"/><Relationship Id="rId110" Type="http://schemas.openxmlformats.org/officeDocument/2006/relationships/customXml" Target="../ink/ink1020.xml"/><Relationship Id="rId131" Type="http://schemas.openxmlformats.org/officeDocument/2006/relationships/image" Target="../media/image530.png"/><Relationship Id="rId152" Type="http://schemas.openxmlformats.org/officeDocument/2006/relationships/customXml" Target="../ink/ink1041.xml"/><Relationship Id="rId173" Type="http://schemas.openxmlformats.org/officeDocument/2006/relationships/image" Target="../media/image551.png"/><Relationship Id="rId194" Type="http://schemas.openxmlformats.org/officeDocument/2006/relationships/customXml" Target="../ink/ink1062.xml"/><Relationship Id="rId208" Type="http://schemas.openxmlformats.org/officeDocument/2006/relationships/customXml" Target="../ink/ink1069.xml"/><Relationship Id="rId229" Type="http://schemas.openxmlformats.org/officeDocument/2006/relationships/customXml" Target="../ink/ink1080.xml"/><Relationship Id="rId240" Type="http://schemas.openxmlformats.org/officeDocument/2006/relationships/image" Target="../media/image577.png"/><Relationship Id="rId14" Type="http://schemas.openxmlformats.org/officeDocument/2006/relationships/customXml" Target="../ink/ink972.xml"/><Relationship Id="rId35" Type="http://schemas.openxmlformats.org/officeDocument/2006/relationships/image" Target="../media/image483.png"/><Relationship Id="rId56" Type="http://schemas.openxmlformats.org/officeDocument/2006/relationships/customXml" Target="../ink/ink993.xml"/><Relationship Id="rId77" Type="http://schemas.openxmlformats.org/officeDocument/2006/relationships/image" Target="../media/image504.png"/><Relationship Id="rId100" Type="http://schemas.openxmlformats.org/officeDocument/2006/relationships/customXml" Target="../ink/ink1015.xml"/><Relationship Id="rId8" Type="http://schemas.openxmlformats.org/officeDocument/2006/relationships/customXml" Target="../ink/ink969.xml"/><Relationship Id="rId98" Type="http://schemas.openxmlformats.org/officeDocument/2006/relationships/customXml" Target="../ink/ink1014.xml"/><Relationship Id="rId121" Type="http://schemas.openxmlformats.org/officeDocument/2006/relationships/image" Target="../media/image526.png"/><Relationship Id="rId142" Type="http://schemas.openxmlformats.org/officeDocument/2006/relationships/customXml" Target="../ink/ink1036.xml"/><Relationship Id="rId163" Type="http://schemas.openxmlformats.org/officeDocument/2006/relationships/image" Target="../media/image546.png"/><Relationship Id="rId184" Type="http://schemas.openxmlformats.org/officeDocument/2006/relationships/customXml" Target="../ink/ink1057.xml"/><Relationship Id="rId219" Type="http://schemas.openxmlformats.org/officeDocument/2006/relationships/image" Target="../media/image567.png"/><Relationship Id="rId230" Type="http://schemas.openxmlformats.org/officeDocument/2006/relationships/image" Target="../media/image572.png"/><Relationship Id="rId251" Type="http://schemas.openxmlformats.org/officeDocument/2006/relationships/image" Target="../media/image20.png"/><Relationship Id="rId25" Type="http://schemas.openxmlformats.org/officeDocument/2006/relationships/image" Target="../media/image478.png"/><Relationship Id="rId46" Type="http://schemas.openxmlformats.org/officeDocument/2006/relationships/customXml" Target="../ink/ink988.xml"/><Relationship Id="rId67" Type="http://schemas.openxmlformats.org/officeDocument/2006/relationships/image" Target="../media/image499.png"/><Relationship Id="rId88" Type="http://schemas.openxmlformats.org/officeDocument/2006/relationships/customXml" Target="../ink/ink1009.xml"/><Relationship Id="rId111" Type="http://schemas.openxmlformats.org/officeDocument/2006/relationships/image" Target="../media/image521.png"/><Relationship Id="rId132" Type="http://schemas.openxmlformats.org/officeDocument/2006/relationships/customXml" Target="../ink/ink1031.xml"/><Relationship Id="rId153" Type="http://schemas.openxmlformats.org/officeDocument/2006/relationships/image" Target="../media/image541.png"/><Relationship Id="rId174" Type="http://schemas.openxmlformats.org/officeDocument/2006/relationships/customXml" Target="../ink/ink1052.xml"/><Relationship Id="rId195" Type="http://schemas.openxmlformats.org/officeDocument/2006/relationships/image" Target="../media/image15.png"/><Relationship Id="rId209" Type="http://schemas.openxmlformats.org/officeDocument/2006/relationships/image" Target="../media/image562.png"/><Relationship Id="rId220" Type="http://schemas.openxmlformats.org/officeDocument/2006/relationships/customXml" Target="../ink/ink1075.xml"/><Relationship Id="rId241" Type="http://schemas.openxmlformats.org/officeDocument/2006/relationships/customXml" Target="../ink/ink1086.xml"/><Relationship Id="rId15" Type="http://schemas.openxmlformats.org/officeDocument/2006/relationships/image" Target="../media/image473.png"/><Relationship Id="rId36" Type="http://schemas.openxmlformats.org/officeDocument/2006/relationships/customXml" Target="../ink/ink983.xml"/><Relationship Id="rId57" Type="http://schemas.openxmlformats.org/officeDocument/2006/relationships/image" Target="../media/image494.png"/><Relationship Id="rId78" Type="http://schemas.openxmlformats.org/officeDocument/2006/relationships/customXml" Target="../ink/ink1004.xml"/><Relationship Id="rId99" Type="http://schemas.openxmlformats.org/officeDocument/2006/relationships/image" Target="../media/image515.png"/><Relationship Id="rId101" Type="http://schemas.openxmlformats.org/officeDocument/2006/relationships/image" Target="../media/image516.png"/><Relationship Id="rId122" Type="http://schemas.openxmlformats.org/officeDocument/2006/relationships/customXml" Target="../ink/ink1026.xml"/><Relationship Id="rId143" Type="http://schemas.openxmlformats.org/officeDocument/2006/relationships/image" Target="../media/image536.png"/><Relationship Id="rId164" Type="http://schemas.openxmlformats.org/officeDocument/2006/relationships/customXml" Target="../ink/ink1047.xml"/><Relationship Id="rId185" Type="http://schemas.openxmlformats.org/officeDocument/2006/relationships/image" Target="../media/image557.png"/><Relationship Id="rId4" Type="http://schemas.openxmlformats.org/officeDocument/2006/relationships/customXml" Target="../ink/ink967.xml"/><Relationship Id="rId9" Type="http://schemas.openxmlformats.org/officeDocument/2006/relationships/image" Target="../media/image23.png"/><Relationship Id="rId180" Type="http://schemas.openxmlformats.org/officeDocument/2006/relationships/customXml" Target="../ink/ink1055.xml"/><Relationship Id="rId210" Type="http://schemas.openxmlformats.org/officeDocument/2006/relationships/customXml" Target="../ink/ink1070.xml"/><Relationship Id="rId215" Type="http://schemas.openxmlformats.org/officeDocument/2006/relationships/image" Target="../media/image565.png"/><Relationship Id="rId236" Type="http://schemas.openxmlformats.org/officeDocument/2006/relationships/image" Target="../media/image575.png"/><Relationship Id="rId26" Type="http://schemas.openxmlformats.org/officeDocument/2006/relationships/customXml" Target="../ink/ink978.xml"/><Relationship Id="rId231" Type="http://schemas.openxmlformats.org/officeDocument/2006/relationships/customXml" Target="../ink/ink1081.xml"/><Relationship Id="rId47" Type="http://schemas.openxmlformats.org/officeDocument/2006/relationships/image" Target="../media/image489.png"/><Relationship Id="rId68" Type="http://schemas.openxmlformats.org/officeDocument/2006/relationships/customXml" Target="../ink/ink999.xml"/><Relationship Id="rId89" Type="http://schemas.openxmlformats.org/officeDocument/2006/relationships/image" Target="../media/image510.png"/><Relationship Id="rId112" Type="http://schemas.openxmlformats.org/officeDocument/2006/relationships/customXml" Target="../ink/ink1021.xml"/><Relationship Id="rId133" Type="http://schemas.openxmlformats.org/officeDocument/2006/relationships/image" Target="../media/image531.png"/><Relationship Id="rId154" Type="http://schemas.openxmlformats.org/officeDocument/2006/relationships/customXml" Target="../ink/ink1042.xml"/><Relationship Id="rId175" Type="http://schemas.openxmlformats.org/officeDocument/2006/relationships/image" Target="../media/image552.png"/><Relationship Id="rId196" Type="http://schemas.openxmlformats.org/officeDocument/2006/relationships/customXml" Target="../ink/ink1063.xml"/><Relationship Id="rId200" Type="http://schemas.openxmlformats.org/officeDocument/2006/relationships/customXml" Target="../ink/ink1065.xml"/><Relationship Id="rId16" Type="http://schemas.openxmlformats.org/officeDocument/2006/relationships/customXml" Target="../ink/ink973.xml"/><Relationship Id="rId221" Type="http://schemas.openxmlformats.org/officeDocument/2006/relationships/image" Target="../media/image568.png"/><Relationship Id="rId242" Type="http://schemas.openxmlformats.org/officeDocument/2006/relationships/image" Target="../media/image578.png"/><Relationship Id="rId37" Type="http://schemas.openxmlformats.org/officeDocument/2006/relationships/image" Target="../media/image484.png"/><Relationship Id="rId58" Type="http://schemas.openxmlformats.org/officeDocument/2006/relationships/customXml" Target="../ink/ink994.xml"/><Relationship Id="rId79" Type="http://schemas.openxmlformats.org/officeDocument/2006/relationships/image" Target="../media/image505.png"/><Relationship Id="rId102" Type="http://schemas.openxmlformats.org/officeDocument/2006/relationships/customXml" Target="../ink/ink1016.xml"/><Relationship Id="rId123" Type="http://schemas.openxmlformats.org/officeDocument/2006/relationships/image" Target="../media/image527.png"/><Relationship Id="rId144" Type="http://schemas.openxmlformats.org/officeDocument/2006/relationships/customXml" Target="../ink/ink1037.xml"/><Relationship Id="rId90" Type="http://schemas.openxmlformats.org/officeDocument/2006/relationships/customXml" Target="../ink/ink1010.xml"/><Relationship Id="rId165" Type="http://schemas.openxmlformats.org/officeDocument/2006/relationships/image" Target="../media/image547.png"/><Relationship Id="rId186" Type="http://schemas.openxmlformats.org/officeDocument/2006/relationships/customXml" Target="../ink/ink1058.xml"/><Relationship Id="rId211" Type="http://schemas.openxmlformats.org/officeDocument/2006/relationships/image" Target="../media/image563.png"/><Relationship Id="rId232" Type="http://schemas.openxmlformats.org/officeDocument/2006/relationships/image" Target="../media/image573.png"/><Relationship Id="rId27" Type="http://schemas.openxmlformats.org/officeDocument/2006/relationships/image" Target="../media/image479.png"/><Relationship Id="rId48" Type="http://schemas.openxmlformats.org/officeDocument/2006/relationships/customXml" Target="../ink/ink989.xml"/><Relationship Id="rId69" Type="http://schemas.openxmlformats.org/officeDocument/2006/relationships/image" Target="../media/image500.png"/><Relationship Id="rId113" Type="http://schemas.openxmlformats.org/officeDocument/2006/relationships/image" Target="../media/image522.png"/><Relationship Id="rId134" Type="http://schemas.openxmlformats.org/officeDocument/2006/relationships/customXml" Target="../ink/ink1032.xml"/><Relationship Id="rId80" Type="http://schemas.openxmlformats.org/officeDocument/2006/relationships/customXml" Target="../ink/ink1005.xml"/><Relationship Id="rId155" Type="http://schemas.openxmlformats.org/officeDocument/2006/relationships/image" Target="../media/image542.png"/><Relationship Id="rId176" Type="http://schemas.openxmlformats.org/officeDocument/2006/relationships/customXml" Target="../ink/ink1053.xml"/><Relationship Id="rId197" Type="http://schemas.openxmlformats.org/officeDocument/2006/relationships/image" Target="../media/image16.png"/><Relationship Id="rId201" Type="http://schemas.openxmlformats.org/officeDocument/2006/relationships/image" Target="../media/image18.png"/><Relationship Id="rId222" Type="http://schemas.openxmlformats.org/officeDocument/2006/relationships/customXml" Target="../ink/ink1076.xml"/><Relationship Id="rId243" Type="http://schemas.openxmlformats.org/officeDocument/2006/relationships/customXml" Target="../ink/ink1087.xml"/><Relationship Id="rId17" Type="http://schemas.openxmlformats.org/officeDocument/2006/relationships/image" Target="../media/image474.png"/><Relationship Id="rId38" Type="http://schemas.openxmlformats.org/officeDocument/2006/relationships/customXml" Target="../ink/ink984.xml"/><Relationship Id="rId59" Type="http://schemas.openxmlformats.org/officeDocument/2006/relationships/image" Target="../media/image495.png"/><Relationship Id="rId103" Type="http://schemas.openxmlformats.org/officeDocument/2006/relationships/image" Target="../media/image517.png"/><Relationship Id="rId124" Type="http://schemas.openxmlformats.org/officeDocument/2006/relationships/customXml" Target="../ink/ink1027.xml"/><Relationship Id="rId70" Type="http://schemas.openxmlformats.org/officeDocument/2006/relationships/customXml" Target="../ink/ink1000.xml"/><Relationship Id="rId91" Type="http://schemas.openxmlformats.org/officeDocument/2006/relationships/image" Target="../media/image511.png"/><Relationship Id="rId145" Type="http://schemas.openxmlformats.org/officeDocument/2006/relationships/image" Target="../media/image537.png"/><Relationship Id="rId166" Type="http://schemas.openxmlformats.org/officeDocument/2006/relationships/customXml" Target="../ink/ink1048.xml"/><Relationship Id="rId18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71.xml"/><Relationship Id="rId233" Type="http://schemas.openxmlformats.org/officeDocument/2006/relationships/customXml" Target="../ink/ink1082.xml"/><Relationship Id="rId28" Type="http://schemas.openxmlformats.org/officeDocument/2006/relationships/customXml" Target="../ink/ink979.xml"/><Relationship Id="rId49" Type="http://schemas.openxmlformats.org/officeDocument/2006/relationships/image" Target="../media/image490.png"/><Relationship Id="rId114" Type="http://schemas.openxmlformats.org/officeDocument/2006/relationships/customXml" Target="../ink/ink1022.xml"/><Relationship Id="rId60" Type="http://schemas.openxmlformats.org/officeDocument/2006/relationships/customXml" Target="../ink/ink995.xml"/><Relationship Id="rId81" Type="http://schemas.openxmlformats.org/officeDocument/2006/relationships/image" Target="../media/image506.png"/><Relationship Id="rId135" Type="http://schemas.openxmlformats.org/officeDocument/2006/relationships/image" Target="../media/image532.png"/><Relationship Id="rId156" Type="http://schemas.openxmlformats.org/officeDocument/2006/relationships/customXml" Target="../ink/ink1043.xml"/><Relationship Id="rId177" Type="http://schemas.openxmlformats.org/officeDocument/2006/relationships/image" Target="../media/image553.png"/><Relationship Id="rId198" Type="http://schemas.openxmlformats.org/officeDocument/2006/relationships/customXml" Target="../ink/ink1064.xml"/><Relationship Id="rId202" Type="http://schemas.openxmlformats.org/officeDocument/2006/relationships/customXml" Target="../ink/ink1066.xml"/><Relationship Id="rId223" Type="http://schemas.openxmlformats.org/officeDocument/2006/relationships/image" Target="../media/image569.png"/><Relationship Id="rId244" Type="http://schemas.openxmlformats.org/officeDocument/2006/relationships/image" Target="../media/image579.png"/><Relationship Id="rId18" Type="http://schemas.openxmlformats.org/officeDocument/2006/relationships/customXml" Target="../ink/ink974.xml"/><Relationship Id="rId39" Type="http://schemas.openxmlformats.org/officeDocument/2006/relationships/image" Target="../media/image485.png"/><Relationship Id="rId50" Type="http://schemas.openxmlformats.org/officeDocument/2006/relationships/customXml" Target="../ink/ink990.xml"/><Relationship Id="rId104" Type="http://schemas.openxmlformats.org/officeDocument/2006/relationships/customXml" Target="../ink/ink1017.xml"/><Relationship Id="rId125" Type="http://schemas.openxmlformats.org/officeDocument/2006/relationships/image" Target="../media/image528.png"/><Relationship Id="rId146" Type="http://schemas.openxmlformats.org/officeDocument/2006/relationships/customXml" Target="../ink/ink1038.xml"/><Relationship Id="rId167" Type="http://schemas.openxmlformats.org/officeDocument/2006/relationships/image" Target="../media/image548.png"/><Relationship Id="rId188" Type="http://schemas.openxmlformats.org/officeDocument/2006/relationships/customXml" Target="../ink/ink1059.xml"/><Relationship Id="rId71" Type="http://schemas.openxmlformats.org/officeDocument/2006/relationships/image" Target="../media/image501.png"/><Relationship Id="rId92" Type="http://schemas.openxmlformats.org/officeDocument/2006/relationships/customXml" Target="../ink/ink1011.xml"/><Relationship Id="rId213" Type="http://schemas.openxmlformats.org/officeDocument/2006/relationships/image" Target="../media/image564.png"/><Relationship Id="rId234" Type="http://schemas.openxmlformats.org/officeDocument/2006/relationships/image" Target="../media/image574.png"/><Relationship Id="rId2" Type="http://schemas.openxmlformats.org/officeDocument/2006/relationships/customXml" Target="../ink/ink966.xml"/><Relationship Id="rId29" Type="http://schemas.openxmlformats.org/officeDocument/2006/relationships/image" Target="../media/image480.png"/><Relationship Id="rId40" Type="http://schemas.openxmlformats.org/officeDocument/2006/relationships/customXml" Target="../ink/ink985.xml"/><Relationship Id="rId115" Type="http://schemas.openxmlformats.org/officeDocument/2006/relationships/image" Target="../media/image523.png"/><Relationship Id="rId136" Type="http://schemas.openxmlformats.org/officeDocument/2006/relationships/customXml" Target="../ink/ink1033.xml"/><Relationship Id="rId157" Type="http://schemas.openxmlformats.org/officeDocument/2006/relationships/image" Target="../media/image543.png"/><Relationship Id="rId178" Type="http://schemas.openxmlformats.org/officeDocument/2006/relationships/customXml" Target="../ink/ink1054.xml"/><Relationship Id="rId61" Type="http://schemas.openxmlformats.org/officeDocument/2006/relationships/image" Target="../media/image496.png"/><Relationship Id="rId82" Type="http://schemas.openxmlformats.org/officeDocument/2006/relationships/customXml" Target="../ink/ink1006.xml"/><Relationship Id="rId199" Type="http://schemas.openxmlformats.org/officeDocument/2006/relationships/image" Target="../media/image17.png"/><Relationship Id="rId203" Type="http://schemas.openxmlformats.org/officeDocument/2006/relationships/image" Target="../media/image19.png"/><Relationship Id="rId19" Type="http://schemas.openxmlformats.org/officeDocument/2006/relationships/image" Target="../media/image475.png"/><Relationship Id="rId224" Type="http://schemas.openxmlformats.org/officeDocument/2006/relationships/customXml" Target="../ink/ink1077.xml"/><Relationship Id="rId245" Type="http://schemas.openxmlformats.org/officeDocument/2006/relationships/customXml" Target="../ink/ink1088.xml"/><Relationship Id="rId30" Type="http://schemas.openxmlformats.org/officeDocument/2006/relationships/customXml" Target="../ink/ink980.xml"/><Relationship Id="rId105" Type="http://schemas.openxmlformats.org/officeDocument/2006/relationships/image" Target="../media/image518.png"/><Relationship Id="rId126" Type="http://schemas.openxmlformats.org/officeDocument/2006/relationships/customXml" Target="../ink/ink1028.xml"/><Relationship Id="rId147" Type="http://schemas.openxmlformats.org/officeDocument/2006/relationships/image" Target="../media/image538.png"/><Relationship Id="rId168" Type="http://schemas.openxmlformats.org/officeDocument/2006/relationships/customXml" Target="../ink/ink1049.xml"/><Relationship Id="rId51" Type="http://schemas.openxmlformats.org/officeDocument/2006/relationships/image" Target="../media/image491.png"/><Relationship Id="rId72" Type="http://schemas.openxmlformats.org/officeDocument/2006/relationships/customXml" Target="../ink/ink1001.xml"/><Relationship Id="rId93" Type="http://schemas.openxmlformats.org/officeDocument/2006/relationships/image" Target="../media/image512.png"/><Relationship Id="rId189" Type="http://schemas.openxmlformats.org/officeDocument/2006/relationships/image" Target="../media/image558.png"/><Relationship Id="rId3" Type="http://schemas.openxmlformats.org/officeDocument/2006/relationships/image" Target="../media/image1110.png"/><Relationship Id="rId214" Type="http://schemas.openxmlformats.org/officeDocument/2006/relationships/customXml" Target="../ink/ink1072.xml"/><Relationship Id="rId235" Type="http://schemas.openxmlformats.org/officeDocument/2006/relationships/customXml" Target="../ink/ink1083.xml"/><Relationship Id="rId116" Type="http://schemas.openxmlformats.org/officeDocument/2006/relationships/customXml" Target="../ink/ink1023.xml"/><Relationship Id="rId137" Type="http://schemas.openxmlformats.org/officeDocument/2006/relationships/image" Target="../media/image533.png"/><Relationship Id="rId158" Type="http://schemas.openxmlformats.org/officeDocument/2006/relationships/customXml" Target="../ink/ink1044.xml"/><Relationship Id="rId20" Type="http://schemas.openxmlformats.org/officeDocument/2006/relationships/customXml" Target="../ink/ink975.xml"/><Relationship Id="rId41" Type="http://schemas.openxmlformats.org/officeDocument/2006/relationships/image" Target="../media/image486.png"/><Relationship Id="rId62" Type="http://schemas.openxmlformats.org/officeDocument/2006/relationships/customXml" Target="../ink/ink996.xml"/><Relationship Id="rId83" Type="http://schemas.openxmlformats.org/officeDocument/2006/relationships/image" Target="../media/image507.png"/><Relationship Id="rId179" Type="http://schemas.openxmlformats.org/officeDocument/2006/relationships/image" Target="../media/image554.png"/><Relationship Id="rId190" Type="http://schemas.openxmlformats.org/officeDocument/2006/relationships/customXml" Target="../ink/ink1060.xml"/><Relationship Id="rId204" Type="http://schemas.openxmlformats.org/officeDocument/2006/relationships/customXml" Target="../ink/ink1067.xml"/><Relationship Id="rId225" Type="http://schemas.openxmlformats.org/officeDocument/2006/relationships/image" Target="../media/image570.png"/><Relationship Id="rId246" Type="http://schemas.openxmlformats.org/officeDocument/2006/relationships/image" Target="../media/image580.png"/><Relationship Id="rId106" Type="http://schemas.openxmlformats.org/officeDocument/2006/relationships/customXml" Target="../ink/ink1018.xml"/><Relationship Id="rId127" Type="http://schemas.openxmlformats.org/officeDocument/2006/relationships/image" Target="../media/image12.png"/><Relationship Id="rId10" Type="http://schemas.openxmlformats.org/officeDocument/2006/relationships/customXml" Target="../ink/ink970.xml"/><Relationship Id="rId31" Type="http://schemas.openxmlformats.org/officeDocument/2006/relationships/image" Target="../media/image481.png"/><Relationship Id="rId52" Type="http://schemas.openxmlformats.org/officeDocument/2006/relationships/customXml" Target="../ink/ink991.xml"/><Relationship Id="rId73" Type="http://schemas.openxmlformats.org/officeDocument/2006/relationships/image" Target="../media/image502.png"/><Relationship Id="rId94" Type="http://schemas.openxmlformats.org/officeDocument/2006/relationships/customXml" Target="../ink/ink1012.xml"/><Relationship Id="rId148" Type="http://schemas.openxmlformats.org/officeDocument/2006/relationships/customXml" Target="../ink/ink1039.xml"/><Relationship Id="rId169" Type="http://schemas.openxmlformats.org/officeDocument/2006/relationships/image" Target="../media/image549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.png"/><Relationship Id="rId21" Type="http://schemas.openxmlformats.org/officeDocument/2006/relationships/image" Target="../media/image77.png"/><Relationship Id="rId42" Type="http://schemas.openxmlformats.org/officeDocument/2006/relationships/customXml" Target="../ink/ink1111.xml"/><Relationship Id="rId63" Type="http://schemas.openxmlformats.org/officeDocument/2006/relationships/image" Target="../media/image97.png"/><Relationship Id="rId84" Type="http://schemas.openxmlformats.org/officeDocument/2006/relationships/customXml" Target="../ink/ink1132.xml"/><Relationship Id="rId138" Type="http://schemas.openxmlformats.org/officeDocument/2006/relationships/customXml" Target="../ink/ink1159.xml"/><Relationship Id="rId159" Type="http://schemas.openxmlformats.org/officeDocument/2006/relationships/image" Target="../media/image188.png"/><Relationship Id="rId170" Type="http://schemas.openxmlformats.org/officeDocument/2006/relationships/customXml" Target="../ink/ink1175.xml"/><Relationship Id="rId191" Type="http://schemas.openxmlformats.org/officeDocument/2006/relationships/image" Target="../media/image237.png"/><Relationship Id="rId205" Type="http://schemas.openxmlformats.org/officeDocument/2006/relationships/image" Target="../media/image244.png"/><Relationship Id="rId226" Type="http://schemas.openxmlformats.org/officeDocument/2006/relationships/customXml" Target="../ink/ink1203.xml"/><Relationship Id="rId247" Type="http://schemas.openxmlformats.org/officeDocument/2006/relationships/customXml" Target="../ink/ink1214.xml"/><Relationship Id="rId107" Type="http://schemas.openxmlformats.org/officeDocument/2006/relationships/image" Target="../media/image163.png"/><Relationship Id="rId11" Type="http://schemas.openxmlformats.org/officeDocument/2006/relationships/image" Target="../media/image72.png"/><Relationship Id="rId32" Type="http://schemas.openxmlformats.org/officeDocument/2006/relationships/customXml" Target="../ink/ink1106.xml"/><Relationship Id="rId53" Type="http://schemas.openxmlformats.org/officeDocument/2006/relationships/image" Target="../media/image93.png"/><Relationship Id="rId74" Type="http://schemas.openxmlformats.org/officeDocument/2006/relationships/customXml" Target="../ink/ink1127.xml"/><Relationship Id="rId128" Type="http://schemas.openxmlformats.org/officeDocument/2006/relationships/customXml" Target="../ink/ink1154.xml"/><Relationship Id="rId149" Type="http://schemas.openxmlformats.org/officeDocument/2006/relationships/image" Target="../media/image183.png"/><Relationship Id="rId5" Type="http://schemas.openxmlformats.org/officeDocument/2006/relationships/image" Target="../media/image70.png"/><Relationship Id="rId95" Type="http://schemas.openxmlformats.org/officeDocument/2006/relationships/image" Target="../media/image157.png"/><Relationship Id="rId160" Type="http://schemas.openxmlformats.org/officeDocument/2006/relationships/customXml" Target="../ink/ink1170.xml"/><Relationship Id="rId181" Type="http://schemas.openxmlformats.org/officeDocument/2006/relationships/image" Target="../media/image199.png"/><Relationship Id="rId216" Type="http://schemas.openxmlformats.org/officeDocument/2006/relationships/customXml" Target="../ink/ink1198.xml"/><Relationship Id="rId237" Type="http://schemas.openxmlformats.org/officeDocument/2006/relationships/customXml" Target="../ink/ink1209.xml"/><Relationship Id="rId22" Type="http://schemas.openxmlformats.org/officeDocument/2006/relationships/customXml" Target="../ink/ink1101.xml"/><Relationship Id="rId43" Type="http://schemas.openxmlformats.org/officeDocument/2006/relationships/image" Target="../media/image88.png"/><Relationship Id="rId64" Type="http://schemas.openxmlformats.org/officeDocument/2006/relationships/customXml" Target="../ink/ink1122.xml"/><Relationship Id="rId118" Type="http://schemas.openxmlformats.org/officeDocument/2006/relationships/customXml" Target="../ink/ink1149.xml"/><Relationship Id="rId139" Type="http://schemas.openxmlformats.org/officeDocument/2006/relationships/image" Target="../media/image178.png"/><Relationship Id="rId85" Type="http://schemas.openxmlformats.org/officeDocument/2006/relationships/image" Target="../media/image107.png"/><Relationship Id="rId150" Type="http://schemas.openxmlformats.org/officeDocument/2006/relationships/customXml" Target="../ink/ink1165.xml"/><Relationship Id="rId171" Type="http://schemas.openxmlformats.org/officeDocument/2006/relationships/image" Target="../media/image194.png"/><Relationship Id="rId192" Type="http://schemas.openxmlformats.org/officeDocument/2006/relationships/customXml" Target="../ink/ink1186.xml"/><Relationship Id="rId206" Type="http://schemas.openxmlformats.org/officeDocument/2006/relationships/customXml" Target="../ink/ink1193.xml"/><Relationship Id="rId227" Type="http://schemas.openxmlformats.org/officeDocument/2006/relationships/customXml" Target="../ink/ink1204.xml"/><Relationship Id="rId248" Type="http://schemas.openxmlformats.org/officeDocument/2006/relationships/image" Target="../media/image265.png"/><Relationship Id="rId12" Type="http://schemas.openxmlformats.org/officeDocument/2006/relationships/customXml" Target="../ink/ink1096.xml"/><Relationship Id="rId33" Type="http://schemas.openxmlformats.org/officeDocument/2006/relationships/image" Target="../media/image83.png"/><Relationship Id="rId108" Type="http://schemas.openxmlformats.org/officeDocument/2006/relationships/customXml" Target="../ink/ink1144.xml"/><Relationship Id="rId129" Type="http://schemas.openxmlformats.org/officeDocument/2006/relationships/image" Target="../media/image129.png"/><Relationship Id="rId54" Type="http://schemas.openxmlformats.org/officeDocument/2006/relationships/customXml" Target="../ink/ink1117.xml"/><Relationship Id="rId75" Type="http://schemas.openxmlformats.org/officeDocument/2006/relationships/image" Target="../media/image102.png"/><Relationship Id="rId96" Type="http://schemas.openxmlformats.org/officeDocument/2006/relationships/customXml" Target="../ink/ink1138.xml"/><Relationship Id="rId140" Type="http://schemas.openxmlformats.org/officeDocument/2006/relationships/customXml" Target="../ink/ink1160.xml"/><Relationship Id="rId161" Type="http://schemas.openxmlformats.org/officeDocument/2006/relationships/image" Target="../media/image189.png"/><Relationship Id="rId182" Type="http://schemas.openxmlformats.org/officeDocument/2006/relationships/customXml" Target="../ink/ink1181.xml"/><Relationship Id="rId217" Type="http://schemas.openxmlformats.org/officeDocument/2006/relationships/image" Target="../media/image250.png"/><Relationship Id="rId6" Type="http://schemas.openxmlformats.org/officeDocument/2006/relationships/customXml" Target="../ink/ink1093.xml"/><Relationship Id="rId238" Type="http://schemas.openxmlformats.org/officeDocument/2006/relationships/image" Target="../media/image260.png"/><Relationship Id="rId23" Type="http://schemas.openxmlformats.org/officeDocument/2006/relationships/image" Target="../media/image78.png"/><Relationship Id="rId119" Type="http://schemas.openxmlformats.org/officeDocument/2006/relationships/image" Target="../media/image169.png"/><Relationship Id="rId44" Type="http://schemas.openxmlformats.org/officeDocument/2006/relationships/customXml" Target="../ink/ink1112.xml"/><Relationship Id="rId65" Type="http://schemas.openxmlformats.org/officeDocument/2006/relationships/image" Target="../media/image98.png"/><Relationship Id="rId86" Type="http://schemas.openxmlformats.org/officeDocument/2006/relationships/customXml" Target="../ink/ink1133.xml"/><Relationship Id="rId130" Type="http://schemas.openxmlformats.org/officeDocument/2006/relationships/customXml" Target="../ink/ink1155.xml"/><Relationship Id="rId151" Type="http://schemas.openxmlformats.org/officeDocument/2006/relationships/image" Target="../media/image184.png"/><Relationship Id="rId172" Type="http://schemas.openxmlformats.org/officeDocument/2006/relationships/customXml" Target="../ink/ink1176.xml"/><Relationship Id="rId193" Type="http://schemas.openxmlformats.org/officeDocument/2006/relationships/image" Target="../media/image238.png"/><Relationship Id="rId207" Type="http://schemas.openxmlformats.org/officeDocument/2006/relationships/image" Target="../media/image245.png"/><Relationship Id="rId228" Type="http://schemas.openxmlformats.org/officeDocument/2006/relationships/image" Target="../media/image255.png"/><Relationship Id="rId249" Type="http://schemas.openxmlformats.org/officeDocument/2006/relationships/customXml" Target="../ink/ink1215.xml"/><Relationship Id="rId13" Type="http://schemas.openxmlformats.org/officeDocument/2006/relationships/image" Target="../media/image73.png"/><Relationship Id="rId109" Type="http://schemas.openxmlformats.org/officeDocument/2006/relationships/image" Target="../media/image164.png"/><Relationship Id="rId34" Type="http://schemas.openxmlformats.org/officeDocument/2006/relationships/customXml" Target="../ink/ink1107.xml"/><Relationship Id="rId55" Type="http://schemas.openxmlformats.org/officeDocument/2006/relationships/image" Target="../media/image94.png"/><Relationship Id="rId76" Type="http://schemas.openxmlformats.org/officeDocument/2006/relationships/customXml" Target="../ink/ink1128.xml"/><Relationship Id="rId97" Type="http://schemas.openxmlformats.org/officeDocument/2006/relationships/image" Target="../media/image158.png"/><Relationship Id="rId120" Type="http://schemas.openxmlformats.org/officeDocument/2006/relationships/customXml" Target="../ink/ink1150.xml"/><Relationship Id="rId141" Type="http://schemas.openxmlformats.org/officeDocument/2006/relationships/image" Target="../media/image179.png"/><Relationship Id="rId7" Type="http://schemas.openxmlformats.org/officeDocument/2006/relationships/image" Target="../media/image71.png"/><Relationship Id="rId162" Type="http://schemas.openxmlformats.org/officeDocument/2006/relationships/customXml" Target="../ink/ink1171.xml"/><Relationship Id="rId183" Type="http://schemas.openxmlformats.org/officeDocument/2006/relationships/image" Target="../media/image200.png"/><Relationship Id="rId218" Type="http://schemas.openxmlformats.org/officeDocument/2006/relationships/customXml" Target="../ink/ink1199.xml"/><Relationship Id="rId239" Type="http://schemas.openxmlformats.org/officeDocument/2006/relationships/customXml" Target="../ink/ink1210.xml"/><Relationship Id="rId250" Type="http://schemas.openxmlformats.org/officeDocument/2006/relationships/image" Target="../media/image266.png"/><Relationship Id="rId24" Type="http://schemas.openxmlformats.org/officeDocument/2006/relationships/customXml" Target="../ink/ink1102.xml"/><Relationship Id="rId45" Type="http://schemas.openxmlformats.org/officeDocument/2006/relationships/image" Target="../media/image89.png"/><Relationship Id="rId66" Type="http://schemas.openxmlformats.org/officeDocument/2006/relationships/customXml" Target="../ink/ink1123.xml"/><Relationship Id="rId87" Type="http://schemas.openxmlformats.org/officeDocument/2006/relationships/image" Target="../media/image108.png"/><Relationship Id="rId110" Type="http://schemas.openxmlformats.org/officeDocument/2006/relationships/customXml" Target="../ink/ink1145.xml"/><Relationship Id="rId131" Type="http://schemas.openxmlformats.org/officeDocument/2006/relationships/image" Target="../media/image174.png"/><Relationship Id="rId152" Type="http://schemas.openxmlformats.org/officeDocument/2006/relationships/customXml" Target="../ink/ink1166.xml"/><Relationship Id="rId173" Type="http://schemas.openxmlformats.org/officeDocument/2006/relationships/image" Target="../media/image195.png"/><Relationship Id="rId194" Type="http://schemas.openxmlformats.org/officeDocument/2006/relationships/customXml" Target="../ink/ink1187.xml"/><Relationship Id="rId208" Type="http://schemas.openxmlformats.org/officeDocument/2006/relationships/customXml" Target="../ink/ink1194.xml"/><Relationship Id="rId229" Type="http://schemas.openxmlformats.org/officeDocument/2006/relationships/customXml" Target="../ink/ink1205.xml"/><Relationship Id="rId240" Type="http://schemas.openxmlformats.org/officeDocument/2006/relationships/image" Target="../media/image261.png"/><Relationship Id="rId14" Type="http://schemas.openxmlformats.org/officeDocument/2006/relationships/customXml" Target="../ink/ink1097.xml"/><Relationship Id="rId35" Type="http://schemas.openxmlformats.org/officeDocument/2006/relationships/image" Target="../media/image84.png"/><Relationship Id="rId56" Type="http://schemas.openxmlformats.org/officeDocument/2006/relationships/customXml" Target="../ink/ink1118.xml"/><Relationship Id="rId77" Type="http://schemas.openxmlformats.org/officeDocument/2006/relationships/image" Target="../media/image103.png"/><Relationship Id="rId100" Type="http://schemas.openxmlformats.org/officeDocument/2006/relationships/customXml" Target="../ink/ink1140.xml"/><Relationship Id="rId8" Type="http://schemas.openxmlformats.org/officeDocument/2006/relationships/customXml" Target="../ink/ink1094.xml"/><Relationship Id="rId98" Type="http://schemas.openxmlformats.org/officeDocument/2006/relationships/customXml" Target="../ink/ink1139.xml"/><Relationship Id="rId121" Type="http://schemas.openxmlformats.org/officeDocument/2006/relationships/image" Target="../media/image170.png"/><Relationship Id="rId142" Type="http://schemas.openxmlformats.org/officeDocument/2006/relationships/customXml" Target="../ink/ink1161.xml"/><Relationship Id="rId163" Type="http://schemas.openxmlformats.org/officeDocument/2006/relationships/image" Target="../media/image190.png"/><Relationship Id="rId184" Type="http://schemas.openxmlformats.org/officeDocument/2006/relationships/customXml" Target="../ink/ink1182.xml"/><Relationship Id="rId219" Type="http://schemas.openxmlformats.org/officeDocument/2006/relationships/image" Target="../media/image251.png"/><Relationship Id="rId230" Type="http://schemas.openxmlformats.org/officeDocument/2006/relationships/image" Target="../media/image256.png"/><Relationship Id="rId251" Type="http://schemas.openxmlformats.org/officeDocument/2006/relationships/image" Target="../media/image583.png"/><Relationship Id="rId25" Type="http://schemas.openxmlformats.org/officeDocument/2006/relationships/image" Target="../media/image79.png"/><Relationship Id="rId46" Type="http://schemas.openxmlformats.org/officeDocument/2006/relationships/customXml" Target="../ink/ink1113.xml"/><Relationship Id="rId67" Type="http://schemas.openxmlformats.org/officeDocument/2006/relationships/image" Target="../media/image99.png"/><Relationship Id="rId88" Type="http://schemas.openxmlformats.org/officeDocument/2006/relationships/customXml" Target="../ink/ink1134.xml"/><Relationship Id="rId111" Type="http://schemas.openxmlformats.org/officeDocument/2006/relationships/image" Target="../media/image165.png"/><Relationship Id="rId132" Type="http://schemas.openxmlformats.org/officeDocument/2006/relationships/customXml" Target="../ink/ink1156.xml"/><Relationship Id="rId153" Type="http://schemas.openxmlformats.org/officeDocument/2006/relationships/image" Target="../media/image185.png"/><Relationship Id="rId174" Type="http://schemas.openxmlformats.org/officeDocument/2006/relationships/customXml" Target="../ink/ink1177.xml"/><Relationship Id="rId195" Type="http://schemas.openxmlformats.org/officeDocument/2006/relationships/image" Target="../media/image239.png"/><Relationship Id="rId209" Type="http://schemas.openxmlformats.org/officeDocument/2006/relationships/image" Target="../media/image246.png"/><Relationship Id="rId220" Type="http://schemas.openxmlformats.org/officeDocument/2006/relationships/customXml" Target="../ink/ink1200.xml"/><Relationship Id="rId241" Type="http://schemas.openxmlformats.org/officeDocument/2006/relationships/customXml" Target="../ink/ink1211.xml"/><Relationship Id="rId15" Type="http://schemas.openxmlformats.org/officeDocument/2006/relationships/image" Target="../media/image74.png"/><Relationship Id="rId36" Type="http://schemas.openxmlformats.org/officeDocument/2006/relationships/customXml" Target="../ink/ink1108.xml"/><Relationship Id="rId57" Type="http://schemas.openxmlformats.org/officeDocument/2006/relationships/image" Target="../media/image95.png"/><Relationship Id="rId78" Type="http://schemas.openxmlformats.org/officeDocument/2006/relationships/customXml" Target="../ink/ink1129.xml"/><Relationship Id="rId99" Type="http://schemas.openxmlformats.org/officeDocument/2006/relationships/image" Target="../media/image159.png"/><Relationship Id="rId101" Type="http://schemas.openxmlformats.org/officeDocument/2006/relationships/image" Target="../media/image160.png"/><Relationship Id="rId122" Type="http://schemas.openxmlformats.org/officeDocument/2006/relationships/customXml" Target="../ink/ink1151.xml"/><Relationship Id="rId143" Type="http://schemas.openxmlformats.org/officeDocument/2006/relationships/image" Target="../media/image180.png"/><Relationship Id="rId164" Type="http://schemas.openxmlformats.org/officeDocument/2006/relationships/customXml" Target="../ink/ink1172.xml"/><Relationship Id="rId185" Type="http://schemas.openxmlformats.org/officeDocument/2006/relationships/image" Target="../media/image234.png"/><Relationship Id="rId4" Type="http://schemas.openxmlformats.org/officeDocument/2006/relationships/customXml" Target="../ink/ink1092.xml"/><Relationship Id="rId9" Type="http://schemas.openxmlformats.org/officeDocument/2006/relationships/image" Target="../media/image28.png"/><Relationship Id="rId180" Type="http://schemas.openxmlformats.org/officeDocument/2006/relationships/customXml" Target="../ink/ink1180.xml"/><Relationship Id="rId210" Type="http://schemas.openxmlformats.org/officeDocument/2006/relationships/customXml" Target="../ink/ink1195.xml"/><Relationship Id="rId215" Type="http://schemas.openxmlformats.org/officeDocument/2006/relationships/image" Target="../media/image249.png"/><Relationship Id="rId236" Type="http://schemas.openxmlformats.org/officeDocument/2006/relationships/image" Target="../media/image259.png"/><Relationship Id="rId26" Type="http://schemas.openxmlformats.org/officeDocument/2006/relationships/customXml" Target="../ink/ink1103.xml"/><Relationship Id="rId231" Type="http://schemas.openxmlformats.org/officeDocument/2006/relationships/customXml" Target="../ink/ink1206.xml"/><Relationship Id="rId47" Type="http://schemas.openxmlformats.org/officeDocument/2006/relationships/image" Target="../media/image90.png"/><Relationship Id="rId68" Type="http://schemas.openxmlformats.org/officeDocument/2006/relationships/customXml" Target="../ink/ink1124.xml"/><Relationship Id="rId89" Type="http://schemas.openxmlformats.org/officeDocument/2006/relationships/image" Target="../media/image109.png"/><Relationship Id="rId112" Type="http://schemas.openxmlformats.org/officeDocument/2006/relationships/customXml" Target="../ink/ink1146.xml"/><Relationship Id="rId133" Type="http://schemas.openxmlformats.org/officeDocument/2006/relationships/image" Target="../media/image175.png"/><Relationship Id="rId154" Type="http://schemas.openxmlformats.org/officeDocument/2006/relationships/customXml" Target="../ink/ink1167.xml"/><Relationship Id="rId175" Type="http://schemas.openxmlformats.org/officeDocument/2006/relationships/image" Target="../media/image196.png"/><Relationship Id="rId196" Type="http://schemas.openxmlformats.org/officeDocument/2006/relationships/customXml" Target="../ink/ink1188.xml"/><Relationship Id="rId200" Type="http://schemas.openxmlformats.org/officeDocument/2006/relationships/customXml" Target="../ink/ink1190.xml"/><Relationship Id="rId16" Type="http://schemas.openxmlformats.org/officeDocument/2006/relationships/customXml" Target="../ink/ink1098.xml"/><Relationship Id="rId221" Type="http://schemas.openxmlformats.org/officeDocument/2006/relationships/image" Target="../media/image252.png"/><Relationship Id="rId242" Type="http://schemas.openxmlformats.org/officeDocument/2006/relationships/image" Target="../media/image262.png"/><Relationship Id="rId37" Type="http://schemas.openxmlformats.org/officeDocument/2006/relationships/image" Target="../media/image85.png"/><Relationship Id="rId58" Type="http://schemas.openxmlformats.org/officeDocument/2006/relationships/customXml" Target="../ink/ink1119.xml"/><Relationship Id="rId79" Type="http://schemas.openxmlformats.org/officeDocument/2006/relationships/image" Target="../media/image104.png"/><Relationship Id="rId102" Type="http://schemas.openxmlformats.org/officeDocument/2006/relationships/customXml" Target="../ink/ink1141.xml"/><Relationship Id="rId123" Type="http://schemas.openxmlformats.org/officeDocument/2006/relationships/image" Target="../media/image171.png"/><Relationship Id="rId144" Type="http://schemas.openxmlformats.org/officeDocument/2006/relationships/customXml" Target="../ink/ink1162.xml"/><Relationship Id="rId90" Type="http://schemas.openxmlformats.org/officeDocument/2006/relationships/customXml" Target="../ink/ink1135.xml"/><Relationship Id="rId165" Type="http://schemas.openxmlformats.org/officeDocument/2006/relationships/image" Target="../media/image191.png"/><Relationship Id="rId186" Type="http://schemas.openxmlformats.org/officeDocument/2006/relationships/customXml" Target="../ink/ink1183.xml"/><Relationship Id="rId211" Type="http://schemas.openxmlformats.org/officeDocument/2006/relationships/image" Target="../media/image247.png"/><Relationship Id="rId232" Type="http://schemas.openxmlformats.org/officeDocument/2006/relationships/image" Target="../media/image257.png"/><Relationship Id="rId27" Type="http://schemas.openxmlformats.org/officeDocument/2006/relationships/image" Target="../media/image80.png"/><Relationship Id="rId48" Type="http://schemas.openxmlformats.org/officeDocument/2006/relationships/customXml" Target="../ink/ink1114.xml"/><Relationship Id="rId69" Type="http://schemas.openxmlformats.org/officeDocument/2006/relationships/image" Target="../media/image100.png"/><Relationship Id="rId113" Type="http://schemas.openxmlformats.org/officeDocument/2006/relationships/image" Target="../media/image166.png"/><Relationship Id="rId134" Type="http://schemas.openxmlformats.org/officeDocument/2006/relationships/customXml" Target="../ink/ink1157.xml"/><Relationship Id="rId80" Type="http://schemas.openxmlformats.org/officeDocument/2006/relationships/customXml" Target="../ink/ink1130.xml"/><Relationship Id="rId155" Type="http://schemas.openxmlformats.org/officeDocument/2006/relationships/image" Target="../media/image186.png"/><Relationship Id="rId176" Type="http://schemas.openxmlformats.org/officeDocument/2006/relationships/customXml" Target="../ink/ink1178.xml"/><Relationship Id="rId197" Type="http://schemas.openxmlformats.org/officeDocument/2006/relationships/image" Target="../media/image240.png"/><Relationship Id="rId201" Type="http://schemas.openxmlformats.org/officeDocument/2006/relationships/image" Target="../media/image242.png"/><Relationship Id="rId222" Type="http://schemas.openxmlformats.org/officeDocument/2006/relationships/customXml" Target="../ink/ink1201.xml"/><Relationship Id="rId243" Type="http://schemas.openxmlformats.org/officeDocument/2006/relationships/customXml" Target="../ink/ink1212.xml"/><Relationship Id="rId17" Type="http://schemas.openxmlformats.org/officeDocument/2006/relationships/image" Target="../media/image75.png"/><Relationship Id="rId38" Type="http://schemas.openxmlformats.org/officeDocument/2006/relationships/customXml" Target="../ink/ink1109.xml"/><Relationship Id="rId59" Type="http://schemas.openxmlformats.org/officeDocument/2006/relationships/image" Target="../media/image53.png"/><Relationship Id="rId103" Type="http://schemas.openxmlformats.org/officeDocument/2006/relationships/image" Target="../media/image161.png"/><Relationship Id="rId124" Type="http://schemas.openxmlformats.org/officeDocument/2006/relationships/customXml" Target="../ink/ink1152.xml"/><Relationship Id="rId70" Type="http://schemas.openxmlformats.org/officeDocument/2006/relationships/customXml" Target="../ink/ink1125.xml"/><Relationship Id="rId91" Type="http://schemas.openxmlformats.org/officeDocument/2006/relationships/image" Target="../media/image110.png"/><Relationship Id="rId145" Type="http://schemas.openxmlformats.org/officeDocument/2006/relationships/image" Target="../media/image181.png"/><Relationship Id="rId166" Type="http://schemas.openxmlformats.org/officeDocument/2006/relationships/customXml" Target="../ink/ink1173.xml"/><Relationship Id="rId187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96.xml"/><Relationship Id="rId233" Type="http://schemas.openxmlformats.org/officeDocument/2006/relationships/customXml" Target="../ink/ink1207.xml"/><Relationship Id="rId28" Type="http://schemas.openxmlformats.org/officeDocument/2006/relationships/customXml" Target="../ink/ink1104.xml"/><Relationship Id="rId49" Type="http://schemas.openxmlformats.org/officeDocument/2006/relationships/image" Target="../media/image91.png"/><Relationship Id="rId114" Type="http://schemas.openxmlformats.org/officeDocument/2006/relationships/customXml" Target="../ink/ink1147.xml"/><Relationship Id="rId60" Type="http://schemas.openxmlformats.org/officeDocument/2006/relationships/customXml" Target="../ink/ink1120.xml"/><Relationship Id="rId81" Type="http://schemas.openxmlformats.org/officeDocument/2006/relationships/image" Target="../media/image105.png"/><Relationship Id="rId135" Type="http://schemas.openxmlformats.org/officeDocument/2006/relationships/image" Target="../media/image176.png"/><Relationship Id="rId156" Type="http://schemas.openxmlformats.org/officeDocument/2006/relationships/customXml" Target="../ink/ink1168.xml"/><Relationship Id="rId177" Type="http://schemas.openxmlformats.org/officeDocument/2006/relationships/image" Target="../media/image197.png"/><Relationship Id="rId198" Type="http://schemas.openxmlformats.org/officeDocument/2006/relationships/customXml" Target="../ink/ink1189.xml"/><Relationship Id="rId202" Type="http://schemas.openxmlformats.org/officeDocument/2006/relationships/customXml" Target="../ink/ink1191.xml"/><Relationship Id="rId223" Type="http://schemas.openxmlformats.org/officeDocument/2006/relationships/image" Target="../media/image253.png"/><Relationship Id="rId244" Type="http://schemas.openxmlformats.org/officeDocument/2006/relationships/image" Target="../media/image263.png"/><Relationship Id="rId18" Type="http://schemas.openxmlformats.org/officeDocument/2006/relationships/customXml" Target="../ink/ink1099.xml"/><Relationship Id="rId39" Type="http://schemas.openxmlformats.org/officeDocument/2006/relationships/image" Target="../media/image86.png"/><Relationship Id="rId50" Type="http://schemas.openxmlformats.org/officeDocument/2006/relationships/customXml" Target="../ink/ink1115.xml"/><Relationship Id="rId104" Type="http://schemas.openxmlformats.org/officeDocument/2006/relationships/customXml" Target="../ink/ink1142.xml"/><Relationship Id="rId125" Type="http://schemas.openxmlformats.org/officeDocument/2006/relationships/image" Target="../media/image172.png"/><Relationship Id="rId146" Type="http://schemas.openxmlformats.org/officeDocument/2006/relationships/customXml" Target="../ink/ink1163.xml"/><Relationship Id="rId167" Type="http://schemas.openxmlformats.org/officeDocument/2006/relationships/image" Target="../media/image192.png"/><Relationship Id="rId188" Type="http://schemas.openxmlformats.org/officeDocument/2006/relationships/customXml" Target="../ink/ink1184.xml"/><Relationship Id="rId71" Type="http://schemas.openxmlformats.org/officeDocument/2006/relationships/image" Target="../media/image59.png"/><Relationship Id="rId92" Type="http://schemas.openxmlformats.org/officeDocument/2006/relationships/customXml" Target="../ink/ink1136.xml"/><Relationship Id="rId213" Type="http://schemas.openxmlformats.org/officeDocument/2006/relationships/image" Target="../media/image248.png"/><Relationship Id="rId234" Type="http://schemas.openxmlformats.org/officeDocument/2006/relationships/image" Target="../media/image258.png"/><Relationship Id="rId2" Type="http://schemas.openxmlformats.org/officeDocument/2006/relationships/customXml" Target="../ink/ink1091.xml"/><Relationship Id="rId29" Type="http://schemas.openxmlformats.org/officeDocument/2006/relationships/image" Target="../media/image81.png"/><Relationship Id="rId40" Type="http://schemas.openxmlformats.org/officeDocument/2006/relationships/customXml" Target="../ink/ink1110.xml"/><Relationship Id="rId115" Type="http://schemas.openxmlformats.org/officeDocument/2006/relationships/image" Target="../media/image167.png"/><Relationship Id="rId136" Type="http://schemas.openxmlformats.org/officeDocument/2006/relationships/customXml" Target="../ink/ink1158.xml"/><Relationship Id="rId157" Type="http://schemas.openxmlformats.org/officeDocument/2006/relationships/image" Target="../media/image187.png"/><Relationship Id="rId178" Type="http://schemas.openxmlformats.org/officeDocument/2006/relationships/customXml" Target="../ink/ink1179.xml"/><Relationship Id="rId61" Type="http://schemas.openxmlformats.org/officeDocument/2006/relationships/image" Target="../media/image96.png"/><Relationship Id="rId82" Type="http://schemas.openxmlformats.org/officeDocument/2006/relationships/customXml" Target="../ink/ink1131.xml"/><Relationship Id="rId199" Type="http://schemas.openxmlformats.org/officeDocument/2006/relationships/image" Target="../media/image241.png"/><Relationship Id="rId203" Type="http://schemas.openxmlformats.org/officeDocument/2006/relationships/image" Target="../media/image243.png"/><Relationship Id="rId19" Type="http://schemas.openxmlformats.org/officeDocument/2006/relationships/image" Target="../media/image76.png"/><Relationship Id="rId224" Type="http://schemas.openxmlformats.org/officeDocument/2006/relationships/customXml" Target="../ink/ink1202.xml"/><Relationship Id="rId245" Type="http://schemas.openxmlformats.org/officeDocument/2006/relationships/customXml" Target="../ink/ink1213.xml"/><Relationship Id="rId30" Type="http://schemas.openxmlformats.org/officeDocument/2006/relationships/customXml" Target="../ink/ink1105.xml"/><Relationship Id="rId105" Type="http://schemas.openxmlformats.org/officeDocument/2006/relationships/image" Target="../media/image162.png"/><Relationship Id="rId126" Type="http://schemas.openxmlformats.org/officeDocument/2006/relationships/customXml" Target="../ink/ink1153.xml"/><Relationship Id="rId147" Type="http://schemas.openxmlformats.org/officeDocument/2006/relationships/image" Target="../media/image182.png"/><Relationship Id="rId168" Type="http://schemas.openxmlformats.org/officeDocument/2006/relationships/customXml" Target="../ink/ink1174.xml"/><Relationship Id="rId51" Type="http://schemas.openxmlformats.org/officeDocument/2006/relationships/image" Target="../media/image92.png"/><Relationship Id="rId72" Type="http://schemas.openxmlformats.org/officeDocument/2006/relationships/customXml" Target="../ink/ink1126.xml"/><Relationship Id="rId93" Type="http://schemas.openxmlformats.org/officeDocument/2006/relationships/image" Target="../media/image156.png"/><Relationship Id="rId189" Type="http://schemas.openxmlformats.org/officeDocument/2006/relationships/image" Target="../media/image236.png"/><Relationship Id="rId3" Type="http://schemas.openxmlformats.org/officeDocument/2006/relationships/image" Target="../media/image25.png"/><Relationship Id="rId214" Type="http://schemas.openxmlformats.org/officeDocument/2006/relationships/customXml" Target="../ink/ink1197.xml"/><Relationship Id="rId235" Type="http://schemas.openxmlformats.org/officeDocument/2006/relationships/customXml" Target="../ink/ink1208.xml"/><Relationship Id="rId116" Type="http://schemas.openxmlformats.org/officeDocument/2006/relationships/customXml" Target="../ink/ink1148.xml"/><Relationship Id="rId137" Type="http://schemas.openxmlformats.org/officeDocument/2006/relationships/image" Target="../media/image177.png"/><Relationship Id="rId158" Type="http://schemas.openxmlformats.org/officeDocument/2006/relationships/customXml" Target="../ink/ink1169.xml"/><Relationship Id="rId20" Type="http://schemas.openxmlformats.org/officeDocument/2006/relationships/customXml" Target="../ink/ink1100.xml"/><Relationship Id="rId41" Type="http://schemas.openxmlformats.org/officeDocument/2006/relationships/image" Target="../media/image87.png"/><Relationship Id="rId62" Type="http://schemas.openxmlformats.org/officeDocument/2006/relationships/customXml" Target="../ink/ink1121.xml"/><Relationship Id="rId83" Type="http://schemas.openxmlformats.org/officeDocument/2006/relationships/image" Target="../media/image106.png"/><Relationship Id="rId179" Type="http://schemas.openxmlformats.org/officeDocument/2006/relationships/image" Target="../media/image198.png"/><Relationship Id="rId190" Type="http://schemas.openxmlformats.org/officeDocument/2006/relationships/customXml" Target="../ink/ink1185.xml"/><Relationship Id="rId204" Type="http://schemas.openxmlformats.org/officeDocument/2006/relationships/customXml" Target="../ink/ink1192.xml"/><Relationship Id="rId225" Type="http://schemas.openxmlformats.org/officeDocument/2006/relationships/image" Target="../media/image254.png"/><Relationship Id="rId246" Type="http://schemas.openxmlformats.org/officeDocument/2006/relationships/image" Target="../media/image264.png"/><Relationship Id="rId106" Type="http://schemas.openxmlformats.org/officeDocument/2006/relationships/customXml" Target="../ink/ink1143.xml"/><Relationship Id="rId127" Type="http://schemas.openxmlformats.org/officeDocument/2006/relationships/image" Target="../media/image173.png"/><Relationship Id="rId10" Type="http://schemas.openxmlformats.org/officeDocument/2006/relationships/customXml" Target="../ink/ink1095.xml"/><Relationship Id="rId31" Type="http://schemas.openxmlformats.org/officeDocument/2006/relationships/image" Target="../media/image82.png"/><Relationship Id="rId52" Type="http://schemas.openxmlformats.org/officeDocument/2006/relationships/customXml" Target="../ink/ink1116.xml"/><Relationship Id="rId73" Type="http://schemas.openxmlformats.org/officeDocument/2006/relationships/image" Target="../media/image101.png"/><Relationship Id="rId94" Type="http://schemas.openxmlformats.org/officeDocument/2006/relationships/customXml" Target="../ink/ink1137.xml"/><Relationship Id="rId148" Type="http://schemas.openxmlformats.org/officeDocument/2006/relationships/customXml" Target="../ink/ink1164.xml"/><Relationship Id="rId169" Type="http://schemas.openxmlformats.org/officeDocument/2006/relationships/image" Target="../media/image1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C49B-9325-4F28-84AA-EF21183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966" y="1150200"/>
            <a:ext cx="6194065" cy="961565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ECE 105: Introduction to Electrical Engineerin</a:t>
            </a:r>
            <a:r>
              <a:rPr lang="en-US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5305-B3D3-4E24-9167-6DC65918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811" y="3477445"/>
            <a:ext cx="5590376" cy="22303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ans" panose="020B0503020203020204" pitchFamily="34" charset="0"/>
              </a:rPr>
              <a:t>Lecture 4</a:t>
            </a:r>
          </a:p>
          <a:p>
            <a:r>
              <a:rPr lang="en-US" sz="2800" dirty="0">
                <a:latin typeface="PT Sans" panose="020B0503020203020204" pitchFamily="34" charset="0"/>
              </a:rPr>
              <a:t>Circuit Analysis 2</a:t>
            </a:r>
          </a:p>
          <a:p>
            <a:r>
              <a:rPr lang="en-US" sz="2800" dirty="0"/>
              <a:t>Yasser Khan</a:t>
            </a:r>
          </a:p>
          <a:p>
            <a:r>
              <a:rPr lang="en-US" sz="2800" dirty="0" err="1">
                <a:latin typeface="PT Sans" panose="020B0503020203020204" pitchFamily="34" charset="0"/>
              </a:rPr>
              <a:t>Rehan</a:t>
            </a:r>
            <a:r>
              <a:rPr lang="en-US" sz="2800" dirty="0">
                <a:latin typeface="PT Sans" panose="020B0503020203020204" pitchFamily="34" charset="0"/>
              </a:rPr>
              <a:t> Kapadia</a:t>
            </a:r>
          </a:p>
        </p:txBody>
      </p:sp>
    </p:spTree>
    <p:extLst>
      <p:ext uri="{BB962C8B-B14F-4D97-AF65-F5344CB8AC3E}">
        <p14:creationId xmlns:p14="http://schemas.microsoft.com/office/powerpoint/2010/main" val="350551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B340-A599-0ABC-EEB7-FDDF96E9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unknowns </a:t>
            </a:r>
          </a:p>
        </p:txBody>
      </p:sp>
      <p:pic>
        <p:nvPicPr>
          <p:cNvPr id="6" name="Content Placeholder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8F139F2-86D9-2D38-501E-EA54F31BF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57" y="1240816"/>
            <a:ext cx="6970761" cy="420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A395-124A-70E0-D1B8-80F3A50DB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3" name="Content Placeholder 5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1C64B1F0-F372-3372-64E1-2713A113A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9" b="37185"/>
          <a:stretch/>
        </p:blipFill>
        <p:spPr>
          <a:xfrm>
            <a:off x="214685" y="2349610"/>
            <a:ext cx="4690179" cy="19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0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A863-8724-5045-F948-37EEB10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 – Network 2 in the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A26-5204-BCE3-E2BC-9E53052E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11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14:cNvPr>
              <p14:cNvContentPartPr/>
              <p14:nvPr/>
            </p14:nvContentPartPr>
            <p14:xfrm>
              <a:off x="3171694" y="2166010"/>
              <a:ext cx="424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4054" y="2148370"/>
                <a:ext cx="78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A1EB9-876F-2886-1552-BD1628488384}"/>
              </a:ext>
            </a:extLst>
          </p:cNvPr>
          <p:cNvGrpSpPr/>
          <p:nvPr/>
        </p:nvGrpSpPr>
        <p:grpSpPr>
          <a:xfrm>
            <a:off x="2081614" y="1187170"/>
            <a:ext cx="6540840" cy="4528440"/>
            <a:chOff x="2081614" y="1187170"/>
            <a:chExt cx="6540840" cy="45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14:cNvPr>
                <p14:cNvContentPartPr/>
                <p14:nvPr/>
              </p14:nvContentPartPr>
              <p14:xfrm>
                <a:off x="3152254" y="1989610"/>
                <a:ext cx="1321560" cy="27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4254" y="1971970"/>
                  <a:ext cx="1357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14:cNvPr>
                <p14:cNvContentPartPr/>
                <p14:nvPr/>
              </p14:nvContentPartPr>
              <p14:xfrm>
                <a:off x="4469854" y="2020210"/>
                <a:ext cx="1047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1854" y="2002570"/>
                  <a:ext cx="14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14:cNvPr>
                <p14:cNvContentPartPr/>
                <p14:nvPr/>
              </p14:nvContentPartPr>
              <p14:xfrm>
                <a:off x="4542574" y="20637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4934" y="2045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14:cNvPr>
                <p14:cNvContentPartPr/>
                <p14:nvPr/>
              </p14:nvContentPartPr>
              <p14:xfrm>
                <a:off x="4522414" y="2050090"/>
                <a:ext cx="6012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4774" y="2032090"/>
                  <a:ext cx="95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14:cNvPr>
                <p14:cNvContentPartPr/>
                <p14:nvPr/>
              </p14:nvContentPartPr>
              <p14:xfrm>
                <a:off x="4564534" y="1980970"/>
                <a:ext cx="912240" cy="17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894" y="1962970"/>
                  <a:ext cx="947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14:cNvPr>
                <p14:cNvContentPartPr/>
                <p14:nvPr/>
              </p14:nvContentPartPr>
              <p14:xfrm>
                <a:off x="5525374" y="2046850"/>
                <a:ext cx="826920" cy="7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7734" y="2028850"/>
                  <a:ext cx="86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14:cNvPr>
                <p14:cNvContentPartPr/>
                <p14:nvPr/>
              </p14:nvContentPartPr>
              <p14:xfrm>
                <a:off x="3123454" y="2164210"/>
                <a:ext cx="62280" cy="60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5454" y="2146570"/>
                  <a:ext cx="9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14:cNvPr>
                <p14:cNvContentPartPr/>
                <p14:nvPr/>
              </p14:nvContentPartPr>
              <p14:xfrm>
                <a:off x="3097894" y="2810770"/>
                <a:ext cx="225720" cy="42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9894" y="2793130"/>
                  <a:ext cx="261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14:cNvPr>
                <p14:cNvContentPartPr/>
                <p14:nvPr/>
              </p14:nvContentPartPr>
              <p14:xfrm>
                <a:off x="3215614" y="3256450"/>
                <a:ext cx="56520" cy="43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974" y="3238450"/>
                  <a:ext cx="9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14:cNvPr>
                <p14:cNvContentPartPr/>
                <p14:nvPr/>
              </p14:nvContentPartPr>
              <p14:xfrm>
                <a:off x="3242974" y="3555250"/>
                <a:ext cx="955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974" y="3537250"/>
                  <a:ext cx="9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14:cNvPr>
                <p14:cNvContentPartPr/>
                <p14:nvPr/>
              </p14:nvContentPartPr>
              <p14:xfrm>
                <a:off x="4176094" y="3643090"/>
                <a:ext cx="49572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8094" y="3625450"/>
                  <a:ext cx="531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14:cNvPr>
                <p14:cNvContentPartPr/>
                <p14:nvPr/>
              </p14:nvContentPartPr>
              <p14:xfrm>
                <a:off x="4570294" y="2076730"/>
                <a:ext cx="18000" cy="47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294" y="2059090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14:cNvPr>
                <p14:cNvContentPartPr/>
                <p14:nvPr/>
              </p14:nvContentPartPr>
              <p14:xfrm>
                <a:off x="4574974" y="2596930"/>
                <a:ext cx="17748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7334" y="2578930"/>
                  <a:ext cx="213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14:cNvPr>
                <p14:cNvContentPartPr/>
                <p14:nvPr/>
              </p14:nvContentPartPr>
              <p14:xfrm>
                <a:off x="4720414" y="2940010"/>
                <a:ext cx="35640" cy="67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2774" y="2922370"/>
                  <a:ext cx="712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14:cNvPr>
                <p14:cNvContentPartPr/>
                <p14:nvPr/>
              </p14:nvContentPartPr>
              <p14:xfrm>
                <a:off x="4662094" y="3553450"/>
                <a:ext cx="111888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454" y="3535450"/>
                  <a:ext cx="1154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14:cNvPr>
                <p14:cNvContentPartPr/>
                <p14:nvPr/>
              </p14:nvContentPartPr>
              <p14:xfrm>
                <a:off x="5833534" y="3624370"/>
                <a:ext cx="49572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5894" y="3606370"/>
                  <a:ext cx="531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14:cNvPr>
                <p14:cNvContentPartPr/>
                <p14:nvPr/>
              </p14:nvContentPartPr>
              <p14:xfrm>
                <a:off x="6282094" y="2034970"/>
                <a:ext cx="98280" cy="62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4454" y="2016970"/>
                  <a:ext cx="13392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14:cNvPr>
                <p14:cNvContentPartPr/>
                <p14:nvPr/>
              </p14:nvContentPartPr>
              <p14:xfrm>
                <a:off x="6286054" y="2679370"/>
                <a:ext cx="220320" cy="9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8414" y="2661370"/>
                  <a:ext cx="2559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14:cNvPr>
                <p14:cNvContentPartPr/>
                <p14:nvPr/>
              </p14:nvContentPartPr>
              <p14:xfrm>
                <a:off x="3208774" y="3739570"/>
                <a:ext cx="38160" cy="66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1134" y="3721570"/>
                  <a:ext cx="73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14:cNvPr>
                <p14:cNvContentPartPr/>
                <p14:nvPr/>
              </p14:nvContentPartPr>
              <p14:xfrm>
                <a:off x="3194374" y="4416730"/>
                <a:ext cx="16092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76734" y="4398730"/>
                  <a:ext cx="1965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14:cNvPr>
                <p14:cNvContentPartPr/>
                <p14:nvPr/>
              </p14:nvContentPartPr>
              <p14:xfrm>
                <a:off x="4745614" y="3679450"/>
                <a:ext cx="26280" cy="54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7974" y="3661450"/>
                  <a:ext cx="6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14:cNvPr>
                <p14:cNvContentPartPr/>
                <p14:nvPr/>
              </p14:nvContentPartPr>
              <p14:xfrm>
                <a:off x="4683334" y="4193890"/>
                <a:ext cx="180720" cy="36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5694" y="4176250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14:cNvPr>
                <p14:cNvContentPartPr/>
                <p14:nvPr/>
              </p14:nvContentPartPr>
              <p14:xfrm>
                <a:off x="4780534" y="4542370"/>
                <a:ext cx="51120" cy="67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534" y="4524370"/>
                  <a:ext cx="8676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14:cNvPr>
                <p14:cNvContentPartPr/>
                <p14:nvPr/>
              </p14:nvContentPartPr>
              <p14:xfrm>
                <a:off x="3289414" y="5214850"/>
                <a:ext cx="86544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774" y="5196850"/>
                  <a:ext cx="901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14:cNvPr>
                <p14:cNvContentPartPr/>
                <p14:nvPr/>
              </p14:nvContentPartPr>
              <p14:xfrm>
                <a:off x="4198414" y="5226010"/>
                <a:ext cx="64260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774" y="5208010"/>
                  <a:ext cx="678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14:cNvPr>
                <p14:cNvContentPartPr/>
                <p14:nvPr/>
              </p14:nvContentPartPr>
              <p14:xfrm>
                <a:off x="4911214" y="5098570"/>
                <a:ext cx="9849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3214" y="5080570"/>
                  <a:ext cx="1020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14:cNvPr>
                <p14:cNvContentPartPr/>
                <p14:nvPr/>
              </p14:nvContentPartPr>
              <p14:xfrm>
                <a:off x="5905534" y="5143570"/>
                <a:ext cx="60588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534" y="5125930"/>
                  <a:ext cx="641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14:cNvPr>
                <p14:cNvContentPartPr/>
                <p14:nvPr/>
              </p14:nvContentPartPr>
              <p14:xfrm>
                <a:off x="6391894" y="3657130"/>
                <a:ext cx="88560" cy="64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4254" y="3639490"/>
                  <a:ext cx="12420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14:cNvPr>
                <p14:cNvContentPartPr/>
                <p14:nvPr/>
              </p14:nvContentPartPr>
              <p14:xfrm>
                <a:off x="6445894" y="4278490"/>
                <a:ext cx="171720" cy="25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8254" y="4260850"/>
                  <a:ext cx="207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14:cNvPr>
                <p14:cNvContentPartPr/>
                <p14:nvPr/>
              </p14:nvContentPartPr>
              <p14:xfrm>
                <a:off x="6540574" y="4547410"/>
                <a:ext cx="51120" cy="68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2934" y="4529770"/>
                  <a:ext cx="8676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14:cNvPr>
                <p14:cNvContentPartPr/>
                <p14:nvPr/>
              </p14:nvContentPartPr>
              <p14:xfrm>
                <a:off x="2831494" y="1844890"/>
                <a:ext cx="344520" cy="36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3854" y="1827250"/>
                  <a:ext cx="3801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14:cNvPr>
                <p14:cNvContentPartPr/>
                <p14:nvPr/>
              </p14:nvContentPartPr>
              <p14:xfrm>
                <a:off x="2388334" y="1492450"/>
                <a:ext cx="664200" cy="65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0694" y="1474450"/>
                  <a:ext cx="6998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14:cNvPr>
                <p14:cNvContentPartPr/>
                <p14:nvPr/>
              </p14:nvContentPartPr>
              <p14:xfrm>
                <a:off x="2081614" y="1436290"/>
                <a:ext cx="3182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3974" y="1418290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14:cNvPr>
                <p14:cNvContentPartPr/>
                <p14:nvPr/>
              </p14:nvContentPartPr>
              <p14:xfrm>
                <a:off x="2475094" y="1487770"/>
                <a:ext cx="33480" cy="4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7454" y="1470130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14:cNvPr>
                <p14:cNvContentPartPr/>
                <p14:nvPr/>
              </p14:nvContentPartPr>
              <p14:xfrm>
                <a:off x="2572294" y="1319290"/>
                <a:ext cx="14688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4654" y="1301650"/>
                  <a:ext cx="182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14:cNvPr>
                <p14:cNvContentPartPr/>
                <p14:nvPr/>
              </p14:nvContentPartPr>
              <p14:xfrm>
                <a:off x="2815294" y="1187170"/>
                <a:ext cx="17316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294" y="1169170"/>
                  <a:ext cx="208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14:cNvPr>
                <p14:cNvContentPartPr/>
                <p14:nvPr/>
              </p14:nvContentPartPr>
              <p14:xfrm>
                <a:off x="6540214" y="5132410"/>
                <a:ext cx="600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2574" y="5114410"/>
                  <a:ext cx="635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14:cNvPr>
                <p14:cNvContentPartPr/>
                <p14:nvPr/>
              </p14:nvContentPartPr>
              <p14:xfrm>
                <a:off x="7011454" y="5214130"/>
                <a:ext cx="316440" cy="50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3454" y="5196130"/>
                  <a:ext cx="3520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14:cNvPr>
                <p14:cNvContentPartPr/>
                <p14:nvPr/>
              </p14:nvContentPartPr>
              <p14:xfrm>
                <a:off x="7105774" y="5322130"/>
                <a:ext cx="362520" cy="33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7774" y="5304490"/>
                  <a:ext cx="398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14:cNvPr>
                <p14:cNvContentPartPr/>
                <p14:nvPr/>
              </p14:nvContentPartPr>
              <p14:xfrm>
                <a:off x="7730734" y="5305570"/>
                <a:ext cx="277200" cy="33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2734" y="5287570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14:cNvPr>
                <p14:cNvContentPartPr/>
                <p14:nvPr/>
              </p14:nvContentPartPr>
              <p14:xfrm>
                <a:off x="8089294" y="5407090"/>
                <a:ext cx="25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1654" y="5389090"/>
                  <a:ext cx="60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14:cNvPr>
                <p14:cNvContentPartPr/>
                <p14:nvPr/>
              </p14:nvContentPartPr>
              <p14:xfrm>
                <a:off x="8091454" y="5321410"/>
                <a:ext cx="26424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3814" y="5303770"/>
                  <a:ext cx="29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14:cNvPr>
                <p14:cNvContentPartPr/>
                <p14:nvPr/>
              </p14:nvContentPartPr>
              <p14:xfrm>
                <a:off x="8465854" y="5323210"/>
                <a:ext cx="36360" cy="22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54" y="5305570"/>
                  <a:ext cx="720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14:cNvPr>
                <p14:cNvContentPartPr/>
                <p14:nvPr/>
              </p14:nvContentPartPr>
              <p14:xfrm>
                <a:off x="8488534" y="5327170"/>
                <a:ext cx="133920" cy="24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0534" y="5309530"/>
                  <a:ext cx="16956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552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A863-8724-5045-F948-37EEB10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 – Network 2 in the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A26-5204-BCE3-E2BC-9E53052E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12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14:cNvPr>
              <p14:cNvContentPartPr/>
              <p14:nvPr/>
            </p14:nvContentPartPr>
            <p14:xfrm>
              <a:off x="3171694" y="2166010"/>
              <a:ext cx="424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694" y="2148010"/>
                <a:ext cx="78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A1EB9-876F-2886-1552-BD1628488384}"/>
              </a:ext>
            </a:extLst>
          </p:cNvPr>
          <p:cNvGrpSpPr/>
          <p:nvPr/>
        </p:nvGrpSpPr>
        <p:grpSpPr>
          <a:xfrm>
            <a:off x="2081614" y="1187170"/>
            <a:ext cx="6540840" cy="4528440"/>
            <a:chOff x="2081614" y="1187170"/>
            <a:chExt cx="6540840" cy="45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14:cNvPr>
                <p14:cNvContentPartPr/>
                <p14:nvPr/>
              </p14:nvContentPartPr>
              <p14:xfrm>
                <a:off x="3152254" y="1989610"/>
                <a:ext cx="1321560" cy="27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4254" y="1971610"/>
                  <a:ext cx="1357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14:cNvPr>
                <p14:cNvContentPartPr/>
                <p14:nvPr/>
              </p14:nvContentPartPr>
              <p14:xfrm>
                <a:off x="4469854" y="2020210"/>
                <a:ext cx="1047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1854" y="2002210"/>
                  <a:ext cx="14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14:cNvPr>
                <p14:cNvContentPartPr/>
                <p14:nvPr/>
              </p14:nvContentPartPr>
              <p14:xfrm>
                <a:off x="4542574" y="20637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4574" y="2045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14:cNvPr>
                <p14:cNvContentPartPr/>
                <p14:nvPr/>
              </p14:nvContentPartPr>
              <p14:xfrm>
                <a:off x="4522414" y="2050090"/>
                <a:ext cx="6012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4414" y="2032152"/>
                  <a:ext cx="95760" cy="139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14:cNvPr>
                <p14:cNvContentPartPr/>
                <p14:nvPr/>
              </p14:nvContentPartPr>
              <p14:xfrm>
                <a:off x="4564534" y="1980970"/>
                <a:ext cx="912240" cy="17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527" y="1963007"/>
                  <a:ext cx="947894" cy="21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14:cNvPr>
                <p14:cNvContentPartPr/>
                <p14:nvPr/>
              </p14:nvContentPartPr>
              <p14:xfrm>
                <a:off x="5525374" y="2046850"/>
                <a:ext cx="826920" cy="7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7374" y="2028850"/>
                  <a:ext cx="86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14:cNvPr>
                <p14:cNvContentPartPr/>
                <p14:nvPr/>
              </p14:nvContentPartPr>
              <p14:xfrm>
                <a:off x="3123454" y="2164210"/>
                <a:ext cx="62280" cy="60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5454" y="2146210"/>
                  <a:ext cx="9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14:cNvPr>
                <p14:cNvContentPartPr/>
                <p14:nvPr/>
              </p14:nvContentPartPr>
              <p14:xfrm>
                <a:off x="3097894" y="2810770"/>
                <a:ext cx="225720" cy="42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9894" y="2792770"/>
                  <a:ext cx="261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14:cNvPr>
                <p14:cNvContentPartPr/>
                <p14:nvPr/>
              </p14:nvContentPartPr>
              <p14:xfrm>
                <a:off x="3215614" y="3256450"/>
                <a:ext cx="56520" cy="43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614" y="3238450"/>
                  <a:ext cx="9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14:cNvPr>
                <p14:cNvContentPartPr/>
                <p14:nvPr/>
              </p14:nvContentPartPr>
              <p14:xfrm>
                <a:off x="3242974" y="3555250"/>
                <a:ext cx="955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974" y="3537250"/>
                  <a:ext cx="9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14:cNvPr>
                <p14:cNvContentPartPr/>
                <p14:nvPr/>
              </p14:nvContentPartPr>
              <p14:xfrm>
                <a:off x="4176094" y="3643090"/>
                <a:ext cx="49572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8107" y="3625090"/>
                  <a:ext cx="531334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14:cNvPr>
                <p14:cNvContentPartPr/>
                <p14:nvPr/>
              </p14:nvContentPartPr>
              <p14:xfrm>
                <a:off x="4570294" y="2076730"/>
                <a:ext cx="18000" cy="47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294" y="2058730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14:cNvPr>
                <p14:cNvContentPartPr/>
                <p14:nvPr/>
              </p14:nvContentPartPr>
              <p14:xfrm>
                <a:off x="4574974" y="2596930"/>
                <a:ext cx="17748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6974" y="2578930"/>
                  <a:ext cx="213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14:cNvPr>
                <p14:cNvContentPartPr/>
                <p14:nvPr/>
              </p14:nvContentPartPr>
              <p14:xfrm>
                <a:off x="4720414" y="2940010"/>
                <a:ext cx="35640" cy="67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2414" y="2922010"/>
                  <a:ext cx="712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14:cNvPr>
                <p14:cNvContentPartPr/>
                <p14:nvPr/>
              </p14:nvContentPartPr>
              <p14:xfrm>
                <a:off x="4662094" y="3553450"/>
                <a:ext cx="111888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094" y="3535450"/>
                  <a:ext cx="1154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14:cNvPr>
                <p14:cNvContentPartPr/>
                <p14:nvPr/>
              </p14:nvContentPartPr>
              <p14:xfrm>
                <a:off x="5833534" y="3624370"/>
                <a:ext cx="49572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5521" y="3606753"/>
                  <a:ext cx="531386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14:cNvPr>
                <p14:cNvContentPartPr/>
                <p14:nvPr/>
              </p14:nvContentPartPr>
              <p14:xfrm>
                <a:off x="6282094" y="2034970"/>
                <a:ext cx="98280" cy="62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4094" y="2016980"/>
                  <a:ext cx="133920" cy="656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14:cNvPr>
                <p14:cNvContentPartPr/>
                <p14:nvPr/>
              </p14:nvContentPartPr>
              <p14:xfrm>
                <a:off x="6286054" y="2679370"/>
                <a:ext cx="220320" cy="9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8054" y="2661370"/>
                  <a:ext cx="2559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14:cNvPr>
                <p14:cNvContentPartPr/>
                <p14:nvPr/>
              </p14:nvContentPartPr>
              <p14:xfrm>
                <a:off x="3208774" y="3739570"/>
                <a:ext cx="38160" cy="66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0774" y="3721570"/>
                  <a:ext cx="73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14:cNvPr>
                <p14:cNvContentPartPr/>
                <p14:nvPr/>
              </p14:nvContentPartPr>
              <p14:xfrm>
                <a:off x="3194374" y="4416730"/>
                <a:ext cx="16092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76374" y="4398730"/>
                  <a:ext cx="1965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14:cNvPr>
                <p14:cNvContentPartPr/>
                <p14:nvPr/>
              </p14:nvContentPartPr>
              <p14:xfrm>
                <a:off x="4745614" y="3679450"/>
                <a:ext cx="26280" cy="54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7614" y="3661450"/>
                  <a:ext cx="6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14:cNvPr>
                <p14:cNvContentPartPr/>
                <p14:nvPr/>
              </p14:nvContentPartPr>
              <p14:xfrm>
                <a:off x="4683334" y="4193890"/>
                <a:ext cx="180720" cy="36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5334" y="4175890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14:cNvPr>
                <p14:cNvContentPartPr/>
                <p14:nvPr/>
              </p14:nvContentPartPr>
              <p14:xfrm>
                <a:off x="4780534" y="4542370"/>
                <a:ext cx="51120" cy="67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534" y="4524380"/>
                  <a:ext cx="86760" cy="713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14:cNvPr>
                <p14:cNvContentPartPr/>
                <p14:nvPr/>
              </p14:nvContentPartPr>
              <p14:xfrm>
                <a:off x="3289414" y="5214850"/>
                <a:ext cx="86544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414" y="5196889"/>
                  <a:ext cx="901080" cy="200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14:cNvPr>
                <p14:cNvContentPartPr/>
                <p14:nvPr/>
              </p14:nvContentPartPr>
              <p14:xfrm>
                <a:off x="4198414" y="5226010"/>
                <a:ext cx="64260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414" y="5208090"/>
                  <a:ext cx="678240" cy="11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14:cNvPr>
                <p14:cNvContentPartPr/>
                <p14:nvPr/>
              </p14:nvContentPartPr>
              <p14:xfrm>
                <a:off x="4911214" y="5098570"/>
                <a:ext cx="9849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3221" y="5080570"/>
                  <a:ext cx="1020587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14:cNvPr>
                <p14:cNvContentPartPr/>
                <p14:nvPr/>
              </p14:nvContentPartPr>
              <p14:xfrm>
                <a:off x="5905534" y="5143570"/>
                <a:ext cx="60588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534" y="5125444"/>
                  <a:ext cx="641520" cy="8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14:cNvPr>
                <p14:cNvContentPartPr/>
                <p14:nvPr/>
              </p14:nvContentPartPr>
              <p14:xfrm>
                <a:off x="6391894" y="3657130"/>
                <a:ext cx="88560" cy="64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3821" y="3639130"/>
                  <a:ext cx="124345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14:cNvPr>
                <p14:cNvContentPartPr/>
                <p14:nvPr/>
              </p14:nvContentPartPr>
              <p14:xfrm>
                <a:off x="6445894" y="4278490"/>
                <a:ext cx="171720" cy="25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7894" y="4260464"/>
                  <a:ext cx="207360" cy="28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14:cNvPr>
                <p14:cNvContentPartPr/>
                <p14:nvPr/>
              </p14:nvContentPartPr>
              <p14:xfrm>
                <a:off x="6540574" y="4547410"/>
                <a:ext cx="51120" cy="68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2446" y="4529401"/>
                  <a:ext cx="87013" cy="725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14:cNvPr>
                <p14:cNvContentPartPr/>
                <p14:nvPr/>
              </p14:nvContentPartPr>
              <p14:xfrm>
                <a:off x="2831494" y="1844890"/>
                <a:ext cx="344520" cy="36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3494" y="1826872"/>
                  <a:ext cx="380160" cy="398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14:cNvPr>
                <p14:cNvContentPartPr/>
                <p14:nvPr/>
              </p14:nvContentPartPr>
              <p14:xfrm>
                <a:off x="2388334" y="1492450"/>
                <a:ext cx="664200" cy="65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0334" y="1474450"/>
                  <a:ext cx="6998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14:cNvPr>
                <p14:cNvContentPartPr/>
                <p14:nvPr/>
              </p14:nvContentPartPr>
              <p14:xfrm>
                <a:off x="2081614" y="1436290"/>
                <a:ext cx="3182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3614" y="1418290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14:cNvPr>
                <p14:cNvContentPartPr/>
                <p14:nvPr/>
              </p14:nvContentPartPr>
              <p14:xfrm>
                <a:off x="2475094" y="1487770"/>
                <a:ext cx="33480" cy="4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7094" y="1469770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14:cNvPr>
                <p14:cNvContentPartPr/>
                <p14:nvPr/>
              </p14:nvContentPartPr>
              <p14:xfrm>
                <a:off x="2572294" y="1319290"/>
                <a:ext cx="14688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4250" y="1301259"/>
                  <a:ext cx="182608" cy="24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14:cNvPr>
                <p14:cNvContentPartPr/>
                <p14:nvPr/>
              </p14:nvContentPartPr>
              <p14:xfrm>
                <a:off x="2815294" y="1187170"/>
                <a:ext cx="17316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294" y="1169170"/>
                  <a:ext cx="208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14:cNvPr>
                <p14:cNvContentPartPr/>
                <p14:nvPr/>
              </p14:nvContentPartPr>
              <p14:xfrm>
                <a:off x="6540214" y="5132410"/>
                <a:ext cx="600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2203" y="5114410"/>
                  <a:ext cx="635781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14:cNvPr>
                <p14:cNvContentPartPr/>
                <p14:nvPr/>
              </p14:nvContentPartPr>
              <p14:xfrm>
                <a:off x="7011454" y="5214130"/>
                <a:ext cx="316440" cy="50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3474" y="5196130"/>
                  <a:ext cx="3520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14:cNvPr>
                <p14:cNvContentPartPr/>
                <p14:nvPr/>
              </p14:nvContentPartPr>
              <p14:xfrm>
                <a:off x="7105774" y="5322130"/>
                <a:ext cx="362520" cy="33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7774" y="5304130"/>
                  <a:ext cx="398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14:cNvPr>
                <p14:cNvContentPartPr/>
                <p14:nvPr/>
              </p14:nvContentPartPr>
              <p14:xfrm>
                <a:off x="7730734" y="5305570"/>
                <a:ext cx="277200" cy="33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2734" y="5287570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14:cNvPr>
                <p14:cNvContentPartPr/>
                <p14:nvPr/>
              </p14:nvContentPartPr>
              <p14:xfrm>
                <a:off x="8089294" y="5407090"/>
                <a:ext cx="25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1294" y="5389117"/>
                  <a:ext cx="60840" cy="27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14:cNvPr>
                <p14:cNvContentPartPr/>
                <p14:nvPr/>
              </p14:nvContentPartPr>
              <p14:xfrm>
                <a:off x="8091454" y="5321410"/>
                <a:ext cx="26424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3454" y="5303410"/>
                  <a:ext cx="29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14:cNvPr>
                <p14:cNvContentPartPr/>
                <p14:nvPr/>
              </p14:nvContentPartPr>
              <p14:xfrm>
                <a:off x="8465854" y="5323210"/>
                <a:ext cx="36360" cy="22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54" y="5305181"/>
                  <a:ext cx="72000" cy="2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14:cNvPr>
                <p14:cNvContentPartPr/>
                <p14:nvPr/>
              </p14:nvContentPartPr>
              <p14:xfrm>
                <a:off x="8488534" y="5327170"/>
                <a:ext cx="133920" cy="24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0582" y="5309170"/>
                  <a:ext cx="169464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7BD6FB-F6D5-4670-181B-A07B6C433560}"/>
              </a:ext>
            </a:extLst>
          </p:cNvPr>
          <p:cNvGrpSpPr/>
          <p:nvPr/>
        </p:nvGrpSpPr>
        <p:grpSpPr>
          <a:xfrm>
            <a:off x="2490214" y="2894290"/>
            <a:ext cx="357120" cy="313200"/>
            <a:chOff x="2490214" y="2894290"/>
            <a:chExt cx="357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14:cNvPr>
                <p14:cNvContentPartPr/>
                <p14:nvPr/>
              </p14:nvContentPartPr>
              <p14:xfrm>
                <a:off x="2527294" y="2894290"/>
                <a:ext cx="2484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9294" y="2876650"/>
                  <a:ext cx="6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14:cNvPr>
                <p14:cNvContentPartPr/>
                <p14:nvPr/>
              </p14:nvContentPartPr>
              <p14:xfrm>
                <a:off x="2490214" y="2904730"/>
                <a:ext cx="28512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2574" y="2887090"/>
                  <a:ext cx="32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14:cNvPr>
                <p14:cNvContentPartPr/>
                <p14:nvPr/>
              </p14:nvContentPartPr>
              <p14:xfrm>
                <a:off x="2829334" y="2975290"/>
                <a:ext cx="18000" cy="16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11334" y="2957650"/>
                  <a:ext cx="536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A155A4-AEFE-F774-FDB7-F219A780DA83}"/>
              </a:ext>
            </a:extLst>
          </p:cNvPr>
          <p:cNvGrpSpPr/>
          <p:nvPr/>
        </p:nvGrpSpPr>
        <p:grpSpPr>
          <a:xfrm>
            <a:off x="2601454" y="4453450"/>
            <a:ext cx="333720" cy="289080"/>
            <a:chOff x="2601454" y="4453450"/>
            <a:chExt cx="333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14:cNvPr>
                <p14:cNvContentPartPr/>
                <p14:nvPr/>
              </p14:nvContentPartPr>
              <p14:xfrm>
                <a:off x="2613694" y="4483330"/>
                <a:ext cx="27000" cy="25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6054" y="4465690"/>
                  <a:ext cx="62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14:cNvPr>
                <p14:cNvContentPartPr/>
                <p14:nvPr/>
              </p14:nvContentPartPr>
              <p14:xfrm>
                <a:off x="2601454" y="4453450"/>
                <a:ext cx="148680" cy="17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814" y="4435810"/>
                  <a:ext cx="184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14:cNvPr>
                <p14:cNvContentPartPr/>
                <p14:nvPr/>
              </p14:nvContentPartPr>
              <p14:xfrm>
                <a:off x="2854894" y="4581250"/>
                <a:ext cx="802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7254" y="4563250"/>
                  <a:ext cx="1159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367ABE-30AD-F828-6414-2DF29E568548}"/>
              </a:ext>
            </a:extLst>
          </p:cNvPr>
          <p:cNvGrpSpPr/>
          <p:nvPr/>
        </p:nvGrpSpPr>
        <p:grpSpPr>
          <a:xfrm>
            <a:off x="3644734" y="1573810"/>
            <a:ext cx="411120" cy="248760"/>
            <a:chOff x="3644734" y="1573810"/>
            <a:chExt cx="4111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14:cNvPr>
                <p14:cNvContentPartPr/>
                <p14:nvPr/>
              </p14:nvContentPartPr>
              <p14:xfrm>
                <a:off x="3644734" y="1585330"/>
                <a:ext cx="24840" cy="23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7094" y="1567690"/>
                  <a:ext cx="60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14:cNvPr>
                <p14:cNvContentPartPr/>
                <p14:nvPr/>
              </p14:nvContentPartPr>
              <p14:xfrm>
                <a:off x="3654094" y="1573810"/>
                <a:ext cx="17316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6454" y="1556170"/>
                  <a:ext cx="208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14:cNvPr>
                <p14:cNvContentPartPr/>
                <p14:nvPr/>
              </p14:nvContentPartPr>
              <p14:xfrm>
                <a:off x="3915814" y="1660210"/>
                <a:ext cx="140040" cy="16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7814" y="1642570"/>
                  <a:ext cx="1756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CD5526-7242-27CD-4FFB-35749C778D91}"/>
              </a:ext>
            </a:extLst>
          </p:cNvPr>
          <p:cNvGrpSpPr/>
          <p:nvPr/>
        </p:nvGrpSpPr>
        <p:grpSpPr>
          <a:xfrm>
            <a:off x="3765694" y="3200290"/>
            <a:ext cx="369720" cy="270360"/>
            <a:chOff x="3765694" y="3200290"/>
            <a:chExt cx="3697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14:cNvPr>
                <p14:cNvContentPartPr/>
                <p14:nvPr/>
              </p14:nvContentPartPr>
              <p14:xfrm>
                <a:off x="3765694" y="3220090"/>
                <a:ext cx="1548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8054" y="3202090"/>
                  <a:ext cx="51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14:cNvPr>
                <p14:cNvContentPartPr/>
                <p14:nvPr/>
              </p14:nvContentPartPr>
              <p14:xfrm>
                <a:off x="3774694" y="3200290"/>
                <a:ext cx="170280" cy="18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6694" y="3182290"/>
                  <a:ext cx="205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14:cNvPr>
                <p14:cNvContentPartPr/>
                <p14:nvPr/>
              </p14:nvContentPartPr>
              <p14:xfrm>
                <a:off x="4058374" y="3253210"/>
                <a:ext cx="77040" cy="14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0374" y="3235570"/>
                  <a:ext cx="11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14:cNvPr>
                <p14:cNvContentPartPr/>
                <p14:nvPr/>
              </p14:nvContentPartPr>
              <p14:xfrm>
                <a:off x="4130374" y="3313690"/>
                <a:ext cx="3960" cy="15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2734" y="3296050"/>
                  <a:ext cx="396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74C423A-754D-8BC8-4E2B-D3DF2BB13F44}"/>
              </a:ext>
            </a:extLst>
          </p:cNvPr>
          <p:cNvGrpSpPr/>
          <p:nvPr/>
        </p:nvGrpSpPr>
        <p:grpSpPr>
          <a:xfrm>
            <a:off x="3815734" y="4785730"/>
            <a:ext cx="366120" cy="289080"/>
            <a:chOff x="3815734" y="4785730"/>
            <a:chExt cx="366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14:cNvPr>
                <p14:cNvContentPartPr/>
                <p14:nvPr/>
              </p14:nvContentPartPr>
              <p14:xfrm>
                <a:off x="3815734" y="4837210"/>
                <a:ext cx="53280" cy="23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7734" y="4819210"/>
                  <a:ext cx="88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14:cNvPr>
                <p14:cNvContentPartPr/>
                <p14:nvPr/>
              </p14:nvContentPartPr>
              <p14:xfrm>
                <a:off x="3842014" y="4785730"/>
                <a:ext cx="98640" cy="18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4374" y="4767730"/>
                  <a:ext cx="13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14:cNvPr>
                <p14:cNvContentPartPr/>
                <p14:nvPr/>
              </p14:nvContentPartPr>
              <p14:xfrm>
                <a:off x="4047574" y="4880050"/>
                <a:ext cx="13428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9934" y="4862410"/>
                  <a:ext cx="169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14:cNvPr>
                <p14:cNvContentPartPr/>
                <p14:nvPr/>
              </p14:nvContentPartPr>
              <p14:xfrm>
                <a:off x="4076014" y="4895170"/>
                <a:ext cx="6156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8374" y="4877530"/>
                  <a:ext cx="9720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14:cNvPr>
              <p14:cNvContentPartPr/>
              <p14:nvPr/>
            </p14:nvContentPartPr>
            <p14:xfrm>
              <a:off x="5194534" y="1460770"/>
              <a:ext cx="39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76894" y="1442770"/>
                <a:ext cx="396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3B7A16A-9A1B-7839-410E-B039093371B4}"/>
              </a:ext>
            </a:extLst>
          </p:cNvPr>
          <p:cNvGrpSpPr/>
          <p:nvPr/>
        </p:nvGrpSpPr>
        <p:grpSpPr>
          <a:xfrm>
            <a:off x="4125694" y="2641210"/>
            <a:ext cx="381240" cy="218160"/>
            <a:chOff x="4125694" y="2641210"/>
            <a:chExt cx="3812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14:cNvPr>
                <p14:cNvContentPartPr/>
                <p14:nvPr/>
              </p14:nvContentPartPr>
              <p14:xfrm>
                <a:off x="4166014" y="267037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8014" y="26527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14:cNvPr>
                <p14:cNvContentPartPr/>
                <p14:nvPr/>
              </p14:nvContentPartPr>
              <p14:xfrm>
                <a:off x="4140094" y="2661010"/>
                <a:ext cx="8352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2454" y="2643370"/>
                  <a:ext cx="119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14:cNvPr>
                <p14:cNvContentPartPr/>
                <p14:nvPr/>
              </p14:nvContentPartPr>
              <p14:xfrm>
                <a:off x="4125694" y="2641210"/>
                <a:ext cx="248760" cy="12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7694" y="2623570"/>
                  <a:ext cx="284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14:cNvPr>
                <p14:cNvContentPartPr/>
                <p14:nvPr/>
              </p14:nvContentPartPr>
              <p14:xfrm>
                <a:off x="4406494" y="2689810"/>
                <a:ext cx="100440" cy="16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8494" y="2672170"/>
                  <a:ext cx="1360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BC5A7A0-859E-9016-C872-1F358953159B}"/>
              </a:ext>
            </a:extLst>
          </p:cNvPr>
          <p:cNvGrpSpPr/>
          <p:nvPr/>
        </p:nvGrpSpPr>
        <p:grpSpPr>
          <a:xfrm>
            <a:off x="4315774" y="4301170"/>
            <a:ext cx="356400" cy="290160"/>
            <a:chOff x="4315774" y="4301170"/>
            <a:chExt cx="3564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14:cNvPr>
                <p14:cNvContentPartPr/>
                <p14:nvPr/>
              </p14:nvContentPartPr>
              <p14:xfrm>
                <a:off x="4337734" y="4362730"/>
                <a:ext cx="40680" cy="18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19734" y="4344730"/>
                  <a:ext cx="7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14:cNvPr>
                <p14:cNvContentPartPr/>
                <p14:nvPr/>
              </p14:nvContentPartPr>
              <p14:xfrm>
                <a:off x="4315774" y="4301170"/>
                <a:ext cx="18756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8134" y="4283170"/>
                  <a:ext cx="223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14:cNvPr>
                <p14:cNvContentPartPr/>
                <p14:nvPr/>
              </p14:nvContentPartPr>
              <p14:xfrm>
                <a:off x="4528894" y="4395850"/>
                <a:ext cx="140760" cy="19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0894" y="4377850"/>
                  <a:ext cx="176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14:cNvPr>
                <p14:cNvContentPartPr/>
                <p14:nvPr/>
              </p14:nvContentPartPr>
              <p14:xfrm>
                <a:off x="4565254" y="4491970"/>
                <a:ext cx="106920" cy="6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7254" y="4474330"/>
                  <a:ext cx="142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67B977-BCBD-FA1A-695B-24070506CED2}"/>
              </a:ext>
            </a:extLst>
          </p:cNvPr>
          <p:cNvGrpSpPr/>
          <p:nvPr/>
        </p:nvGrpSpPr>
        <p:grpSpPr>
          <a:xfrm>
            <a:off x="5195254" y="1475890"/>
            <a:ext cx="539280" cy="308160"/>
            <a:chOff x="5195254" y="1475890"/>
            <a:chExt cx="539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14:cNvPr>
                <p14:cNvContentPartPr/>
                <p14:nvPr/>
              </p14:nvContentPartPr>
              <p14:xfrm>
                <a:off x="5195254" y="1475890"/>
                <a:ext cx="60120" cy="25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7614" y="1458250"/>
                  <a:ext cx="95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14:cNvPr>
                <p14:cNvContentPartPr/>
                <p14:nvPr/>
              </p14:nvContentPartPr>
              <p14:xfrm>
                <a:off x="5204254" y="1492810"/>
                <a:ext cx="215280" cy="18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6254" y="1475170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14:cNvPr>
                <p14:cNvContentPartPr/>
                <p14:nvPr/>
              </p14:nvContentPartPr>
              <p14:xfrm>
                <a:off x="5542294" y="1617730"/>
                <a:ext cx="19224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24654" y="1600090"/>
                  <a:ext cx="22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BB53F9E-8B66-5A8B-C4F6-12F85559E00D}"/>
              </a:ext>
            </a:extLst>
          </p:cNvPr>
          <p:cNvGrpSpPr/>
          <p:nvPr/>
        </p:nvGrpSpPr>
        <p:grpSpPr>
          <a:xfrm>
            <a:off x="5369134" y="3129730"/>
            <a:ext cx="420120" cy="258480"/>
            <a:chOff x="5369134" y="3129730"/>
            <a:chExt cx="420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14:cNvPr>
                <p14:cNvContentPartPr/>
                <p14:nvPr/>
              </p14:nvContentPartPr>
              <p14:xfrm>
                <a:off x="5372014" y="3191650"/>
                <a:ext cx="50040" cy="19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4374" y="3173650"/>
                  <a:ext cx="85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14:cNvPr>
                <p14:cNvContentPartPr/>
                <p14:nvPr/>
              </p14:nvContentPartPr>
              <p14:xfrm>
                <a:off x="5369134" y="3129730"/>
                <a:ext cx="174960" cy="13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1494" y="3111730"/>
                  <a:ext cx="210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14:cNvPr>
                <p14:cNvContentPartPr/>
                <p14:nvPr/>
              </p14:nvContentPartPr>
              <p14:xfrm>
                <a:off x="5651014" y="3200650"/>
                <a:ext cx="138240" cy="11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33014" y="3182650"/>
                  <a:ext cx="1738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4A2024D-64E5-82A3-1C98-F4CCFA60A369}"/>
              </a:ext>
            </a:extLst>
          </p:cNvPr>
          <p:cNvGrpSpPr/>
          <p:nvPr/>
        </p:nvGrpSpPr>
        <p:grpSpPr>
          <a:xfrm>
            <a:off x="5576494" y="4614730"/>
            <a:ext cx="498600" cy="306000"/>
            <a:chOff x="5576494" y="4614730"/>
            <a:chExt cx="4986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14:cNvPr>
                <p14:cNvContentPartPr/>
                <p14:nvPr/>
              </p14:nvContentPartPr>
              <p14:xfrm>
                <a:off x="5587654" y="4698610"/>
                <a:ext cx="55800" cy="15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70014" y="4680610"/>
                  <a:ext cx="91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14:cNvPr>
                <p14:cNvContentPartPr/>
                <p14:nvPr/>
              </p14:nvContentPartPr>
              <p14:xfrm>
                <a:off x="5576494" y="4614730"/>
                <a:ext cx="11160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8494" y="4597090"/>
                  <a:ext cx="147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14:cNvPr>
                <p14:cNvContentPartPr/>
                <p14:nvPr/>
              </p14:nvContentPartPr>
              <p14:xfrm>
                <a:off x="5603494" y="4687810"/>
                <a:ext cx="200880" cy="6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85494" y="4670170"/>
                  <a:ext cx="236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14:cNvPr>
                <p14:cNvContentPartPr/>
                <p14:nvPr/>
              </p14:nvContentPartPr>
              <p14:xfrm>
                <a:off x="5864494" y="4770250"/>
                <a:ext cx="3492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6494" y="4752610"/>
                  <a:ext cx="70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14:cNvPr>
                <p14:cNvContentPartPr/>
                <p14:nvPr/>
              </p14:nvContentPartPr>
              <p14:xfrm>
                <a:off x="5938654" y="4737850"/>
                <a:ext cx="136440" cy="144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21014" y="4720210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BCBCA4-9864-AA23-AB1E-2FBF34C83374}"/>
              </a:ext>
            </a:extLst>
          </p:cNvPr>
          <p:cNvGrpSpPr/>
          <p:nvPr/>
        </p:nvGrpSpPr>
        <p:grpSpPr>
          <a:xfrm>
            <a:off x="6770254" y="2677210"/>
            <a:ext cx="389160" cy="259560"/>
            <a:chOff x="6770254" y="2677210"/>
            <a:chExt cx="389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14:cNvPr>
                <p14:cNvContentPartPr/>
                <p14:nvPr/>
              </p14:nvContentPartPr>
              <p14:xfrm>
                <a:off x="6774934" y="2710690"/>
                <a:ext cx="7704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6934" y="2693050"/>
                  <a:ext cx="11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14:cNvPr>
                <p14:cNvContentPartPr/>
                <p14:nvPr/>
              </p14:nvContentPartPr>
              <p14:xfrm>
                <a:off x="6770254" y="2677210"/>
                <a:ext cx="18504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2254" y="2659210"/>
                  <a:ext cx="22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14:cNvPr>
                <p14:cNvContentPartPr/>
                <p14:nvPr/>
              </p14:nvContentPartPr>
              <p14:xfrm>
                <a:off x="7067974" y="2740570"/>
                <a:ext cx="2052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50334" y="2722930"/>
                  <a:ext cx="56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14:cNvPr>
                <p14:cNvContentPartPr/>
                <p14:nvPr/>
              </p14:nvContentPartPr>
              <p14:xfrm>
                <a:off x="7151494" y="2725090"/>
                <a:ext cx="7920" cy="13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3854" y="2707450"/>
                  <a:ext cx="435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639B13-C389-DB49-FBBB-E4AB9677A479}"/>
              </a:ext>
            </a:extLst>
          </p:cNvPr>
          <p:cNvGrpSpPr/>
          <p:nvPr/>
        </p:nvGrpSpPr>
        <p:grpSpPr>
          <a:xfrm>
            <a:off x="6828214" y="4282450"/>
            <a:ext cx="545040" cy="274320"/>
            <a:chOff x="6828214" y="4282450"/>
            <a:chExt cx="5450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14:cNvPr>
                <p14:cNvContentPartPr/>
                <p14:nvPr/>
              </p14:nvContentPartPr>
              <p14:xfrm>
                <a:off x="6847294" y="4338250"/>
                <a:ext cx="37440" cy="21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29294" y="4320610"/>
                  <a:ext cx="73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14:cNvPr>
                <p14:cNvContentPartPr/>
                <p14:nvPr/>
              </p14:nvContentPartPr>
              <p14:xfrm>
                <a:off x="6828214" y="4282450"/>
                <a:ext cx="141480" cy="12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10214" y="4264810"/>
                  <a:ext cx="17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14:cNvPr>
                <p14:cNvContentPartPr/>
                <p14:nvPr/>
              </p14:nvContentPartPr>
              <p14:xfrm>
                <a:off x="7082014" y="4402690"/>
                <a:ext cx="27360" cy="10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64014" y="4385050"/>
                  <a:ext cx="63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14:cNvPr>
                <p14:cNvContentPartPr/>
                <p14:nvPr/>
              </p14:nvContentPartPr>
              <p14:xfrm>
                <a:off x="7170574" y="4443730"/>
                <a:ext cx="20268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52574" y="4425730"/>
                  <a:ext cx="238320" cy="1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583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A863-8724-5045-F948-37EEB10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 – Network 2 in the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A26-5204-BCE3-E2BC-9E53052E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13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14:cNvPr>
              <p14:cNvContentPartPr/>
              <p14:nvPr/>
            </p14:nvContentPartPr>
            <p14:xfrm>
              <a:off x="3171694" y="2166010"/>
              <a:ext cx="424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694" y="2148010"/>
                <a:ext cx="78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A1EB9-876F-2886-1552-BD1628488384}"/>
              </a:ext>
            </a:extLst>
          </p:cNvPr>
          <p:cNvGrpSpPr/>
          <p:nvPr/>
        </p:nvGrpSpPr>
        <p:grpSpPr>
          <a:xfrm>
            <a:off x="2081614" y="1187170"/>
            <a:ext cx="6540840" cy="4528440"/>
            <a:chOff x="2081614" y="1187170"/>
            <a:chExt cx="6540840" cy="45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14:cNvPr>
                <p14:cNvContentPartPr/>
                <p14:nvPr/>
              </p14:nvContentPartPr>
              <p14:xfrm>
                <a:off x="3152254" y="1989610"/>
                <a:ext cx="1321560" cy="27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4254" y="1971610"/>
                  <a:ext cx="1357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14:cNvPr>
                <p14:cNvContentPartPr/>
                <p14:nvPr/>
              </p14:nvContentPartPr>
              <p14:xfrm>
                <a:off x="4469854" y="2020210"/>
                <a:ext cx="1047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1854" y="2002210"/>
                  <a:ext cx="14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14:cNvPr>
                <p14:cNvContentPartPr/>
                <p14:nvPr/>
              </p14:nvContentPartPr>
              <p14:xfrm>
                <a:off x="4542574" y="20637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4574" y="2045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14:cNvPr>
                <p14:cNvContentPartPr/>
                <p14:nvPr/>
              </p14:nvContentPartPr>
              <p14:xfrm>
                <a:off x="4522414" y="2050090"/>
                <a:ext cx="6012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4414" y="2032152"/>
                  <a:ext cx="95760" cy="139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14:cNvPr>
                <p14:cNvContentPartPr/>
                <p14:nvPr/>
              </p14:nvContentPartPr>
              <p14:xfrm>
                <a:off x="4564534" y="1980970"/>
                <a:ext cx="912240" cy="17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527" y="1963007"/>
                  <a:ext cx="947894" cy="21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14:cNvPr>
                <p14:cNvContentPartPr/>
                <p14:nvPr/>
              </p14:nvContentPartPr>
              <p14:xfrm>
                <a:off x="5525374" y="2046850"/>
                <a:ext cx="826920" cy="7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7374" y="2028850"/>
                  <a:ext cx="86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14:cNvPr>
                <p14:cNvContentPartPr/>
                <p14:nvPr/>
              </p14:nvContentPartPr>
              <p14:xfrm>
                <a:off x="3123454" y="2164210"/>
                <a:ext cx="62280" cy="60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5454" y="2146210"/>
                  <a:ext cx="9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14:cNvPr>
                <p14:cNvContentPartPr/>
                <p14:nvPr/>
              </p14:nvContentPartPr>
              <p14:xfrm>
                <a:off x="3097894" y="2810770"/>
                <a:ext cx="225720" cy="42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9894" y="2792770"/>
                  <a:ext cx="261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14:cNvPr>
                <p14:cNvContentPartPr/>
                <p14:nvPr/>
              </p14:nvContentPartPr>
              <p14:xfrm>
                <a:off x="3215614" y="3256450"/>
                <a:ext cx="56520" cy="43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614" y="3238450"/>
                  <a:ext cx="9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14:cNvPr>
                <p14:cNvContentPartPr/>
                <p14:nvPr/>
              </p14:nvContentPartPr>
              <p14:xfrm>
                <a:off x="3242974" y="3555250"/>
                <a:ext cx="955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974" y="3537250"/>
                  <a:ext cx="9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14:cNvPr>
                <p14:cNvContentPartPr/>
                <p14:nvPr/>
              </p14:nvContentPartPr>
              <p14:xfrm>
                <a:off x="4176094" y="3643090"/>
                <a:ext cx="49572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8107" y="3625090"/>
                  <a:ext cx="531334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14:cNvPr>
                <p14:cNvContentPartPr/>
                <p14:nvPr/>
              </p14:nvContentPartPr>
              <p14:xfrm>
                <a:off x="4570294" y="2076730"/>
                <a:ext cx="18000" cy="47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294" y="2058730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14:cNvPr>
                <p14:cNvContentPartPr/>
                <p14:nvPr/>
              </p14:nvContentPartPr>
              <p14:xfrm>
                <a:off x="4574974" y="2596930"/>
                <a:ext cx="17748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6974" y="2578930"/>
                  <a:ext cx="213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14:cNvPr>
                <p14:cNvContentPartPr/>
                <p14:nvPr/>
              </p14:nvContentPartPr>
              <p14:xfrm>
                <a:off x="4720414" y="2940010"/>
                <a:ext cx="35640" cy="67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2414" y="2922010"/>
                  <a:ext cx="712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14:cNvPr>
                <p14:cNvContentPartPr/>
                <p14:nvPr/>
              </p14:nvContentPartPr>
              <p14:xfrm>
                <a:off x="4662094" y="3553450"/>
                <a:ext cx="111888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094" y="3535450"/>
                  <a:ext cx="1154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14:cNvPr>
                <p14:cNvContentPartPr/>
                <p14:nvPr/>
              </p14:nvContentPartPr>
              <p14:xfrm>
                <a:off x="5833534" y="3624370"/>
                <a:ext cx="49572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5521" y="3606753"/>
                  <a:ext cx="531386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14:cNvPr>
                <p14:cNvContentPartPr/>
                <p14:nvPr/>
              </p14:nvContentPartPr>
              <p14:xfrm>
                <a:off x="6282094" y="2034970"/>
                <a:ext cx="98280" cy="62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4094" y="2016980"/>
                  <a:ext cx="133920" cy="656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14:cNvPr>
                <p14:cNvContentPartPr/>
                <p14:nvPr/>
              </p14:nvContentPartPr>
              <p14:xfrm>
                <a:off x="6286054" y="2679370"/>
                <a:ext cx="220320" cy="9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8054" y="2661370"/>
                  <a:ext cx="2559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14:cNvPr>
                <p14:cNvContentPartPr/>
                <p14:nvPr/>
              </p14:nvContentPartPr>
              <p14:xfrm>
                <a:off x="3208774" y="3739570"/>
                <a:ext cx="38160" cy="66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0774" y="3721570"/>
                  <a:ext cx="73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14:cNvPr>
                <p14:cNvContentPartPr/>
                <p14:nvPr/>
              </p14:nvContentPartPr>
              <p14:xfrm>
                <a:off x="3194374" y="4416730"/>
                <a:ext cx="16092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76374" y="4398730"/>
                  <a:ext cx="1965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14:cNvPr>
                <p14:cNvContentPartPr/>
                <p14:nvPr/>
              </p14:nvContentPartPr>
              <p14:xfrm>
                <a:off x="4745614" y="3679450"/>
                <a:ext cx="26280" cy="54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7614" y="3661450"/>
                  <a:ext cx="6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14:cNvPr>
                <p14:cNvContentPartPr/>
                <p14:nvPr/>
              </p14:nvContentPartPr>
              <p14:xfrm>
                <a:off x="4683334" y="4193890"/>
                <a:ext cx="180720" cy="36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5334" y="4175890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14:cNvPr>
                <p14:cNvContentPartPr/>
                <p14:nvPr/>
              </p14:nvContentPartPr>
              <p14:xfrm>
                <a:off x="4780534" y="4542370"/>
                <a:ext cx="51120" cy="67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534" y="4524380"/>
                  <a:ext cx="86760" cy="713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14:cNvPr>
                <p14:cNvContentPartPr/>
                <p14:nvPr/>
              </p14:nvContentPartPr>
              <p14:xfrm>
                <a:off x="3289414" y="5214850"/>
                <a:ext cx="86544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414" y="5196889"/>
                  <a:ext cx="901080" cy="200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14:cNvPr>
                <p14:cNvContentPartPr/>
                <p14:nvPr/>
              </p14:nvContentPartPr>
              <p14:xfrm>
                <a:off x="4198414" y="5226010"/>
                <a:ext cx="64260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414" y="5208090"/>
                  <a:ext cx="678240" cy="11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14:cNvPr>
                <p14:cNvContentPartPr/>
                <p14:nvPr/>
              </p14:nvContentPartPr>
              <p14:xfrm>
                <a:off x="4911214" y="5098570"/>
                <a:ext cx="9849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3221" y="5080570"/>
                  <a:ext cx="1020587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14:cNvPr>
                <p14:cNvContentPartPr/>
                <p14:nvPr/>
              </p14:nvContentPartPr>
              <p14:xfrm>
                <a:off x="5905534" y="5143570"/>
                <a:ext cx="60588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534" y="5125444"/>
                  <a:ext cx="641520" cy="8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14:cNvPr>
                <p14:cNvContentPartPr/>
                <p14:nvPr/>
              </p14:nvContentPartPr>
              <p14:xfrm>
                <a:off x="6391894" y="3657130"/>
                <a:ext cx="88560" cy="64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3821" y="3639130"/>
                  <a:ext cx="124345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14:cNvPr>
                <p14:cNvContentPartPr/>
                <p14:nvPr/>
              </p14:nvContentPartPr>
              <p14:xfrm>
                <a:off x="6445894" y="4278490"/>
                <a:ext cx="171720" cy="25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7894" y="4260464"/>
                  <a:ext cx="207360" cy="28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14:cNvPr>
                <p14:cNvContentPartPr/>
                <p14:nvPr/>
              </p14:nvContentPartPr>
              <p14:xfrm>
                <a:off x="6540574" y="4547410"/>
                <a:ext cx="51120" cy="68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2446" y="4529401"/>
                  <a:ext cx="87013" cy="725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14:cNvPr>
                <p14:cNvContentPartPr/>
                <p14:nvPr/>
              </p14:nvContentPartPr>
              <p14:xfrm>
                <a:off x="2831494" y="1844890"/>
                <a:ext cx="344520" cy="36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3494" y="1826872"/>
                  <a:ext cx="380160" cy="398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14:cNvPr>
                <p14:cNvContentPartPr/>
                <p14:nvPr/>
              </p14:nvContentPartPr>
              <p14:xfrm>
                <a:off x="2388334" y="1492450"/>
                <a:ext cx="664200" cy="65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0334" y="1474450"/>
                  <a:ext cx="6998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14:cNvPr>
                <p14:cNvContentPartPr/>
                <p14:nvPr/>
              </p14:nvContentPartPr>
              <p14:xfrm>
                <a:off x="2081614" y="1436290"/>
                <a:ext cx="3182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3614" y="1418290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14:cNvPr>
                <p14:cNvContentPartPr/>
                <p14:nvPr/>
              </p14:nvContentPartPr>
              <p14:xfrm>
                <a:off x="2475094" y="1487770"/>
                <a:ext cx="33480" cy="4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7094" y="1469770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14:cNvPr>
                <p14:cNvContentPartPr/>
                <p14:nvPr/>
              </p14:nvContentPartPr>
              <p14:xfrm>
                <a:off x="2572294" y="1319290"/>
                <a:ext cx="14688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4250" y="1301259"/>
                  <a:ext cx="182608" cy="24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14:cNvPr>
                <p14:cNvContentPartPr/>
                <p14:nvPr/>
              </p14:nvContentPartPr>
              <p14:xfrm>
                <a:off x="2815294" y="1187170"/>
                <a:ext cx="17316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294" y="1169170"/>
                  <a:ext cx="208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14:cNvPr>
                <p14:cNvContentPartPr/>
                <p14:nvPr/>
              </p14:nvContentPartPr>
              <p14:xfrm>
                <a:off x="6540214" y="5132410"/>
                <a:ext cx="600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2203" y="5114410"/>
                  <a:ext cx="635781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14:cNvPr>
                <p14:cNvContentPartPr/>
                <p14:nvPr/>
              </p14:nvContentPartPr>
              <p14:xfrm>
                <a:off x="7011454" y="5214130"/>
                <a:ext cx="316440" cy="50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3474" y="5196130"/>
                  <a:ext cx="3520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14:cNvPr>
                <p14:cNvContentPartPr/>
                <p14:nvPr/>
              </p14:nvContentPartPr>
              <p14:xfrm>
                <a:off x="7105774" y="5322130"/>
                <a:ext cx="362520" cy="33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7774" y="5304130"/>
                  <a:ext cx="398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14:cNvPr>
                <p14:cNvContentPartPr/>
                <p14:nvPr/>
              </p14:nvContentPartPr>
              <p14:xfrm>
                <a:off x="7730734" y="5305570"/>
                <a:ext cx="277200" cy="33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2734" y="5287570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14:cNvPr>
                <p14:cNvContentPartPr/>
                <p14:nvPr/>
              </p14:nvContentPartPr>
              <p14:xfrm>
                <a:off x="8089294" y="5407090"/>
                <a:ext cx="25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1294" y="5389117"/>
                  <a:ext cx="60840" cy="27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14:cNvPr>
                <p14:cNvContentPartPr/>
                <p14:nvPr/>
              </p14:nvContentPartPr>
              <p14:xfrm>
                <a:off x="8091454" y="5321410"/>
                <a:ext cx="26424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3454" y="5303410"/>
                  <a:ext cx="29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14:cNvPr>
                <p14:cNvContentPartPr/>
                <p14:nvPr/>
              </p14:nvContentPartPr>
              <p14:xfrm>
                <a:off x="8465854" y="5323210"/>
                <a:ext cx="36360" cy="22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54" y="5305181"/>
                  <a:ext cx="72000" cy="2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14:cNvPr>
                <p14:cNvContentPartPr/>
                <p14:nvPr/>
              </p14:nvContentPartPr>
              <p14:xfrm>
                <a:off x="8488534" y="5327170"/>
                <a:ext cx="133920" cy="24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0582" y="5309170"/>
                  <a:ext cx="169464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7BD6FB-F6D5-4670-181B-A07B6C433560}"/>
              </a:ext>
            </a:extLst>
          </p:cNvPr>
          <p:cNvGrpSpPr/>
          <p:nvPr/>
        </p:nvGrpSpPr>
        <p:grpSpPr>
          <a:xfrm>
            <a:off x="2490214" y="2894290"/>
            <a:ext cx="357120" cy="313200"/>
            <a:chOff x="2490214" y="2894290"/>
            <a:chExt cx="357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14:cNvPr>
                <p14:cNvContentPartPr/>
                <p14:nvPr/>
              </p14:nvContentPartPr>
              <p14:xfrm>
                <a:off x="2527294" y="2894290"/>
                <a:ext cx="2484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9294" y="2876290"/>
                  <a:ext cx="6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14:cNvPr>
                <p14:cNvContentPartPr/>
                <p14:nvPr/>
              </p14:nvContentPartPr>
              <p14:xfrm>
                <a:off x="2490214" y="2904730"/>
                <a:ext cx="28512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2214" y="2886730"/>
                  <a:ext cx="32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14:cNvPr>
                <p14:cNvContentPartPr/>
                <p14:nvPr/>
              </p14:nvContentPartPr>
              <p14:xfrm>
                <a:off x="2829334" y="2975290"/>
                <a:ext cx="18000" cy="16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11334" y="2957290"/>
                  <a:ext cx="536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A155A4-AEFE-F774-FDB7-F219A780DA83}"/>
              </a:ext>
            </a:extLst>
          </p:cNvPr>
          <p:cNvGrpSpPr/>
          <p:nvPr/>
        </p:nvGrpSpPr>
        <p:grpSpPr>
          <a:xfrm>
            <a:off x="2601454" y="4453450"/>
            <a:ext cx="333720" cy="289080"/>
            <a:chOff x="2601454" y="4453450"/>
            <a:chExt cx="333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14:cNvPr>
                <p14:cNvContentPartPr/>
                <p14:nvPr/>
              </p14:nvContentPartPr>
              <p14:xfrm>
                <a:off x="2613694" y="4483330"/>
                <a:ext cx="27000" cy="25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5694" y="4465330"/>
                  <a:ext cx="62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14:cNvPr>
                <p14:cNvContentPartPr/>
                <p14:nvPr/>
              </p14:nvContentPartPr>
              <p14:xfrm>
                <a:off x="2601454" y="4453450"/>
                <a:ext cx="148680" cy="17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454" y="4435450"/>
                  <a:ext cx="184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14:cNvPr>
                <p14:cNvContentPartPr/>
                <p14:nvPr/>
              </p14:nvContentPartPr>
              <p14:xfrm>
                <a:off x="2854894" y="4581250"/>
                <a:ext cx="802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6813" y="4563250"/>
                  <a:ext cx="116081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367ABE-30AD-F828-6414-2DF29E568548}"/>
              </a:ext>
            </a:extLst>
          </p:cNvPr>
          <p:cNvGrpSpPr/>
          <p:nvPr/>
        </p:nvGrpSpPr>
        <p:grpSpPr>
          <a:xfrm>
            <a:off x="3644734" y="1573810"/>
            <a:ext cx="411120" cy="248760"/>
            <a:chOff x="3644734" y="1573810"/>
            <a:chExt cx="4111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14:cNvPr>
                <p14:cNvContentPartPr/>
                <p14:nvPr/>
              </p14:nvContentPartPr>
              <p14:xfrm>
                <a:off x="3644734" y="1585330"/>
                <a:ext cx="24840" cy="23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469" y="1567303"/>
                  <a:ext cx="61004" cy="272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14:cNvPr>
                <p14:cNvContentPartPr/>
                <p14:nvPr/>
              </p14:nvContentPartPr>
              <p14:xfrm>
                <a:off x="3654094" y="1573810"/>
                <a:ext cx="17316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6094" y="1555767"/>
                  <a:ext cx="208800" cy="185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14:cNvPr>
                <p14:cNvContentPartPr/>
                <p14:nvPr/>
              </p14:nvContentPartPr>
              <p14:xfrm>
                <a:off x="3915814" y="1660210"/>
                <a:ext cx="140040" cy="16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7860" y="1642170"/>
                  <a:ext cx="175589" cy="1980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CD5526-7242-27CD-4FFB-35749C778D91}"/>
              </a:ext>
            </a:extLst>
          </p:cNvPr>
          <p:cNvGrpSpPr/>
          <p:nvPr/>
        </p:nvGrpSpPr>
        <p:grpSpPr>
          <a:xfrm>
            <a:off x="3765694" y="3200290"/>
            <a:ext cx="369720" cy="270360"/>
            <a:chOff x="3765694" y="3200290"/>
            <a:chExt cx="3697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14:cNvPr>
                <p14:cNvContentPartPr/>
                <p14:nvPr/>
              </p14:nvContentPartPr>
              <p14:xfrm>
                <a:off x="3765694" y="3220090"/>
                <a:ext cx="1548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7694" y="3202090"/>
                  <a:ext cx="51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14:cNvPr>
                <p14:cNvContentPartPr/>
                <p14:nvPr/>
              </p14:nvContentPartPr>
              <p14:xfrm>
                <a:off x="3774694" y="3200290"/>
                <a:ext cx="170280" cy="18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6732" y="3182325"/>
                  <a:ext cx="205845" cy="21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14:cNvPr>
                <p14:cNvContentPartPr/>
                <p14:nvPr/>
              </p14:nvContentPartPr>
              <p14:xfrm>
                <a:off x="4058374" y="3253210"/>
                <a:ext cx="77040" cy="14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0458" y="3235210"/>
                  <a:ext cx="112514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14:cNvPr>
                <p14:cNvContentPartPr/>
                <p14:nvPr/>
              </p14:nvContentPartPr>
              <p14:xfrm>
                <a:off x="4130374" y="3313690"/>
                <a:ext cx="3960" cy="15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0574" y="3295690"/>
                  <a:ext cx="43164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74C423A-754D-8BC8-4E2B-D3DF2BB13F44}"/>
              </a:ext>
            </a:extLst>
          </p:cNvPr>
          <p:cNvGrpSpPr/>
          <p:nvPr/>
        </p:nvGrpSpPr>
        <p:grpSpPr>
          <a:xfrm>
            <a:off x="3815734" y="4785730"/>
            <a:ext cx="366120" cy="289080"/>
            <a:chOff x="3815734" y="4785730"/>
            <a:chExt cx="366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14:cNvPr>
                <p14:cNvContentPartPr/>
                <p14:nvPr/>
              </p14:nvContentPartPr>
              <p14:xfrm>
                <a:off x="3815734" y="4837210"/>
                <a:ext cx="53280" cy="23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7734" y="4819210"/>
                  <a:ext cx="88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14:cNvPr>
                <p14:cNvContentPartPr/>
                <p14:nvPr/>
              </p14:nvContentPartPr>
              <p14:xfrm>
                <a:off x="3842014" y="4785730"/>
                <a:ext cx="98640" cy="18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4014" y="4767730"/>
                  <a:ext cx="13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14:cNvPr>
                <p14:cNvContentPartPr/>
                <p14:nvPr/>
              </p14:nvContentPartPr>
              <p14:xfrm>
                <a:off x="4047574" y="4880050"/>
                <a:ext cx="13428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9574" y="4861901"/>
                  <a:ext cx="169920" cy="79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14:cNvPr>
                <p14:cNvContentPartPr/>
                <p14:nvPr/>
              </p14:nvContentPartPr>
              <p14:xfrm>
                <a:off x="4076014" y="4895170"/>
                <a:ext cx="6156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7908" y="4877126"/>
                  <a:ext cx="97410" cy="184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14:cNvPr>
              <p14:cNvContentPartPr/>
              <p14:nvPr/>
            </p14:nvContentPartPr>
            <p14:xfrm>
              <a:off x="5194534" y="1460770"/>
              <a:ext cx="39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76534" y="1443462"/>
                <a:ext cx="39600" cy="43269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3B7A16A-9A1B-7839-410E-B039093371B4}"/>
              </a:ext>
            </a:extLst>
          </p:cNvPr>
          <p:cNvGrpSpPr/>
          <p:nvPr/>
        </p:nvGrpSpPr>
        <p:grpSpPr>
          <a:xfrm>
            <a:off x="4125694" y="2641210"/>
            <a:ext cx="381240" cy="218160"/>
            <a:chOff x="4125694" y="2641210"/>
            <a:chExt cx="3812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14:cNvPr>
                <p14:cNvContentPartPr/>
                <p14:nvPr/>
              </p14:nvContentPartPr>
              <p14:xfrm>
                <a:off x="4166014" y="267037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8014" y="26523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14:cNvPr>
                <p14:cNvContentPartPr/>
                <p14:nvPr/>
              </p14:nvContentPartPr>
              <p14:xfrm>
                <a:off x="4140094" y="2661010"/>
                <a:ext cx="8352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2016" y="2642974"/>
                  <a:ext cx="119314" cy="215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14:cNvPr>
                <p14:cNvContentPartPr/>
                <p14:nvPr/>
              </p14:nvContentPartPr>
              <p14:xfrm>
                <a:off x="4125694" y="2641210"/>
                <a:ext cx="248760" cy="12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7720" y="2623156"/>
                  <a:ext cx="284348" cy="157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14:cNvPr>
                <p14:cNvContentPartPr/>
                <p14:nvPr/>
              </p14:nvContentPartPr>
              <p14:xfrm>
                <a:off x="4406494" y="2689810"/>
                <a:ext cx="100440" cy="16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8494" y="2671810"/>
                  <a:ext cx="1360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BC5A7A0-859E-9016-C872-1F358953159B}"/>
              </a:ext>
            </a:extLst>
          </p:cNvPr>
          <p:cNvGrpSpPr/>
          <p:nvPr/>
        </p:nvGrpSpPr>
        <p:grpSpPr>
          <a:xfrm>
            <a:off x="4315774" y="4301170"/>
            <a:ext cx="356400" cy="290160"/>
            <a:chOff x="4315774" y="4301170"/>
            <a:chExt cx="3564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14:cNvPr>
                <p14:cNvContentPartPr/>
                <p14:nvPr/>
              </p14:nvContentPartPr>
              <p14:xfrm>
                <a:off x="4337734" y="4362730"/>
                <a:ext cx="40680" cy="18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19734" y="4344730"/>
                  <a:ext cx="7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14:cNvPr>
                <p14:cNvContentPartPr/>
                <p14:nvPr/>
              </p14:nvContentPartPr>
              <p14:xfrm>
                <a:off x="4315774" y="4301170"/>
                <a:ext cx="18756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7774" y="4283208"/>
                  <a:ext cx="223200" cy="20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14:cNvPr>
                <p14:cNvContentPartPr/>
                <p14:nvPr/>
              </p14:nvContentPartPr>
              <p14:xfrm>
                <a:off x="4528894" y="4395850"/>
                <a:ext cx="140760" cy="19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0894" y="4377850"/>
                  <a:ext cx="176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14:cNvPr>
                <p14:cNvContentPartPr/>
                <p14:nvPr/>
              </p14:nvContentPartPr>
              <p14:xfrm>
                <a:off x="4565254" y="4491970"/>
                <a:ext cx="106920" cy="6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7254" y="4473970"/>
                  <a:ext cx="142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67B977-BCBD-FA1A-695B-24070506CED2}"/>
              </a:ext>
            </a:extLst>
          </p:cNvPr>
          <p:cNvGrpSpPr/>
          <p:nvPr/>
        </p:nvGrpSpPr>
        <p:grpSpPr>
          <a:xfrm>
            <a:off x="5195254" y="1475890"/>
            <a:ext cx="539280" cy="308160"/>
            <a:chOff x="5195254" y="1475890"/>
            <a:chExt cx="539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14:cNvPr>
                <p14:cNvContentPartPr/>
                <p14:nvPr/>
              </p14:nvContentPartPr>
              <p14:xfrm>
                <a:off x="5195254" y="1475890"/>
                <a:ext cx="60120" cy="25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7254" y="1457890"/>
                  <a:ext cx="95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14:cNvPr>
                <p14:cNvContentPartPr/>
                <p14:nvPr/>
              </p14:nvContentPartPr>
              <p14:xfrm>
                <a:off x="5204254" y="1492810"/>
                <a:ext cx="215280" cy="18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6254" y="1474810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14:cNvPr>
                <p14:cNvContentPartPr/>
                <p14:nvPr/>
              </p14:nvContentPartPr>
              <p14:xfrm>
                <a:off x="5542294" y="1617730"/>
                <a:ext cx="19224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24294" y="1599730"/>
                  <a:ext cx="22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BB53F9E-8B66-5A8B-C4F6-12F85559E00D}"/>
              </a:ext>
            </a:extLst>
          </p:cNvPr>
          <p:cNvGrpSpPr/>
          <p:nvPr/>
        </p:nvGrpSpPr>
        <p:grpSpPr>
          <a:xfrm>
            <a:off x="5369134" y="3129730"/>
            <a:ext cx="420120" cy="258480"/>
            <a:chOff x="5369134" y="3129730"/>
            <a:chExt cx="420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14:cNvPr>
                <p14:cNvContentPartPr/>
                <p14:nvPr/>
              </p14:nvContentPartPr>
              <p14:xfrm>
                <a:off x="5372014" y="3191650"/>
                <a:ext cx="50040" cy="19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4014" y="3173683"/>
                  <a:ext cx="85680" cy="232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14:cNvPr>
                <p14:cNvContentPartPr/>
                <p14:nvPr/>
              </p14:nvContentPartPr>
              <p14:xfrm>
                <a:off x="5369134" y="3129730"/>
                <a:ext cx="174960" cy="13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1097" y="3111730"/>
                  <a:ext cx="210673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14:cNvPr>
                <p14:cNvContentPartPr/>
                <p14:nvPr/>
              </p14:nvContentPartPr>
              <p14:xfrm>
                <a:off x="5651014" y="3200650"/>
                <a:ext cx="138240" cy="11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33061" y="3182706"/>
                  <a:ext cx="173787" cy="15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4A2024D-64E5-82A3-1C98-F4CCFA60A369}"/>
              </a:ext>
            </a:extLst>
          </p:cNvPr>
          <p:cNvGrpSpPr/>
          <p:nvPr/>
        </p:nvGrpSpPr>
        <p:grpSpPr>
          <a:xfrm>
            <a:off x="5576494" y="4614730"/>
            <a:ext cx="498600" cy="306000"/>
            <a:chOff x="5576494" y="4614730"/>
            <a:chExt cx="4986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14:cNvPr>
                <p14:cNvContentPartPr/>
                <p14:nvPr/>
              </p14:nvContentPartPr>
              <p14:xfrm>
                <a:off x="5587654" y="4698610"/>
                <a:ext cx="55800" cy="15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69537" y="4680653"/>
                  <a:ext cx="91671" cy="187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14:cNvPr>
                <p14:cNvContentPartPr/>
                <p14:nvPr/>
              </p14:nvContentPartPr>
              <p14:xfrm>
                <a:off x="5576494" y="4614730"/>
                <a:ext cx="11160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8552" y="4596730"/>
                  <a:ext cx="14712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14:cNvPr>
                <p14:cNvContentPartPr/>
                <p14:nvPr/>
              </p14:nvContentPartPr>
              <p14:xfrm>
                <a:off x="5603494" y="4687810"/>
                <a:ext cx="200880" cy="6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85526" y="4669713"/>
                  <a:ext cx="236456" cy="102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14:cNvPr>
                <p14:cNvContentPartPr/>
                <p14:nvPr/>
              </p14:nvContentPartPr>
              <p14:xfrm>
                <a:off x="5864494" y="4770250"/>
                <a:ext cx="3492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6494" y="4752207"/>
                  <a:ext cx="70560" cy="186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14:cNvPr>
                <p14:cNvContentPartPr/>
                <p14:nvPr/>
              </p14:nvContentPartPr>
              <p14:xfrm>
                <a:off x="5938654" y="4737850"/>
                <a:ext cx="136440" cy="144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20654" y="4719850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BCBCA4-9864-AA23-AB1E-2FBF34C83374}"/>
              </a:ext>
            </a:extLst>
          </p:cNvPr>
          <p:cNvGrpSpPr/>
          <p:nvPr/>
        </p:nvGrpSpPr>
        <p:grpSpPr>
          <a:xfrm>
            <a:off x="6770254" y="2677210"/>
            <a:ext cx="389160" cy="259560"/>
            <a:chOff x="6770254" y="2677210"/>
            <a:chExt cx="389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14:cNvPr>
                <p14:cNvContentPartPr/>
                <p14:nvPr/>
              </p14:nvContentPartPr>
              <p14:xfrm>
                <a:off x="6774934" y="2710690"/>
                <a:ext cx="7704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6934" y="2692690"/>
                  <a:ext cx="11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14:cNvPr>
                <p14:cNvContentPartPr/>
                <p14:nvPr/>
              </p14:nvContentPartPr>
              <p14:xfrm>
                <a:off x="6770254" y="2677210"/>
                <a:ext cx="18504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2254" y="2659210"/>
                  <a:ext cx="22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14:cNvPr>
                <p14:cNvContentPartPr/>
                <p14:nvPr/>
              </p14:nvContentPartPr>
              <p14:xfrm>
                <a:off x="7067974" y="2740570"/>
                <a:ext cx="2052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9653" y="2722570"/>
                  <a:ext cx="5679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14:cNvPr>
                <p14:cNvContentPartPr/>
                <p14:nvPr/>
              </p14:nvContentPartPr>
              <p14:xfrm>
                <a:off x="7151494" y="2725090"/>
                <a:ext cx="7920" cy="13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3494" y="2707090"/>
                  <a:ext cx="435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639B13-C389-DB49-FBBB-E4AB9677A479}"/>
              </a:ext>
            </a:extLst>
          </p:cNvPr>
          <p:cNvGrpSpPr/>
          <p:nvPr/>
        </p:nvGrpSpPr>
        <p:grpSpPr>
          <a:xfrm>
            <a:off x="6828214" y="4282450"/>
            <a:ext cx="545040" cy="274320"/>
            <a:chOff x="6828214" y="4282450"/>
            <a:chExt cx="5450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14:cNvPr>
                <p14:cNvContentPartPr/>
                <p14:nvPr/>
              </p14:nvContentPartPr>
              <p14:xfrm>
                <a:off x="6847294" y="4338250"/>
                <a:ext cx="37440" cy="21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29294" y="4320220"/>
                  <a:ext cx="73080" cy="254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14:cNvPr>
                <p14:cNvContentPartPr/>
                <p14:nvPr/>
              </p14:nvContentPartPr>
              <p14:xfrm>
                <a:off x="6828214" y="4282450"/>
                <a:ext cx="141480" cy="12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10214" y="4264450"/>
                  <a:ext cx="17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14:cNvPr>
                <p14:cNvContentPartPr/>
                <p14:nvPr/>
              </p14:nvContentPartPr>
              <p14:xfrm>
                <a:off x="7082014" y="4402690"/>
                <a:ext cx="27360" cy="10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64014" y="4384690"/>
                  <a:ext cx="63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14:cNvPr>
                <p14:cNvContentPartPr/>
                <p14:nvPr/>
              </p14:nvContentPartPr>
              <p14:xfrm>
                <a:off x="7170574" y="4443730"/>
                <a:ext cx="20268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52606" y="4425730"/>
                  <a:ext cx="238257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3B0362D-C198-0258-E110-CB3C42AA284E}"/>
              </a:ext>
            </a:extLst>
          </p:cNvPr>
          <p:cNvGrpSpPr/>
          <p:nvPr/>
        </p:nvGrpSpPr>
        <p:grpSpPr>
          <a:xfrm>
            <a:off x="3021214" y="2042170"/>
            <a:ext cx="262440" cy="280440"/>
            <a:chOff x="3021214" y="2042170"/>
            <a:chExt cx="2624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14:cNvPr>
                <p14:cNvContentPartPr/>
                <p14:nvPr/>
              </p14:nvContentPartPr>
              <p14:xfrm>
                <a:off x="3208414" y="2210290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90414" y="21922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14:cNvPr>
                <p14:cNvContentPartPr/>
                <p14:nvPr/>
              </p14:nvContentPartPr>
              <p14:xfrm>
                <a:off x="3021214" y="2042170"/>
                <a:ext cx="262440" cy="28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03214" y="2024170"/>
                  <a:ext cx="2980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14:cNvPr>
              <p14:cNvContentPartPr/>
              <p14:nvPr/>
            </p14:nvContentPartPr>
            <p14:xfrm>
              <a:off x="3208054" y="5288650"/>
              <a:ext cx="169560" cy="166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190054" y="5271010"/>
                <a:ext cx="2052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4152B8-8B39-7DF7-405F-DA8B33795292}"/>
              </a:ext>
            </a:extLst>
          </p:cNvPr>
          <p:cNvGrpSpPr/>
          <p:nvPr/>
        </p:nvGrpSpPr>
        <p:grpSpPr>
          <a:xfrm>
            <a:off x="3100414" y="3446890"/>
            <a:ext cx="232560" cy="350640"/>
            <a:chOff x="3100414" y="3446890"/>
            <a:chExt cx="2325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14:cNvPr>
                <p14:cNvContentPartPr/>
                <p14:nvPr/>
              </p14:nvContentPartPr>
              <p14:xfrm>
                <a:off x="3100414" y="3446890"/>
                <a:ext cx="232560" cy="350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82414" y="3429250"/>
                  <a:ext cx="268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14:cNvPr>
                <p14:cNvContentPartPr/>
                <p14:nvPr/>
              </p14:nvContentPartPr>
              <p14:xfrm>
                <a:off x="3143974" y="3590530"/>
                <a:ext cx="114480" cy="12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6334" y="3572890"/>
                  <a:ext cx="15012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14:cNvPr>
              <p14:cNvContentPartPr/>
              <p14:nvPr/>
            </p14:nvContentPartPr>
            <p14:xfrm>
              <a:off x="4477414" y="1984930"/>
              <a:ext cx="198720" cy="231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459414" y="1967290"/>
                <a:ext cx="234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14:cNvPr>
              <p14:cNvContentPartPr/>
              <p14:nvPr/>
            </p14:nvContentPartPr>
            <p14:xfrm>
              <a:off x="4633654" y="3551650"/>
              <a:ext cx="213840" cy="215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15654" y="3534010"/>
                <a:ext cx="249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14:cNvPr>
              <p14:cNvContentPartPr/>
              <p14:nvPr/>
            </p14:nvContentPartPr>
            <p14:xfrm>
              <a:off x="4833454" y="5102890"/>
              <a:ext cx="159480" cy="209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15814" y="5085250"/>
                <a:ext cx="195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14:cNvPr>
              <p14:cNvContentPartPr/>
              <p14:nvPr/>
            </p14:nvContentPartPr>
            <p14:xfrm>
              <a:off x="6180574" y="1845970"/>
              <a:ext cx="156240" cy="290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62934" y="1828330"/>
                <a:ext cx="1918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14:cNvPr>
              <p14:cNvContentPartPr/>
              <p14:nvPr/>
            </p14:nvContentPartPr>
            <p14:xfrm>
              <a:off x="6242854" y="3560290"/>
              <a:ext cx="254160" cy="210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25214" y="3542290"/>
                <a:ext cx="289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14:cNvPr>
              <p14:cNvContentPartPr/>
              <p14:nvPr/>
            </p14:nvContentPartPr>
            <p14:xfrm>
              <a:off x="6441934" y="5100010"/>
              <a:ext cx="173520" cy="15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24294" y="5082370"/>
                <a:ext cx="20916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FF9B9D-AAD4-8952-CF99-894EF4BD9ECF}"/>
              </a:ext>
            </a:extLst>
          </p:cNvPr>
          <p:cNvGrpSpPr/>
          <p:nvPr/>
        </p:nvGrpSpPr>
        <p:grpSpPr>
          <a:xfrm>
            <a:off x="2481214" y="2157010"/>
            <a:ext cx="299880" cy="320400"/>
            <a:chOff x="2481214" y="2157010"/>
            <a:chExt cx="2998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14:cNvPr>
                <p14:cNvContentPartPr/>
                <p14:nvPr/>
              </p14:nvContentPartPr>
              <p14:xfrm>
                <a:off x="2589574" y="2215690"/>
                <a:ext cx="23040" cy="27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1574" y="2198050"/>
                  <a:ext cx="58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14:cNvPr>
                <p14:cNvContentPartPr/>
                <p14:nvPr/>
              </p14:nvContentPartPr>
              <p14:xfrm>
                <a:off x="2481214" y="2157010"/>
                <a:ext cx="157680" cy="29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63574" y="2139370"/>
                  <a:ext cx="193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14:cNvPr>
                <p14:cNvContentPartPr/>
                <p14:nvPr/>
              </p14:nvContentPartPr>
              <p14:xfrm>
                <a:off x="2754454" y="2229370"/>
                <a:ext cx="26640" cy="248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36454" y="2211370"/>
                  <a:ext cx="6228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E5E323A-00F8-4BFC-3E52-DE332DBF97D9}"/>
              </a:ext>
            </a:extLst>
          </p:cNvPr>
          <p:cNvGrpSpPr/>
          <p:nvPr/>
        </p:nvGrpSpPr>
        <p:grpSpPr>
          <a:xfrm>
            <a:off x="2606494" y="3526450"/>
            <a:ext cx="320400" cy="289440"/>
            <a:chOff x="2606494" y="3526450"/>
            <a:chExt cx="3204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14:cNvPr>
                <p14:cNvContentPartPr/>
                <p14:nvPr/>
              </p14:nvContentPartPr>
              <p14:xfrm>
                <a:off x="2606494" y="3526450"/>
                <a:ext cx="130680" cy="28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88854" y="3508450"/>
                  <a:ext cx="166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14:cNvPr>
                <p14:cNvContentPartPr/>
                <p14:nvPr/>
              </p14:nvContentPartPr>
              <p14:xfrm>
                <a:off x="2827534" y="3555250"/>
                <a:ext cx="99360" cy="16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09894" y="3537250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AD0DD-1210-7D3E-02F0-7E97738A0558}"/>
              </a:ext>
            </a:extLst>
          </p:cNvPr>
          <p:cNvGrpSpPr/>
          <p:nvPr/>
        </p:nvGrpSpPr>
        <p:grpSpPr>
          <a:xfrm>
            <a:off x="2793334" y="5308450"/>
            <a:ext cx="379440" cy="460440"/>
            <a:chOff x="2793334" y="5308450"/>
            <a:chExt cx="37944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14:cNvPr>
                <p14:cNvContentPartPr/>
                <p14:nvPr/>
              </p14:nvContentPartPr>
              <p14:xfrm>
                <a:off x="2793334" y="5308450"/>
                <a:ext cx="160560" cy="38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75334" y="5290450"/>
                  <a:ext cx="1962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14:cNvPr>
                <p14:cNvContentPartPr/>
                <p14:nvPr/>
              </p14:nvContentPartPr>
              <p14:xfrm>
                <a:off x="2796934" y="5700850"/>
                <a:ext cx="3600" cy="7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79294" y="5682850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14:cNvPr>
                <p14:cNvContentPartPr/>
                <p14:nvPr/>
              </p14:nvContentPartPr>
              <p14:xfrm>
                <a:off x="3001414" y="5457130"/>
                <a:ext cx="171360" cy="3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3774" y="5439130"/>
                  <a:ext cx="20700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B09E50-A16F-32EC-F345-7F72F2C6FB50}"/>
              </a:ext>
            </a:extLst>
          </p:cNvPr>
          <p:cNvGrpSpPr/>
          <p:nvPr/>
        </p:nvGrpSpPr>
        <p:grpSpPr>
          <a:xfrm>
            <a:off x="4491094" y="1523050"/>
            <a:ext cx="369000" cy="361440"/>
            <a:chOff x="4491094" y="1523050"/>
            <a:chExt cx="369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14:cNvPr>
                <p14:cNvContentPartPr/>
                <p14:nvPr/>
              </p14:nvContentPartPr>
              <p14:xfrm>
                <a:off x="4491094" y="1523050"/>
                <a:ext cx="167040" cy="28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3454" y="1505050"/>
                  <a:ext cx="202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14:cNvPr>
                <p14:cNvContentPartPr/>
                <p14:nvPr/>
              </p14:nvContentPartPr>
              <p14:xfrm>
                <a:off x="4706374" y="1624570"/>
                <a:ext cx="105840" cy="13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8374" y="1606930"/>
                  <a:ext cx="141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14:cNvPr>
                <p14:cNvContentPartPr/>
                <p14:nvPr/>
              </p14:nvContentPartPr>
              <p14:xfrm>
                <a:off x="4818694" y="1681810"/>
                <a:ext cx="41400" cy="20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0694" y="1664170"/>
                  <a:ext cx="770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407AF7-02B3-D8D0-3AAD-6BD4C981470F}"/>
              </a:ext>
            </a:extLst>
          </p:cNvPr>
          <p:cNvGrpSpPr/>
          <p:nvPr/>
        </p:nvGrpSpPr>
        <p:grpSpPr>
          <a:xfrm>
            <a:off x="4473094" y="3251050"/>
            <a:ext cx="307440" cy="254520"/>
            <a:chOff x="4473094" y="3251050"/>
            <a:chExt cx="307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14:cNvPr>
                <p14:cNvContentPartPr/>
                <p14:nvPr/>
              </p14:nvContentPartPr>
              <p14:xfrm>
                <a:off x="4557694" y="3321970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40054" y="3303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14:cNvPr>
                <p14:cNvContentPartPr/>
                <p14:nvPr/>
              </p14:nvContentPartPr>
              <p14:xfrm>
                <a:off x="4473094" y="3251050"/>
                <a:ext cx="122400" cy="25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55094" y="3233050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14:cNvPr>
                <p14:cNvContentPartPr/>
                <p14:nvPr/>
              </p14:nvContentPartPr>
              <p14:xfrm>
                <a:off x="4672894" y="3333850"/>
                <a:ext cx="107640" cy="2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55254" y="3316210"/>
                  <a:ext cx="14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14:cNvPr>
                <p14:cNvContentPartPr/>
                <p14:nvPr/>
              </p14:nvContentPartPr>
              <p14:xfrm>
                <a:off x="4662814" y="3339970"/>
                <a:ext cx="11520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44814" y="3322330"/>
                  <a:ext cx="1508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B381425-DB34-5692-4BCD-6FE94F694199}"/>
              </a:ext>
            </a:extLst>
          </p:cNvPr>
          <p:cNvGrpSpPr/>
          <p:nvPr/>
        </p:nvGrpSpPr>
        <p:grpSpPr>
          <a:xfrm>
            <a:off x="4460854" y="4909210"/>
            <a:ext cx="297720" cy="307440"/>
            <a:chOff x="4460854" y="4909210"/>
            <a:chExt cx="2977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14:cNvPr>
                <p14:cNvContentPartPr/>
                <p14:nvPr/>
              </p14:nvContentPartPr>
              <p14:xfrm>
                <a:off x="4460854" y="4909210"/>
                <a:ext cx="160560" cy="27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43214" y="4891210"/>
                  <a:ext cx="1962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14:cNvPr>
                <p14:cNvContentPartPr/>
                <p14:nvPr/>
              </p14:nvContentPartPr>
              <p14:xfrm>
                <a:off x="4628614" y="5039170"/>
                <a:ext cx="129960" cy="17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10974" y="5021530"/>
                  <a:ext cx="1656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164294-3775-F8E9-8605-2475FBE74CC9}"/>
              </a:ext>
            </a:extLst>
          </p:cNvPr>
          <p:cNvGrpSpPr/>
          <p:nvPr/>
        </p:nvGrpSpPr>
        <p:grpSpPr>
          <a:xfrm>
            <a:off x="6519694" y="1553290"/>
            <a:ext cx="444600" cy="411480"/>
            <a:chOff x="6519694" y="1553290"/>
            <a:chExt cx="444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14:cNvPr>
                <p14:cNvContentPartPr/>
                <p14:nvPr/>
              </p14:nvContentPartPr>
              <p14:xfrm>
                <a:off x="6519694" y="1553290"/>
                <a:ext cx="149040" cy="39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01694" y="1535290"/>
                  <a:ext cx="1846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14:cNvPr>
                <p14:cNvContentPartPr/>
                <p14:nvPr/>
              </p14:nvContentPartPr>
              <p14:xfrm>
                <a:off x="6746494" y="1732210"/>
                <a:ext cx="15228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28494" y="1714570"/>
                  <a:ext cx="187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14:cNvPr>
                <p14:cNvContentPartPr/>
                <p14:nvPr/>
              </p14:nvContentPartPr>
              <p14:xfrm>
                <a:off x="6793654" y="1830490"/>
                <a:ext cx="1706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76014" y="1812490"/>
                  <a:ext cx="2062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034D594-EC19-44C3-E142-725A22CD476E}"/>
              </a:ext>
            </a:extLst>
          </p:cNvPr>
          <p:cNvGrpSpPr/>
          <p:nvPr/>
        </p:nvGrpSpPr>
        <p:grpSpPr>
          <a:xfrm>
            <a:off x="6708334" y="3438250"/>
            <a:ext cx="368280" cy="350280"/>
            <a:chOff x="6708334" y="3438250"/>
            <a:chExt cx="3682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14:cNvPr>
                <p14:cNvContentPartPr/>
                <p14:nvPr/>
              </p14:nvContentPartPr>
              <p14:xfrm>
                <a:off x="6708334" y="3438250"/>
                <a:ext cx="150120" cy="281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90334" y="3420250"/>
                  <a:ext cx="185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14:cNvPr>
                <p14:cNvContentPartPr/>
                <p14:nvPr/>
              </p14:nvContentPartPr>
              <p14:xfrm>
                <a:off x="6947374" y="3571450"/>
                <a:ext cx="12924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29374" y="3553810"/>
                  <a:ext cx="16488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38E23A-8FAD-6888-10E7-476242E4A346}"/>
              </a:ext>
            </a:extLst>
          </p:cNvPr>
          <p:cNvGrpSpPr/>
          <p:nvPr/>
        </p:nvGrpSpPr>
        <p:grpSpPr>
          <a:xfrm>
            <a:off x="6805534" y="4822090"/>
            <a:ext cx="401400" cy="246240"/>
            <a:chOff x="6805534" y="4822090"/>
            <a:chExt cx="4014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14:cNvPr>
                <p14:cNvContentPartPr/>
                <p14:nvPr/>
              </p14:nvContentPartPr>
              <p14:xfrm>
                <a:off x="6805534" y="4822090"/>
                <a:ext cx="155160" cy="236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87894" y="4804090"/>
                  <a:ext cx="190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14:cNvPr>
                <p14:cNvContentPartPr/>
                <p14:nvPr/>
              </p14:nvContentPartPr>
              <p14:xfrm>
                <a:off x="7057534" y="4829650"/>
                <a:ext cx="149400" cy="23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39894" y="4812010"/>
                  <a:ext cx="185040" cy="27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6549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A863-8724-5045-F948-37EEB10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 – Network 2 in the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A26-5204-BCE3-E2BC-9E53052E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14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14:cNvPr>
              <p14:cNvContentPartPr/>
              <p14:nvPr/>
            </p14:nvContentPartPr>
            <p14:xfrm>
              <a:off x="3171694" y="2166010"/>
              <a:ext cx="424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694" y="2148010"/>
                <a:ext cx="78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A1EB9-876F-2886-1552-BD1628488384}"/>
              </a:ext>
            </a:extLst>
          </p:cNvPr>
          <p:cNvGrpSpPr/>
          <p:nvPr/>
        </p:nvGrpSpPr>
        <p:grpSpPr>
          <a:xfrm>
            <a:off x="2081614" y="1187170"/>
            <a:ext cx="6540840" cy="4528440"/>
            <a:chOff x="2081614" y="1187170"/>
            <a:chExt cx="6540840" cy="45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14:cNvPr>
                <p14:cNvContentPartPr/>
                <p14:nvPr/>
              </p14:nvContentPartPr>
              <p14:xfrm>
                <a:off x="3152254" y="1989610"/>
                <a:ext cx="1321560" cy="27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4254" y="1971610"/>
                  <a:ext cx="1357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14:cNvPr>
                <p14:cNvContentPartPr/>
                <p14:nvPr/>
              </p14:nvContentPartPr>
              <p14:xfrm>
                <a:off x="4469854" y="2020210"/>
                <a:ext cx="1047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1854" y="2002210"/>
                  <a:ext cx="14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14:cNvPr>
                <p14:cNvContentPartPr/>
                <p14:nvPr/>
              </p14:nvContentPartPr>
              <p14:xfrm>
                <a:off x="4542574" y="20637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4574" y="2045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14:cNvPr>
                <p14:cNvContentPartPr/>
                <p14:nvPr/>
              </p14:nvContentPartPr>
              <p14:xfrm>
                <a:off x="4522414" y="2050090"/>
                <a:ext cx="6012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4414" y="2032152"/>
                  <a:ext cx="95760" cy="139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14:cNvPr>
                <p14:cNvContentPartPr/>
                <p14:nvPr/>
              </p14:nvContentPartPr>
              <p14:xfrm>
                <a:off x="4564534" y="1980970"/>
                <a:ext cx="912240" cy="17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527" y="1963007"/>
                  <a:ext cx="947894" cy="21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14:cNvPr>
                <p14:cNvContentPartPr/>
                <p14:nvPr/>
              </p14:nvContentPartPr>
              <p14:xfrm>
                <a:off x="5525374" y="2046850"/>
                <a:ext cx="826920" cy="7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7374" y="2028850"/>
                  <a:ext cx="86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14:cNvPr>
                <p14:cNvContentPartPr/>
                <p14:nvPr/>
              </p14:nvContentPartPr>
              <p14:xfrm>
                <a:off x="3123454" y="2164210"/>
                <a:ext cx="62280" cy="60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5454" y="2146210"/>
                  <a:ext cx="9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14:cNvPr>
                <p14:cNvContentPartPr/>
                <p14:nvPr/>
              </p14:nvContentPartPr>
              <p14:xfrm>
                <a:off x="3097894" y="2810770"/>
                <a:ext cx="225720" cy="42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9894" y="2792770"/>
                  <a:ext cx="261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14:cNvPr>
                <p14:cNvContentPartPr/>
                <p14:nvPr/>
              </p14:nvContentPartPr>
              <p14:xfrm>
                <a:off x="3215614" y="3256450"/>
                <a:ext cx="56520" cy="43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614" y="3238450"/>
                  <a:ext cx="9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14:cNvPr>
                <p14:cNvContentPartPr/>
                <p14:nvPr/>
              </p14:nvContentPartPr>
              <p14:xfrm>
                <a:off x="3242974" y="3555250"/>
                <a:ext cx="955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974" y="3537250"/>
                  <a:ext cx="9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14:cNvPr>
                <p14:cNvContentPartPr/>
                <p14:nvPr/>
              </p14:nvContentPartPr>
              <p14:xfrm>
                <a:off x="4176094" y="3643090"/>
                <a:ext cx="49572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8107" y="3625090"/>
                  <a:ext cx="531334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14:cNvPr>
                <p14:cNvContentPartPr/>
                <p14:nvPr/>
              </p14:nvContentPartPr>
              <p14:xfrm>
                <a:off x="4570294" y="2076730"/>
                <a:ext cx="18000" cy="47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294" y="2058730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14:cNvPr>
                <p14:cNvContentPartPr/>
                <p14:nvPr/>
              </p14:nvContentPartPr>
              <p14:xfrm>
                <a:off x="4574974" y="2596930"/>
                <a:ext cx="17748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6974" y="2578930"/>
                  <a:ext cx="213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14:cNvPr>
                <p14:cNvContentPartPr/>
                <p14:nvPr/>
              </p14:nvContentPartPr>
              <p14:xfrm>
                <a:off x="4720414" y="2940010"/>
                <a:ext cx="35640" cy="67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2414" y="2922010"/>
                  <a:ext cx="712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14:cNvPr>
                <p14:cNvContentPartPr/>
                <p14:nvPr/>
              </p14:nvContentPartPr>
              <p14:xfrm>
                <a:off x="4662094" y="3553450"/>
                <a:ext cx="111888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094" y="3535450"/>
                  <a:ext cx="1154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14:cNvPr>
                <p14:cNvContentPartPr/>
                <p14:nvPr/>
              </p14:nvContentPartPr>
              <p14:xfrm>
                <a:off x="5833534" y="3624370"/>
                <a:ext cx="49572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5521" y="3606753"/>
                  <a:ext cx="531386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14:cNvPr>
                <p14:cNvContentPartPr/>
                <p14:nvPr/>
              </p14:nvContentPartPr>
              <p14:xfrm>
                <a:off x="6282094" y="2034970"/>
                <a:ext cx="98280" cy="62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4094" y="2016980"/>
                  <a:ext cx="133920" cy="656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14:cNvPr>
                <p14:cNvContentPartPr/>
                <p14:nvPr/>
              </p14:nvContentPartPr>
              <p14:xfrm>
                <a:off x="6286054" y="2679370"/>
                <a:ext cx="220320" cy="9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8054" y="2661370"/>
                  <a:ext cx="2559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14:cNvPr>
                <p14:cNvContentPartPr/>
                <p14:nvPr/>
              </p14:nvContentPartPr>
              <p14:xfrm>
                <a:off x="3208774" y="3739570"/>
                <a:ext cx="38160" cy="66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0774" y="3721570"/>
                  <a:ext cx="73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14:cNvPr>
                <p14:cNvContentPartPr/>
                <p14:nvPr/>
              </p14:nvContentPartPr>
              <p14:xfrm>
                <a:off x="3194374" y="4416730"/>
                <a:ext cx="16092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76374" y="4398730"/>
                  <a:ext cx="1965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14:cNvPr>
                <p14:cNvContentPartPr/>
                <p14:nvPr/>
              </p14:nvContentPartPr>
              <p14:xfrm>
                <a:off x="4745614" y="3679450"/>
                <a:ext cx="26280" cy="54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7614" y="3661450"/>
                  <a:ext cx="6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14:cNvPr>
                <p14:cNvContentPartPr/>
                <p14:nvPr/>
              </p14:nvContentPartPr>
              <p14:xfrm>
                <a:off x="4683334" y="4193890"/>
                <a:ext cx="180720" cy="36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5334" y="4175890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14:cNvPr>
                <p14:cNvContentPartPr/>
                <p14:nvPr/>
              </p14:nvContentPartPr>
              <p14:xfrm>
                <a:off x="4780534" y="4542370"/>
                <a:ext cx="51120" cy="67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534" y="4524380"/>
                  <a:ext cx="86760" cy="713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14:cNvPr>
                <p14:cNvContentPartPr/>
                <p14:nvPr/>
              </p14:nvContentPartPr>
              <p14:xfrm>
                <a:off x="3289414" y="5214850"/>
                <a:ext cx="86544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414" y="5196889"/>
                  <a:ext cx="901080" cy="200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14:cNvPr>
                <p14:cNvContentPartPr/>
                <p14:nvPr/>
              </p14:nvContentPartPr>
              <p14:xfrm>
                <a:off x="4198414" y="5226010"/>
                <a:ext cx="64260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414" y="5208090"/>
                  <a:ext cx="678240" cy="11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14:cNvPr>
                <p14:cNvContentPartPr/>
                <p14:nvPr/>
              </p14:nvContentPartPr>
              <p14:xfrm>
                <a:off x="4911214" y="5098570"/>
                <a:ext cx="9849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3221" y="5080570"/>
                  <a:ext cx="1020587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14:cNvPr>
                <p14:cNvContentPartPr/>
                <p14:nvPr/>
              </p14:nvContentPartPr>
              <p14:xfrm>
                <a:off x="5905534" y="5143570"/>
                <a:ext cx="60588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534" y="5125444"/>
                  <a:ext cx="641520" cy="8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14:cNvPr>
                <p14:cNvContentPartPr/>
                <p14:nvPr/>
              </p14:nvContentPartPr>
              <p14:xfrm>
                <a:off x="6391894" y="3657130"/>
                <a:ext cx="88560" cy="64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3821" y="3639130"/>
                  <a:ext cx="124345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14:cNvPr>
                <p14:cNvContentPartPr/>
                <p14:nvPr/>
              </p14:nvContentPartPr>
              <p14:xfrm>
                <a:off x="6445894" y="4278490"/>
                <a:ext cx="171720" cy="25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7894" y="4260464"/>
                  <a:ext cx="207360" cy="28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14:cNvPr>
                <p14:cNvContentPartPr/>
                <p14:nvPr/>
              </p14:nvContentPartPr>
              <p14:xfrm>
                <a:off x="6540574" y="4547410"/>
                <a:ext cx="51120" cy="68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2446" y="4529401"/>
                  <a:ext cx="87013" cy="725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14:cNvPr>
                <p14:cNvContentPartPr/>
                <p14:nvPr/>
              </p14:nvContentPartPr>
              <p14:xfrm>
                <a:off x="2831494" y="1844890"/>
                <a:ext cx="344520" cy="36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3494" y="1826872"/>
                  <a:ext cx="380160" cy="398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14:cNvPr>
                <p14:cNvContentPartPr/>
                <p14:nvPr/>
              </p14:nvContentPartPr>
              <p14:xfrm>
                <a:off x="2388334" y="1492450"/>
                <a:ext cx="664200" cy="65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0334" y="1474450"/>
                  <a:ext cx="6998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14:cNvPr>
                <p14:cNvContentPartPr/>
                <p14:nvPr/>
              </p14:nvContentPartPr>
              <p14:xfrm>
                <a:off x="2081614" y="1436290"/>
                <a:ext cx="3182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3614" y="1418290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14:cNvPr>
                <p14:cNvContentPartPr/>
                <p14:nvPr/>
              </p14:nvContentPartPr>
              <p14:xfrm>
                <a:off x="2475094" y="1487770"/>
                <a:ext cx="33480" cy="4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7094" y="1469770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14:cNvPr>
                <p14:cNvContentPartPr/>
                <p14:nvPr/>
              </p14:nvContentPartPr>
              <p14:xfrm>
                <a:off x="2572294" y="1319290"/>
                <a:ext cx="14688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4250" y="1301259"/>
                  <a:ext cx="182608" cy="24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14:cNvPr>
                <p14:cNvContentPartPr/>
                <p14:nvPr/>
              </p14:nvContentPartPr>
              <p14:xfrm>
                <a:off x="2815294" y="1187170"/>
                <a:ext cx="17316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294" y="1169170"/>
                  <a:ext cx="208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14:cNvPr>
                <p14:cNvContentPartPr/>
                <p14:nvPr/>
              </p14:nvContentPartPr>
              <p14:xfrm>
                <a:off x="6540214" y="5132410"/>
                <a:ext cx="600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2203" y="5114410"/>
                  <a:ext cx="635781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14:cNvPr>
                <p14:cNvContentPartPr/>
                <p14:nvPr/>
              </p14:nvContentPartPr>
              <p14:xfrm>
                <a:off x="7011454" y="5214130"/>
                <a:ext cx="316440" cy="50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3474" y="5196130"/>
                  <a:ext cx="3520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14:cNvPr>
                <p14:cNvContentPartPr/>
                <p14:nvPr/>
              </p14:nvContentPartPr>
              <p14:xfrm>
                <a:off x="7105774" y="5322130"/>
                <a:ext cx="362520" cy="33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7774" y="5304130"/>
                  <a:ext cx="398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14:cNvPr>
                <p14:cNvContentPartPr/>
                <p14:nvPr/>
              </p14:nvContentPartPr>
              <p14:xfrm>
                <a:off x="7730734" y="5305570"/>
                <a:ext cx="277200" cy="33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2734" y="5287570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14:cNvPr>
                <p14:cNvContentPartPr/>
                <p14:nvPr/>
              </p14:nvContentPartPr>
              <p14:xfrm>
                <a:off x="8089294" y="5407090"/>
                <a:ext cx="25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1294" y="5389117"/>
                  <a:ext cx="60840" cy="27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14:cNvPr>
                <p14:cNvContentPartPr/>
                <p14:nvPr/>
              </p14:nvContentPartPr>
              <p14:xfrm>
                <a:off x="8091454" y="5321410"/>
                <a:ext cx="26424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3454" y="5303410"/>
                  <a:ext cx="29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14:cNvPr>
                <p14:cNvContentPartPr/>
                <p14:nvPr/>
              </p14:nvContentPartPr>
              <p14:xfrm>
                <a:off x="8465854" y="5323210"/>
                <a:ext cx="36360" cy="22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54" y="5305181"/>
                  <a:ext cx="72000" cy="2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14:cNvPr>
                <p14:cNvContentPartPr/>
                <p14:nvPr/>
              </p14:nvContentPartPr>
              <p14:xfrm>
                <a:off x="8488534" y="5327170"/>
                <a:ext cx="133920" cy="24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0582" y="5309170"/>
                  <a:ext cx="169464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7BD6FB-F6D5-4670-181B-A07B6C433560}"/>
              </a:ext>
            </a:extLst>
          </p:cNvPr>
          <p:cNvGrpSpPr/>
          <p:nvPr/>
        </p:nvGrpSpPr>
        <p:grpSpPr>
          <a:xfrm>
            <a:off x="2490214" y="2894290"/>
            <a:ext cx="357120" cy="313200"/>
            <a:chOff x="2490214" y="2894290"/>
            <a:chExt cx="357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14:cNvPr>
                <p14:cNvContentPartPr/>
                <p14:nvPr/>
              </p14:nvContentPartPr>
              <p14:xfrm>
                <a:off x="2527294" y="2894290"/>
                <a:ext cx="2484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9294" y="2876290"/>
                  <a:ext cx="6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14:cNvPr>
                <p14:cNvContentPartPr/>
                <p14:nvPr/>
              </p14:nvContentPartPr>
              <p14:xfrm>
                <a:off x="2490214" y="2904730"/>
                <a:ext cx="28512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2214" y="2886730"/>
                  <a:ext cx="32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14:cNvPr>
                <p14:cNvContentPartPr/>
                <p14:nvPr/>
              </p14:nvContentPartPr>
              <p14:xfrm>
                <a:off x="2829334" y="2975290"/>
                <a:ext cx="18000" cy="16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11334" y="2957290"/>
                  <a:ext cx="536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A155A4-AEFE-F774-FDB7-F219A780DA83}"/>
              </a:ext>
            </a:extLst>
          </p:cNvPr>
          <p:cNvGrpSpPr/>
          <p:nvPr/>
        </p:nvGrpSpPr>
        <p:grpSpPr>
          <a:xfrm>
            <a:off x="2601454" y="4453450"/>
            <a:ext cx="333720" cy="289080"/>
            <a:chOff x="2601454" y="4453450"/>
            <a:chExt cx="333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14:cNvPr>
                <p14:cNvContentPartPr/>
                <p14:nvPr/>
              </p14:nvContentPartPr>
              <p14:xfrm>
                <a:off x="2613694" y="4483330"/>
                <a:ext cx="27000" cy="25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5694" y="4465330"/>
                  <a:ext cx="62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14:cNvPr>
                <p14:cNvContentPartPr/>
                <p14:nvPr/>
              </p14:nvContentPartPr>
              <p14:xfrm>
                <a:off x="2601454" y="4453450"/>
                <a:ext cx="148680" cy="17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454" y="4435450"/>
                  <a:ext cx="184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14:cNvPr>
                <p14:cNvContentPartPr/>
                <p14:nvPr/>
              </p14:nvContentPartPr>
              <p14:xfrm>
                <a:off x="2854894" y="4581250"/>
                <a:ext cx="802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6813" y="4563250"/>
                  <a:ext cx="116081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367ABE-30AD-F828-6414-2DF29E568548}"/>
              </a:ext>
            </a:extLst>
          </p:cNvPr>
          <p:cNvGrpSpPr/>
          <p:nvPr/>
        </p:nvGrpSpPr>
        <p:grpSpPr>
          <a:xfrm>
            <a:off x="3644734" y="1573810"/>
            <a:ext cx="411120" cy="248760"/>
            <a:chOff x="3644734" y="1573810"/>
            <a:chExt cx="4111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14:cNvPr>
                <p14:cNvContentPartPr/>
                <p14:nvPr/>
              </p14:nvContentPartPr>
              <p14:xfrm>
                <a:off x="3644734" y="1585330"/>
                <a:ext cx="24840" cy="23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469" y="1567303"/>
                  <a:ext cx="61004" cy="272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14:cNvPr>
                <p14:cNvContentPartPr/>
                <p14:nvPr/>
              </p14:nvContentPartPr>
              <p14:xfrm>
                <a:off x="3654094" y="1573810"/>
                <a:ext cx="17316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6094" y="1555767"/>
                  <a:ext cx="208800" cy="185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14:cNvPr>
                <p14:cNvContentPartPr/>
                <p14:nvPr/>
              </p14:nvContentPartPr>
              <p14:xfrm>
                <a:off x="3915814" y="1660210"/>
                <a:ext cx="140040" cy="16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7860" y="1642170"/>
                  <a:ext cx="175589" cy="1980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CD5526-7242-27CD-4FFB-35749C778D91}"/>
              </a:ext>
            </a:extLst>
          </p:cNvPr>
          <p:cNvGrpSpPr/>
          <p:nvPr/>
        </p:nvGrpSpPr>
        <p:grpSpPr>
          <a:xfrm>
            <a:off x="3765694" y="3200290"/>
            <a:ext cx="369720" cy="270360"/>
            <a:chOff x="3765694" y="3200290"/>
            <a:chExt cx="3697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14:cNvPr>
                <p14:cNvContentPartPr/>
                <p14:nvPr/>
              </p14:nvContentPartPr>
              <p14:xfrm>
                <a:off x="3765694" y="3220090"/>
                <a:ext cx="1548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7694" y="3202090"/>
                  <a:ext cx="51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14:cNvPr>
                <p14:cNvContentPartPr/>
                <p14:nvPr/>
              </p14:nvContentPartPr>
              <p14:xfrm>
                <a:off x="3774694" y="3200290"/>
                <a:ext cx="170280" cy="18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6732" y="3182325"/>
                  <a:ext cx="205845" cy="21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14:cNvPr>
                <p14:cNvContentPartPr/>
                <p14:nvPr/>
              </p14:nvContentPartPr>
              <p14:xfrm>
                <a:off x="4058374" y="3253210"/>
                <a:ext cx="77040" cy="14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0458" y="3235210"/>
                  <a:ext cx="112514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14:cNvPr>
                <p14:cNvContentPartPr/>
                <p14:nvPr/>
              </p14:nvContentPartPr>
              <p14:xfrm>
                <a:off x="4130374" y="3313690"/>
                <a:ext cx="3960" cy="15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0574" y="3295690"/>
                  <a:ext cx="43164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74C423A-754D-8BC8-4E2B-D3DF2BB13F44}"/>
              </a:ext>
            </a:extLst>
          </p:cNvPr>
          <p:cNvGrpSpPr/>
          <p:nvPr/>
        </p:nvGrpSpPr>
        <p:grpSpPr>
          <a:xfrm>
            <a:off x="3815734" y="4785730"/>
            <a:ext cx="366120" cy="289080"/>
            <a:chOff x="3815734" y="4785730"/>
            <a:chExt cx="366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14:cNvPr>
                <p14:cNvContentPartPr/>
                <p14:nvPr/>
              </p14:nvContentPartPr>
              <p14:xfrm>
                <a:off x="3815734" y="4837210"/>
                <a:ext cx="53280" cy="23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7734" y="4819210"/>
                  <a:ext cx="88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14:cNvPr>
                <p14:cNvContentPartPr/>
                <p14:nvPr/>
              </p14:nvContentPartPr>
              <p14:xfrm>
                <a:off x="3842014" y="4785730"/>
                <a:ext cx="98640" cy="18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4014" y="4767730"/>
                  <a:ext cx="13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14:cNvPr>
                <p14:cNvContentPartPr/>
                <p14:nvPr/>
              </p14:nvContentPartPr>
              <p14:xfrm>
                <a:off x="4047574" y="4880050"/>
                <a:ext cx="13428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9574" y="4861901"/>
                  <a:ext cx="169920" cy="79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14:cNvPr>
                <p14:cNvContentPartPr/>
                <p14:nvPr/>
              </p14:nvContentPartPr>
              <p14:xfrm>
                <a:off x="4076014" y="4895170"/>
                <a:ext cx="6156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7908" y="4877126"/>
                  <a:ext cx="97410" cy="184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14:cNvPr>
              <p14:cNvContentPartPr/>
              <p14:nvPr/>
            </p14:nvContentPartPr>
            <p14:xfrm>
              <a:off x="5194534" y="1460770"/>
              <a:ext cx="39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76534" y="1443462"/>
                <a:ext cx="39600" cy="43269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3B7A16A-9A1B-7839-410E-B039093371B4}"/>
              </a:ext>
            </a:extLst>
          </p:cNvPr>
          <p:cNvGrpSpPr/>
          <p:nvPr/>
        </p:nvGrpSpPr>
        <p:grpSpPr>
          <a:xfrm>
            <a:off x="4125694" y="2641210"/>
            <a:ext cx="381240" cy="218160"/>
            <a:chOff x="4125694" y="2641210"/>
            <a:chExt cx="3812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14:cNvPr>
                <p14:cNvContentPartPr/>
                <p14:nvPr/>
              </p14:nvContentPartPr>
              <p14:xfrm>
                <a:off x="4166014" y="267037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8014" y="26523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14:cNvPr>
                <p14:cNvContentPartPr/>
                <p14:nvPr/>
              </p14:nvContentPartPr>
              <p14:xfrm>
                <a:off x="4140094" y="2661010"/>
                <a:ext cx="8352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2016" y="2642974"/>
                  <a:ext cx="119314" cy="215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14:cNvPr>
                <p14:cNvContentPartPr/>
                <p14:nvPr/>
              </p14:nvContentPartPr>
              <p14:xfrm>
                <a:off x="4125694" y="2641210"/>
                <a:ext cx="248760" cy="12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7720" y="2623156"/>
                  <a:ext cx="284348" cy="157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14:cNvPr>
                <p14:cNvContentPartPr/>
                <p14:nvPr/>
              </p14:nvContentPartPr>
              <p14:xfrm>
                <a:off x="4406494" y="2689810"/>
                <a:ext cx="100440" cy="16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8494" y="2671810"/>
                  <a:ext cx="1360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BC5A7A0-859E-9016-C872-1F358953159B}"/>
              </a:ext>
            </a:extLst>
          </p:cNvPr>
          <p:cNvGrpSpPr/>
          <p:nvPr/>
        </p:nvGrpSpPr>
        <p:grpSpPr>
          <a:xfrm>
            <a:off x="4315774" y="4301170"/>
            <a:ext cx="356400" cy="290160"/>
            <a:chOff x="4315774" y="4301170"/>
            <a:chExt cx="3564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14:cNvPr>
                <p14:cNvContentPartPr/>
                <p14:nvPr/>
              </p14:nvContentPartPr>
              <p14:xfrm>
                <a:off x="4337734" y="4362730"/>
                <a:ext cx="40680" cy="18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19734" y="4344730"/>
                  <a:ext cx="7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14:cNvPr>
                <p14:cNvContentPartPr/>
                <p14:nvPr/>
              </p14:nvContentPartPr>
              <p14:xfrm>
                <a:off x="4315774" y="4301170"/>
                <a:ext cx="18756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7774" y="4283208"/>
                  <a:ext cx="223200" cy="20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14:cNvPr>
                <p14:cNvContentPartPr/>
                <p14:nvPr/>
              </p14:nvContentPartPr>
              <p14:xfrm>
                <a:off x="4528894" y="4395850"/>
                <a:ext cx="140760" cy="19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0894" y="4377850"/>
                  <a:ext cx="176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14:cNvPr>
                <p14:cNvContentPartPr/>
                <p14:nvPr/>
              </p14:nvContentPartPr>
              <p14:xfrm>
                <a:off x="4565254" y="4491970"/>
                <a:ext cx="106920" cy="6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7254" y="4473970"/>
                  <a:ext cx="142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67B977-BCBD-FA1A-695B-24070506CED2}"/>
              </a:ext>
            </a:extLst>
          </p:cNvPr>
          <p:cNvGrpSpPr/>
          <p:nvPr/>
        </p:nvGrpSpPr>
        <p:grpSpPr>
          <a:xfrm>
            <a:off x="5195254" y="1475890"/>
            <a:ext cx="539280" cy="308160"/>
            <a:chOff x="5195254" y="1475890"/>
            <a:chExt cx="539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14:cNvPr>
                <p14:cNvContentPartPr/>
                <p14:nvPr/>
              </p14:nvContentPartPr>
              <p14:xfrm>
                <a:off x="5195254" y="1475890"/>
                <a:ext cx="60120" cy="25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7254" y="1457890"/>
                  <a:ext cx="95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14:cNvPr>
                <p14:cNvContentPartPr/>
                <p14:nvPr/>
              </p14:nvContentPartPr>
              <p14:xfrm>
                <a:off x="5204254" y="1492810"/>
                <a:ext cx="215280" cy="18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6254" y="1474810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14:cNvPr>
                <p14:cNvContentPartPr/>
                <p14:nvPr/>
              </p14:nvContentPartPr>
              <p14:xfrm>
                <a:off x="5542294" y="1617730"/>
                <a:ext cx="19224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24294" y="1599730"/>
                  <a:ext cx="22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BB53F9E-8B66-5A8B-C4F6-12F85559E00D}"/>
              </a:ext>
            </a:extLst>
          </p:cNvPr>
          <p:cNvGrpSpPr/>
          <p:nvPr/>
        </p:nvGrpSpPr>
        <p:grpSpPr>
          <a:xfrm>
            <a:off x="5369134" y="3129730"/>
            <a:ext cx="420120" cy="258480"/>
            <a:chOff x="5369134" y="3129730"/>
            <a:chExt cx="420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14:cNvPr>
                <p14:cNvContentPartPr/>
                <p14:nvPr/>
              </p14:nvContentPartPr>
              <p14:xfrm>
                <a:off x="5372014" y="3191650"/>
                <a:ext cx="50040" cy="19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4014" y="3173683"/>
                  <a:ext cx="85680" cy="232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14:cNvPr>
                <p14:cNvContentPartPr/>
                <p14:nvPr/>
              </p14:nvContentPartPr>
              <p14:xfrm>
                <a:off x="5369134" y="3129730"/>
                <a:ext cx="174960" cy="13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1097" y="3111730"/>
                  <a:ext cx="210673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14:cNvPr>
                <p14:cNvContentPartPr/>
                <p14:nvPr/>
              </p14:nvContentPartPr>
              <p14:xfrm>
                <a:off x="5651014" y="3200650"/>
                <a:ext cx="138240" cy="11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33061" y="3182706"/>
                  <a:ext cx="173787" cy="15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4A2024D-64E5-82A3-1C98-F4CCFA60A369}"/>
              </a:ext>
            </a:extLst>
          </p:cNvPr>
          <p:cNvGrpSpPr/>
          <p:nvPr/>
        </p:nvGrpSpPr>
        <p:grpSpPr>
          <a:xfrm>
            <a:off x="5576494" y="4614730"/>
            <a:ext cx="498600" cy="306000"/>
            <a:chOff x="5576494" y="4614730"/>
            <a:chExt cx="4986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14:cNvPr>
                <p14:cNvContentPartPr/>
                <p14:nvPr/>
              </p14:nvContentPartPr>
              <p14:xfrm>
                <a:off x="5587654" y="4698610"/>
                <a:ext cx="55800" cy="15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69537" y="4680653"/>
                  <a:ext cx="91671" cy="187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14:cNvPr>
                <p14:cNvContentPartPr/>
                <p14:nvPr/>
              </p14:nvContentPartPr>
              <p14:xfrm>
                <a:off x="5576494" y="4614730"/>
                <a:ext cx="11160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8552" y="4596730"/>
                  <a:ext cx="14712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14:cNvPr>
                <p14:cNvContentPartPr/>
                <p14:nvPr/>
              </p14:nvContentPartPr>
              <p14:xfrm>
                <a:off x="5603494" y="4687810"/>
                <a:ext cx="200880" cy="6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85526" y="4669713"/>
                  <a:ext cx="236456" cy="102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14:cNvPr>
                <p14:cNvContentPartPr/>
                <p14:nvPr/>
              </p14:nvContentPartPr>
              <p14:xfrm>
                <a:off x="5864494" y="4770250"/>
                <a:ext cx="3492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6494" y="4752207"/>
                  <a:ext cx="70560" cy="186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14:cNvPr>
                <p14:cNvContentPartPr/>
                <p14:nvPr/>
              </p14:nvContentPartPr>
              <p14:xfrm>
                <a:off x="5938654" y="4737850"/>
                <a:ext cx="136440" cy="144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20654" y="4719850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BCBCA4-9864-AA23-AB1E-2FBF34C83374}"/>
              </a:ext>
            </a:extLst>
          </p:cNvPr>
          <p:cNvGrpSpPr/>
          <p:nvPr/>
        </p:nvGrpSpPr>
        <p:grpSpPr>
          <a:xfrm>
            <a:off x="6770254" y="2677210"/>
            <a:ext cx="389160" cy="259560"/>
            <a:chOff x="6770254" y="2677210"/>
            <a:chExt cx="389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14:cNvPr>
                <p14:cNvContentPartPr/>
                <p14:nvPr/>
              </p14:nvContentPartPr>
              <p14:xfrm>
                <a:off x="6774934" y="2710690"/>
                <a:ext cx="7704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6934" y="2692690"/>
                  <a:ext cx="11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14:cNvPr>
                <p14:cNvContentPartPr/>
                <p14:nvPr/>
              </p14:nvContentPartPr>
              <p14:xfrm>
                <a:off x="6770254" y="2677210"/>
                <a:ext cx="18504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2254" y="2659210"/>
                  <a:ext cx="22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14:cNvPr>
                <p14:cNvContentPartPr/>
                <p14:nvPr/>
              </p14:nvContentPartPr>
              <p14:xfrm>
                <a:off x="7067974" y="2740570"/>
                <a:ext cx="2052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9653" y="2722570"/>
                  <a:ext cx="5679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14:cNvPr>
                <p14:cNvContentPartPr/>
                <p14:nvPr/>
              </p14:nvContentPartPr>
              <p14:xfrm>
                <a:off x="7151494" y="2725090"/>
                <a:ext cx="7920" cy="13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3494" y="2707090"/>
                  <a:ext cx="435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639B13-C389-DB49-FBBB-E4AB9677A479}"/>
              </a:ext>
            </a:extLst>
          </p:cNvPr>
          <p:cNvGrpSpPr/>
          <p:nvPr/>
        </p:nvGrpSpPr>
        <p:grpSpPr>
          <a:xfrm>
            <a:off x="6828214" y="4282450"/>
            <a:ext cx="545040" cy="274320"/>
            <a:chOff x="6828214" y="4282450"/>
            <a:chExt cx="5450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14:cNvPr>
                <p14:cNvContentPartPr/>
                <p14:nvPr/>
              </p14:nvContentPartPr>
              <p14:xfrm>
                <a:off x="6847294" y="4338250"/>
                <a:ext cx="37440" cy="21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29294" y="4320220"/>
                  <a:ext cx="73080" cy="254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14:cNvPr>
                <p14:cNvContentPartPr/>
                <p14:nvPr/>
              </p14:nvContentPartPr>
              <p14:xfrm>
                <a:off x="6828214" y="4282450"/>
                <a:ext cx="141480" cy="12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10214" y="4264450"/>
                  <a:ext cx="17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14:cNvPr>
                <p14:cNvContentPartPr/>
                <p14:nvPr/>
              </p14:nvContentPartPr>
              <p14:xfrm>
                <a:off x="7082014" y="4402690"/>
                <a:ext cx="27360" cy="10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64014" y="4384690"/>
                  <a:ext cx="63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14:cNvPr>
                <p14:cNvContentPartPr/>
                <p14:nvPr/>
              </p14:nvContentPartPr>
              <p14:xfrm>
                <a:off x="7170574" y="4443730"/>
                <a:ext cx="20268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52606" y="4425730"/>
                  <a:ext cx="238257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3B0362D-C198-0258-E110-CB3C42AA284E}"/>
              </a:ext>
            </a:extLst>
          </p:cNvPr>
          <p:cNvGrpSpPr/>
          <p:nvPr/>
        </p:nvGrpSpPr>
        <p:grpSpPr>
          <a:xfrm>
            <a:off x="3021214" y="2042170"/>
            <a:ext cx="262440" cy="280440"/>
            <a:chOff x="3021214" y="2042170"/>
            <a:chExt cx="2624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14:cNvPr>
                <p14:cNvContentPartPr/>
                <p14:nvPr/>
              </p14:nvContentPartPr>
              <p14:xfrm>
                <a:off x="3208414" y="2210290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90414" y="21922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14:cNvPr>
                <p14:cNvContentPartPr/>
                <p14:nvPr/>
              </p14:nvContentPartPr>
              <p14:xfrm>
                <a:off x="3021214" y="2042170"/>
                <a:ext cx="262440" cy="28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03214" y="2024170"/>
                  <a:ext cx="2980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14:cNvPr>
              <p14:cNvContentPartPr/>
              <p14:nvPr/>
            </p14:nvContentPartPr>
            <p14:xfrm>
              <a:off x="3208054" y="5288650"/>
              <a:ext cx="169560" cy="166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190054" y="5270650"/>
                <a:ext cx="2052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4152B8-8B39-7DF7-405F-DA8B33795292}"/>
              </a:ext>
            </a:extLst>
          </p:cNvPr>
          <p:cNvGrpSpPr/>
          <p:nvPr/>
        </p:nvGrpSpPr>
        <p:grpSpPr>
          <a:xfrm>
            <a:off x="3100414" y="3446890"/>
            <a:ext cx="232560" cy="350640"/>
            <a:chOff x="3100414" y="3446890"/>
            <a:chExt cx="2325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14:cNvPr>
                <p14:cNvContentPartPr/>
                <p14:nvPr/>
              </p14:nvContentPartPr>
              <p14:xfrm>
                <a:off x="3100414" y="3446890"/>
                <a:ext cx="232560" cy="350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82414" y="3428890"/>
                  <a:ext cx="268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14:cNvPr>
                <p14:cNvContentPartPr/>
                <p14:nvPr/>
              </p14:nvContentPartPr>
              <p14:xfrm>
                <a:off x="3143974" y="3590530"/>
                <a:ext cx="114480" cy="12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5974" y="3572477"/>
                  <a:ext cx="150120" cy="1581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14:cNvPr>
              <p14:cNvContentPartPr/>
              <p14:nvPr/>
            </p14:nvContentPartPr>
            <p14:xfrm>
              <a:off x="4477414" y="1984930"/>
              <a:ext cx="198720" cy="231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459414" y="1966930"/>
                <a:ext cx="234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14:cNvPr>
              <p14:cNvContentPartPr/>
              <p14:nvPr/>
            </p14:nvContentPartPr>
            <p14:xfrm>
              <a:off x="4633654" y="3551650"/>
              <a:ext cx="213840" cy="215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15654" y="3533650"/>
                <a:ext cx="249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14:cNvPr>
              <p14:cNvContentPartPr/>
              <p14:nvPr/>
            </p14:nvContentPartPr>
            <p14:xfrm>
              <a:off x="4833454" y="5102890"/>
              <a:ext cx="159480" cy="209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15454" y="5084890"/>
                <a:ext cx="195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14:cNvPr>
              <p14:cNvContentPartPr/>
              <p14:nvPr/>
            </p14:nvContentPartPr>
            <p14:xfrm>
              <a:off x="6180574" y="1845970"/>
              <a:ext cx="156240" cy="290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62532" y="1827970"/>
                <a:ext cx="191962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14:cNvPr>
              <p14:cNvContentPartPr/>
              <p14:nvPr/>
            </p14:nvContentPartPr>
            <p14:xfrm>
              <a:off x="6242854" y="3560290"/>
              <a:ext cx="254160" cy="210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24854" y="3542290"/>
                <a:ext cx="289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14:cNvPr>
              <p14:cNvContentPartPr/>
              <p14:nvPr/>
            </p14:nvContentPartPr>
            <p14:xfrm>
              <a:off x="6441934" y="5100010"/>
              <a:ext cx="173520" cy="15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23934" y="5082010"/>
                <a:ext cx="20916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FF9B9D-AAD4-8952-CF99-894EF4BD9ECF}"/>
              </a:ext>
            </a:extLst>
          </p:cNvPr>
          <p:cNvGrpSpPr/>
          <p:nvPr/>
        </p:nvGrpSpPr>
        <p:grpSpPr>
          <a:xfrm>
            <a:off x="2481214" y="2157010"/>
            <a:ext cx="299880" cy="320400"/>
            <a:chOff x="2481214" y="2157010"/>
            <a:chExt cx="2998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14:cNvPr>
                <p14:cNvContentPartPr/>
                <p14:nvPr/>
              </p14:nvContentPartPr>
              <p14:xfrm>
                <a:off x="2589574" y="2215690"/>
                <a:ext cx="23040" cy="27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1574" y="2197690"/>
                  <a:ext cx="58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14:cNvPr>
                <p14:cNvContentPartPr/>
                <p14:nvPr/>
              </p14:nvContentPartPr>
              <p14:xfrm>
                <a:off x="2481214" y="2157010"/>
                <a:ext cx="157680" cy="29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63214" y="2138988"/>
                  <a:ext cx="193320" cy="333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14:cNvPr>
                <p14:cNvContentPartPr/>
                <p14:nvPr/>
              </p14:nvContentPartPr>
              <p14:xfrm>
                <a:off x="2754454" y="2229370"/>
                <a:ext cx="26640" cy="248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36454" y="2211370"/>
                  <a:ext cx="6228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E5E323A-00F8-4BFC-3E52-DE332DBF97D9}"/>
              </a:ext>
            </a:extLst>
          </p:cNvPr>
          <p:cNvGrpSpPr/>
          <p:nvPr/>
        </p:nvGrpSpPr>
        <p:grpSpPr>
          <a:xfrm>
            <a:off x="2606494" y="3526450"/>
            <a:ext cx="320400" cy="289440"/>
            <a:chOff x="2606494" y="3526450"/>
            <a:chExt cx="3204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14:cNvPr>
                <p14:cNvContentPartPr/>
                <p14:nvPr/>
              </p14:nvContentPartPr>
              <p14:xfrm>
                <a:off x="2606494" y="3526450"/>
                <a:ext cx="130680" cy="28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88444" y="3508450"/>
                  <a:ext cx="166418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14:cNvPr>
                <p14:cNvContentPartPr/>
                <p14:nvPr/>
              </p14:nvContentPartPr>
              <p14:xfrm>
                <a:off x="2827534" y="3555250"/>
                <a:ext cx="99360" cy="16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09534" y="3537250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AD0DD-1210-7D3E-02F0-7E97738A0558}"/>
              </a:ext>
            </a:extLst>
          </p:cNvPr>
          <p:cNvGrpSpPr/>
          <p:nvPr/>
        </p:nvGrpSpPr>
        <p:grpSpPr>
          <a:xfrm>
            <a:off x="2793334" y="5308450"/>
            <a:ext cx="379440" cy="460440"/>
            <a:chOff x="2793334" y="5308450"/>
            <a:chExt cx="37944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14:cNvPr>
                <p14:cNvContentPartPr/>
                <p14:nvPr/>
              </p14:nvContentPartPr>
              <p14:xfrm>
                <a:off x="2793334" y="5308450"/>
                <a:ext cx="160560" cy="38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75374" y="5290467"/>
                  <a:ext cx="196120" cy="419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14:cNvPr>
                <p14:cNvContentPartPr/>
                <p14:nvPr/>
              </p14:nvContentPartPr>
              <p14:xfrm>
                <a:off x="2796934" y="5700850"/>
                <a:ext cx="3600" cy="7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78934" y="5682850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14:cNvPr>
                <p14:cNvContentPartPr/>
                <p14:nvPr/>
              </p14:nvContentPartPr>
              <p14:xfrm>
                <a:off x="3001414" y="5457130"/>
                <a:ext cx="171360" cy="3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3376" y="5439151"/>
                  <a:ext cx="207075" cy="3473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B09E50-A16F-32EC-F345-7F72F2C6FB50}"/>
              </a:ext>
            </a:extLst>
          </p:cNvPr>
          <p:cNvGrpSpPr/>
          <p:nvPr/>
        </p:nvGrpSpPr>
        <p:grpSpPr>
          <a:xfrm>
            <a:off x="4491094" y="1523050"/>
            <a:ext cx="369000" cy="361440"/>
            <a:chOff x="4491094" y="1523050"/>
            <a:chExt cx="369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14:cNvPr>
                <p14:cNvContentPartPr/>
                <p14:nvPr/>
              </p14:nvContentPartPr>
              <p14:xfrm>
                <a:off x="4491094" y="1523050"/>
                <a:ext cx="167040" cy="28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3094" y="1505050"/>
                  <a:ext cx="202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14:cNvPr>
                <p14:cNvContentPartPr/>
                <p14:nvPr/>
              </p14:nvContentPartPr>
              <p14:xfrm>
                <a:off x="4706374" y="1624570"/>
                <a:ext cx="105840" cy="13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8374" y="1606521"/>
                  <a:ext cx="141480" cy="16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14:cNvPr>
                <p14:cNvContentPartPr/>
                <p14:nvPr/>
              </p14:nvContentPartPr>
              <p14:xfrm>
                <a:off x="4818694" y="1681810"/>
                <a:ext cx="41400" cy="20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0694" y="1663810"/>
                  <a:ext cx="770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407AF7-02B3-D8D0-3AAD-6BD4C981470F}"/>
              </a:ext>
            </a:extLst>
          </p:cNvPr>
          <p:cNvGrpSpPr/>
          <p:nvPr/>
        </p:nvGrpSpPr>
        <p:grpSpPr>
          <a:xfrm>
            <a:off x="4473094" y="3251050"/>
            <a:ext cx="307440" cy="254520"/>
            <a:chOff x="4473094" y="3251050"/>
            <a:chExt cx="307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14:cNvPr>
                <p14:cNvContentPartPr/>
                <p14:nvPr/>
              </p14:nvContentPartPr>
              <p14:xfrm>
                <a:off x="4557694" y="3321970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9694" y="3303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14:cNvPr>
                <p14:cNvContentPartPr/>
                <p14:nvPr/>
              </p14:nvContentPartPr>
              <p14:xfrm>
                <a:off x="4473094" y="3251050"/>
                <a:ext cx="122400" cy="25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55094" y="3233050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14:cNvPr>
                <p14:cNvContentPartPr/>
                <p14:nvPr/>
              </p14:nvContentPartPr>
              <p14:xfrm>
                <a:off x="4672894" y="3333850"/>
                <a:ext cx="107640" cy="2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54894" y="3315850"/>
                  <a:ext cx="14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14:cNvPr>
                <p14:cNvContentPartPr/>
                <p14:nvPr/>
              </p14:nvContentPartPr>
              <p14:xfrm>
                <a:off x="4662814" y="3339970"/>
                <a:ext cx="11520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44870" y="3321970"/>
                  <a:ext cx="150729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B381425-DB34-5692-4BCD-6FE94F694199}"/>
              </a:ext>
            </a:extLst>
          </p:cNvPr>
          <p:cNvGrpSpPr/>
          <p:nvPr/>
        </p:nvGrpSpPr>
        <p:grpSpPr>
          <a:xfrm>
            <a:off x="4460854" y="4909210"/>
            <a:ext cx="297720" cy="307440"/>
            <a:chOff x="4460854" y="4909210"/>
            <a:chExt cx="2977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14:cNvPr>
                <p14:cNvContentPartPr/>
                <p14:nvPr/>
              </p14:nvContentPartPr>
              <p14:xfrm>
                <a:off x="4460854" y="4909210"/>
                <a:ext cx="160560" cy="27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42814" y="4891210"/>
                  <a:ext cx="196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14:cNvPr>
                <p14:cNvContentPartPr/>
                <p14:nvPr/>
              </p14:nvContentPartPr>
              <p14:xfrm>
                <a:off x="4628614" y="5039170"/>
                <a:ext cx="129960" cy="17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10614" y="5021133"/>
                  <a:ext cx="165600" cy="213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164294-3775-F8E9-8605-2475FBE74CC9}"/>
              </a:ext>
            </a:extLst>
          </p:cNvPr>
          <p:cNvGrpSpPr/>
          <p:nvPr/>
        </p:nvGrpSpPr>
        <p:grpSpPr>
          <a:xfrm>
            <a:off x="6519694" y="1553290"/>
            <a:ext cx="444600" cy="411480"/>
            <a:chOff x="6519694" y="1553290"/>
            <a:chExt cx="444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14:cNvPr>
                <p14:cNvContentPartPr/>
                <p14:nvPr/>
              </p14:nvContentPartPr>
              <p14:xfrm>
                <a:off x="6519694" y="1553290"/>
                <a:ext cx="149040" cy="39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01694" y="1535290"/>
                  <a:ext cx="1846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14:cNvPr>
                <p14:cNvContentPartPr/>
                <p14:nvPr/>
              </p14:nvContentPartPr>
              <p14:xfrm>
                <a:off x="6746494" y="1732210"/>
                <a:ext cx="15228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28536" y="1714182"/>
                  <a:ext cx="187836" cy="268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14:cNvPr>
                <p14:cNvContentPartPr/>
                <p14:nvPr/>
              </p14:nvContentPartPr>
              <p14:xfrm>
                <a:off x="6793654" y="1830490"/>
                <a:ext cx="1706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75654" y="1812584"/>
                  <a:ext cx="206280" cy="1042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034D594-EC19-44C3-E142-725A22CD476E}"/>
              </a:ext>
            </a:extLst>
          </p:cNvPr>
          <p:cNvGrpSpPr/>
          <p:nvPr/>
        </p:nvGrpSpPr>
        <p:grpSpPr>
          <a:xfrm>
            <a:off x="6708334" y="3438250"/>
            <a:ext cx="368280" cy="350280"/>
            <a:chOff x="6708334" y="3438250"/>
            <a:chExt cx="3682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14:cNvPr>
                <p14:cNvContentPartPr/>
                <p14:nvPr/>
              </p14:nvContentPartPr>
              <p14:xfrm>
                <a:off x="6708334" y="3438250"/>
                <a:ext cx="150120" cy="281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90334" y="3420250"/>
                  <a:ext cx="185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14:cNvPr>
                <p14:cNvContentPartPr/>
                <p14:nvPr/>
              </p14:nvContentPartPr>
              <p14:xfrm>
                <a:off x="6947374" y="3571450"/>
                <a:ext cx="12924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29374" y="3553450"/>
                  <a:ext cx="16488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38E23A-8FAD-6888-10E7-476242E4A346}"/>
              </a:ext>
            </a:extLst>
          </p:cNvPr>
          <p:cNvGrpSpPr/>
          <p:nvPr/>
        </p:nvGrpSpPr>
        <p:grpSpPr>
          <a:xfrm>
            <a:off x="6805534" y="4822090"/>
            <a:ext cx="401400" cy="246240"/>
            <a:chOff x="6805534" y="4822090"/>
            <a:chExt cx="4014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14:cNvPr>
                <p14:cNvContentPartPr/>
                <p14:nvPr/>
              </p14:nvContentPartPr>
              <p14:xfrm>
                <a:off x="6805534" y="4822090"/>
                <a:ext cx="155160" cy="236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87492" y="4804090"/>
                  <a:ext cx="190883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14:cNvPr>
                <p14:cNvContentPartPr/>
                <p14:nvPr/>
              </p14:nvContentPartPr>
              <p14:xfrm>
                <a:off x="7057534" y="4829650"/>
                <a:ext cx="149400" cy="23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39534" y="4811650"/>
                  <a:ext cx="18504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7C3377B-B378-6EC3-F2BD-99C835D2B6C5}"/>
                  </a:ext>
                </a:extLst>
              </p14:cNvPr>
              <p14:cNvContentPartPr/>
              <p14:nvPr/>
            </p14:nvContentPartPr>
            <p14:xfrm>
              <a:off x="2890534" y="1820410"/>
              <a:ext cx="169560" cy="212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7C3377B-B378-6EC3-F2BD-99C835D2B6C5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872534" y="1802410"/>
                <a:ext cx="20520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72CA3E9-0622-9E12-0172-091B087230F1}"/>
              </a:ext>
            </a:extLst>
          </p:cNvPr>
          <p:cNvGrpSpPr/>
          <p:nvPr/>
        </p:nvGrpSpPr>
        <p:grpSpPr>
          <a:xfrm>
            <a:off x="2646094" y="1614130"/>
            <a:ext cx="843840" cy="1023120"/>
            <a:chOff x="2646094" y="1614130"/>
            <a:chExt cx="843840" cy="10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738C3FA-E817-E05F-B967-B74D4CF7647A}"/>
                    </a:ext>
                  </a:extLst>
                </p14:cNvPr>
                <p14:cNvContentPartPr/>
                <p14:nvPr/>
              </p14:nvContentPartPr>
              <p14:xfrm>
                <a:off x="2734294" y="1614130"/>
                <a:ext cx="18000" cy="44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738C3FA-E817-E05F-B967-B74D4CF7647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71294" y="1551130"/>
                  <a:ext cx="143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4714AF2-4055-E7BE-B11B-AEC283821E9A}"/>
                    </a:ext>
                  </a:extLst>
                </p14:cNvPr>
                <p14:cNvContentPartPr/>
                <p14:nvPr/>
              </p14:nvContentPartPr>
              <p14:xfrm>
                <a:off x="2646094" y="1619170"/>
                <a:ext cx="441000" cy="405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4714AF2-4055-E7BE-B11B-AEC283821E9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83454" y="1556170"/>
                  <a:ext cx="5666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D44C103-5476-9F15-C9B0-7126E1937922}"/>
                    </a:ext>
                  </a:extLst>
                </p14:cNvPr>
                <p14:cNvContentPartPr/>
                <p14:nvPr/>
              </p14:nvContentPartPr>
              <p14:xfrm>
                <a:off x="2819254" y="1703050"/>
                <a:ext cx="260640" cy="369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D44C103-5476-9F15-C9B0-7126E193792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756614" y="1640050"/>
                  <a:ext cx="3862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564764-1115-E18E-6DFA-6B37D0A764C2}"/>
                    </a:ext>
                  </a:extLst>
                </p14:cNvPr>
                <p14:cNvContentPartPr/>
                <p14:nvPr/>
              </p14:nvContentPartPr>
              <p14:xfrm>
                <a:off x="3044974" y="2443210"/>
                <a:ext cx="230760" cy="194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564764-1115-E18E-6DFA-6B37D0A764C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026974" y="2425210"/>
                  <a:ext cx="266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8A2656D-9A86-10C5-1882-E4EA99899177}"/>
                    </a:ext>
                  </a:extLst>
                </p14:cNvPr>
                <p14:cNvContentPartPr/>
                <p14:nvPr/>
              </p14:nvContentPartPr>
              <p14:xfrm>
                <a:off x="3029134" y="2489650"/>
                <a:ext cx="118440" cy="142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8A2656D-9A86-10C5-1882-E4EA9989917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011134" y="2471650"/>
                  <a:ext cx="154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DD81919-071B-AB3D-C2C7-C683237729DE}"/>
                    </a:ext>
                  </a:extLst>
                </p14:cNvPr>
                <p14:cNvContentPartPr/>
                <p14:nvPr/>
              </p14:nvContentPartPr>
              <p14:xfrm>
                <a:off x="3033814" y="2438890"/>
                <a:ext cx="312120" cy="189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DD81919-071B-AB3D-C2C7-C683237729D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15814" y="2421250"/>
                  <a:ext cx="347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5C0BCA2-3A9A-90F1-0805-2A0707A97F8E}"/>
                    </a:ext>
                  </a:extLst>
                </p14:cNvPr>
                <p14:cNvContentPartPr/>
                <p14:nvPr/>
              </p14:nvContentPartPr>
              <p14:xfrm>
                <a:off x="3126334" y="2248810"/>
                <a:ext cx="22680" cy="379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5C0BCA2-3A9A-90F1-0805-2A0707A97F8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063694" y="2186170"/>
                  <a:ext cx="1483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E991940-3E4E-3056-9ED2-34C001CCD244}"/>
                    </a:ext>
                  </a:extLst>
                </p14:cNvPr>
                <p14:cNvContentPartPr/>
                <p14:nvPr/>
              </p14:nvContentPartPr>
              <p14:xfrm>
                <a:off x="2988454" y="2375530"/>
                <a:ext cx="306000" cy="205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E991940-3E4E-3056-9ED2-34C001CCD24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925454" y="2312890"/>
                  <a:ext cx="431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F28BA4D-1960-5E44-5A24-6D00F2ECA168}"/>
                    </a:ext>
                  </a:extLst>
                </p14:cNvPr>
                <p14:cNvContentPartPr/>
                <p14:nvPr/>
              </p14:nvContentPartPr>
              <p14:xfrm>
                <a:off x="3181054" y="2150530"/>
                <a:ext cx="273240" cy="29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F28BA4D-1960-5E44-5A24-6D00F2ECA16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118414" y="2087890"/>
                  <a:ext cx="398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D1730B-8D48-398A-A871-1461367AC52B}"/>
                    </a:ext>
                  </a:extLst>
                </p14:cNvPr>
                <p14:cNvContentPartPr/>
                <p14:nvPr/>
              </p14:nvContentPartPr>
              <p14:xfrm>
                <a:off x="3315334" y="1991410"/>
                <a:ext cx="174600" cy="356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D1730B-8D48-398A-A871-1461367AC52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52334" y="1928770"/>
                  <a:ext cx="30024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985B14A-FC38-9D9F-BC7A-25CA83F9B504}"/>
              </a:ext>
            </a:extLst>
          </p:cNvPr>
          <p:cNvGrpSpPr/>
          <p:nvPr/>
        </p:nvGrpSpPr>
        <p:grpSpPr>
          <a:xfrm>
            <a:off x="3437734" y="1016890"/>
            <a:ext cx="5095440" cy="656280"/>
            <a:chOff x="3437734" y="1016890"/>
            <a:chExt cx="509544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0554C2-A6EF-835D-FEB5-5E27CD87891A}"/>
                    </a:ext>
                  </a:extLst>
                </p14:cNvPr>
                <p14:cNvContentPartPr/>
                <p14:nvPr/>
              </p14:nvContentPartPr>
              <p14:xfrm>
                <a:off x="3437734" y="1016890"/>
                <a:ext cx="5029200" cy="571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0554C2-A6EF-835D-FEB5-5E27CD87891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419734" y="998890"/>
                  <a:ext cx="50648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754583-7CCB-60D3-5C6E-63E5BA39C818}"/>
                    </a:ext>
                  </a:extLst>
                </p14:cNvPr>
                <p14:cNvContentPartPr/>
                <p14:nvPr/>
              </p14:nvContentPartPr>
              <p14:xfrm>
                <a:off x="8329414" y="1442050"/>
                <a:ext cx="203760" cy="231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754583-7CCB-60D3-5C6E-63E5BA39C81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311414" y="1424050"/>
                  <a:ext cx="23940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EDD319-E08C-7867-28BB-D7E240831130}"/>
                  </a:ext>
                </a:extLst>
              </p14:cNvPr>
              <p14:cNvContentPartPr/>
              <p14:nvPr/>
            </p14:nvContentPartPr>
            <p14:xfrm>
              <a:off x="9015214" y="1440610"/>
              <a:ext cx="19080" cy="104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EDD319-E08C-7867-28BB-D7E240831130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997574" y="1422610"/>
                <a:ext cx="5472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5C23B58-5C76-2F80-F591-685CC01E6A91}"/>
              </a:ext>
            </a:extLst>
          </p:cNvPr>
          <p:cNvGrpSpPr/>
          <p:nvPr/>
        </p:nvGrpSpPr>
        <p:grpSpPr>
          <a:xfrm>
            <a:off x="8960134" y="1625650"/>
            <a:ext cx="813600" cy="545040"/>
            <a:chOff x="8960134" y="1625650"/>
            <a:chExt cx="81360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F5C85CA-BF0D-DBDC-E64A-32F5F73CE2FA}"/>
                    </a:ext>
                  </a:extLst>
                </p14:cNvPr>
                <p14:cNvContentPartPr/>
                <p14:nvPr/>
              </p14:nvContentPartPr>
              <p14:xfrm>
                <a:off x="8960134" y="1625650"/>
                <a:ext cx="104760" cy="375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F5C85CA-BF0D-DBDC-E64A-32F5F73CE2F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42494" y="1607650"/>
                  <a:ext cx="140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6F6812C-4792-99CE-B3E5-14981409821A}"/>
                    </a:ext>
                  </a:extLst>
                </p14:cNvPr>
                <p14:cNvContentPartPr/>
                <p14:nvPr/>
              </p14:nvContentPartPr>
              <p14:xfrm>
                <a:off x="9251734" y="1884490"/>
                <a:ext cx="135000" cy="268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6F6812C-4792-99CE-B3E5-14981409821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234094" y="1866490"/>
                  <a:ext cx="170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9DAB41F-F8A6-30A5-D7A9-C83533FD2C82}"/>
                    </a:ext>
                  </a:extLst>
                </p14:cNvPr>
                <p14:cNvContentPartPr/>
                <p14:nvPr/>
              </p14:nvContentPartPr>
              <p14:xfrm>
                <a:off x="9117814" y="2005090"/>
                <a:ext cx="167040" cy="64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9DAB41F-F8A6-30A5-D7A9-C83533FD2C8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100174" y="1987450"/>
                  <a:ext cx="202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4465D32-F78E-3648-6025-2D175667A2E5}"/>
                    </a:ext>
                  </a:extLst>
                </p14:cNvPr>
                <p14:cNvContentPartPr/>
                <p14:nvPr/>
              </p14:nvContentPartPr>
              <p14:xfrm>
                <a:off x="9489334" y="1981690"/>
                <a:ext cx="97200" cy="113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4465D32-F78E-3648-6025-2D175667A2E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471694" y="1964050"/>
                  <a:ext cx="132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F35B123-7ACA-9ECA-6D41-33075717A081}"/>
                    </a:ext>
                  </a:extLst>
                </p14:cNvPr>
                <p14:cNvContentPartPr/>
                <p14:nvPr/>
              </p14:nvContentPartPr>
              <p14:xfrm>
                <a:off x="9697054" y="1871170"/>
                <a:ext cx="29880" cy="299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F35B123-7ACA-9ECA-6D41-33075717A08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679054" y="1853530"/>
                  <a:ext cx="655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FFDD925-D7F7-E735-D510-E8731E29BA76}"/>
                    </a:ext>
                  </a:extLst>
                </p14:cNvPr>
                <p14:cNvContentPartPr/>
                <p14:nvPr/>
              </p14:nvContentPartPr>
              <p14:xfrm>
                <a:off x="9618214" y="1977370"/>
                <a:ext cx="155520" cy="33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FFDD925-D7F7-E735-D510-E8731E29BA7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600574" y="1959730"/>
                  <a:ext cx="1911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B35257D-A5F2-962A-9A23-CCE121209C29}"/>
              </a:ext>
            </a:extLst>
          </p:cNvPr>
          <p:cNvGrpSpPr/>
          <p:nvPr/>
        </p:nvGrpSpPr>
        <p:grpSpPr>
          <a:xfrm>
            <a:off x="10056694" y="1727890"/>
            <a:ext cx="155880" cy="104040"/>
            <a:chOff x="10056694" y="1727890"/>
            <a:chExt cx="15588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F00EB7-B20F-6353-FD4B-F541A758E75D}"/>
                    </a:ext>
                  </a:extLst>
                </p14:cNvPr>
                <p14:cNvContentPartPr/>
                <p14:nvPr/>
              </p14:nvContentPartPr>
              <p14:xfrm>
                <a:off x="10056694" y="1727890"/>
                <a:ext cx="142560" cy="24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F00EB7-B20F-6353-FD4B-F541A758E75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038694" y="1710250"/>
                  <a:ext cx="178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15DC0A5-F801-13D8-BAAA-7D52EE50F376}"/>
                    </a:ext>
                  </a:extLst>
                </p14:cNvPr>
                <p14:cNvContentPartPr/>
                <p14:nvPr/>
              </p14:nvContentPartPr>
              <p14:xfrm>
                <a:off x="10085134" y="1789450"/>
                <a:ext cx="127440" cy="42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15DC0A5-F801-13D8-BAAA-7D52EE50F37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67134" y="1771810"/>
                  <a:ext cx="16308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DD4C2BD-3EC4-8DB3-FE22-F2FC6D245961}"/>
                  </a:ext>
                </a:extLst>
              </p14:cNvPr>
              <p14:cNvContentPartPr/>
              <p14:nvPr/>
            </p14:nvContentPartPr>
            <p14:xfrm>
              <a:off x="10504174" y="1613770"/>
              <a:ext cx="111240" cy="2696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DD4C2BD-3EC4-8DB3-FE22-F2FC6D24596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0486534" y="1595770"/>
                <a:ext cx="1468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C56B178-93A9-2452-DA42-633741988A88}"/>
                  </a:ext>
                </a:extLst>
              </p14:cNvPr>
              <p14:cNvContentPartPr/>
              <p14:nvPr/>
            </p14:nvContentPartPr>
            <p14:xfrm>
              <a:off x="10514254" y="1464370"/>
              <a:ext cx="26280" cy="43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C56B178-93A9-2452-DA42-633741988A88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0496614" y="1446370"/>
                <a:ext cx="6192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737B190-44D9-1D2A-0079-5AEA1BC50772}"/>
              </a:ext>
            </a:extLst>
          </p:cNvPr>
          <p:cNvGrpSpPr/>
          <p:nvPr/>
        </p:nvGrpSpPr>
        <p:grpSpPr>
          <a:xfrm>
            <a:off x="10691734" y="1716730"/>
            <a:ext cx="618480" cy="430200"/>
            <a:chOff x="10691734" y="1716730"/>
            <a:chExt cx="618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6C29776-927C-7DD3-19EF-662BF700454F}"/>
                    </a:ext>
                  </a:extLst>
                </p14:cNvPr>
                <p14:cNvContentPartPr/>
                <p14:nvPr/>
              </p14:nvContentPartPr>
              <p14:xfrm>
                <a:off x="10698574" y="1894930"/>
                <a:ext cx="12240" cy="207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6C29776-927C-7DD3-19EF-662BF700454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680934" y="1877290"/>
                  <a:ext cx="47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6AE86F6-3531-2AEE-7DDF-7FC56392DA9A}"/>
                    </a:ext>
                  </a:extLst>
                </p14:cNvPr>
                <p14:cNvContentPartPr/>
                <p14:nvPr/>
              </p14:nvContentPartPr>
              <p14:xfrm>
                <a:off x="10691734" y="1872970"/>
                <a:ext cx="126720" cy="129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6AE86F6-3531-2AEE-7DDF-7FC56392DA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674094" y="1855330"/>
                  <a:ext cx="162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DA18D66-18AC-12CF-04AD-ABC0B447E05F}"/>
                    </a:ext>
                  </a:extLst>
                </p14:cNvPr>
                <p14:cNvContentPartPr/>
                <p14:nvPr/>
              </p14:nvContentPartPr>
              <p14:xfrm>
                <a:off x="10907374" y="1962970"/>
                <a:ext cx="31320" cy="183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DA18D66-18AC-12CF-04AD-ABC0B447E05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889734" y="1945330"/>
                  <a:ext cx="66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1F27D6C-B6C8-DE56-9B0F-2A4C578DC75F}"/>
                    </a:ext>
                  </a:extLst>
                </p14:cNvPr>
                <p14:cNvContentPartPr/>
                <p14:nvPr/>
              </p14:nvContentPartPr>
              <p14:xfrm>
                <a:off x="11087374" y="1785130"/>
                <a:ext cx="222840" cy="34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1F27D6C-B6C8-DE56-9B0F-2A4C578DC75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69374" y="1767130"/>
                  <a:ext cx="258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46BF881-48C7-3EFB-A226-8220529E7460}"/>
                    </a:ext>
                  </a:extLst>
                </p14:cNvPr>
                <p14:cNvContentPartPr/>
                <p14:nvPr/>
              </p14:nvContentPartPr>
              <p14:xfrm>
                <a:off x="11224534" y="1716730"/>
                <a:ext cx="39240" cy="207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46BF881-48C7-3EFB-A226-8220529E746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206534" y="1698730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165EE3C-0C17-9BA7-FB1F-716D6A054C06}"/>
                  </a:ext>
                </a:extLst>
              </p14:cNvPr>
              <p14:cNvContentPartPr/>
              <p14:nvPr/>
            </p14:nvContentPartPr>
            <p14:xfrm>
              <a:off x="11493814" y="1662730"/>
              <a:ext cx="69840" cy="2145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165EE3C-0C17-9BA7-FB1F-716D6A054C06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1476174" y="1644730"/>
                <a:ext cx="1054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17EADBC-47E5-62C4-D086-4B13B8CD2EA1}"/>
                  </a:ext>
                </a:extLst>
              </p14:cNvPr>
              <p14:cNvContentPartPr/>
              <p14:nvPr/>
            </p14:nvContentPartPr>
            <p14:xfrm>
              <a:off x="11527294" y="1488850"/>
              <a:ext cx="41400" cy="37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17EADBC-47E5-62C4-D086-4B13B8CD2EA1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1509654" y="1470850"/>
                <a:ext cx="7704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C6C767F-C377-DCE6-7683-3BACEC7D96F1}"/>
              </a:ext>
            </a:extLst>
          </p:cNvPr>
          <p:cNvGrpSpPr/>
          <p:nvPr/>
        </p:nvGrpSpPr>
        <p:grpSpPr>
          <a:xfrm>
            <a:off x="11716654" y="1842730"/>
            <a:ext cx="282240" cy="191160"/>
            <a:chOff x="11716654" y="1842730"/>
            <a:chExt cx="28224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8369652-410D-22B3-E67C-25A4AF9A9D83}"/>
                    </a:ext>
                  </a:extLst>
                </p14:cNvPr>
                <p14:cNvContentPartPr/>
                <p14:nvPr/>
              </p14:nvContentPartPr>
              <p14:xfrm>
                <a:off x="11725294" y="1870450"/>
                <a:ext cx="16200" cy="155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8369652-410D-22B3-E67C-25A4AF9A9D8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707654" y="1852810"/>
                  <a:ext cx="51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E8EBC67-7B70-E4B7-161B-D88580ED162E}"/>
                    </a:ext>
                  </a:extLst>
                </p14:cNvPr>
                <p14:cNvContentPartPr/>
                <p14:nvPr/>
              </p14:nvContentPartPr>
              <p14:xfrm>
                <a:off x="11716654" y="1842730"/>
                <a:ext cx="151560" cy="103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E8EBC67-7B70-E4B7-161B-D88580ED162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699014" y="1824730"/>
                  <a:ext cx="187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870F8CB-4CDE-FB44-C68B-E1B8254B08B8}"/>
                    </a:ext>
                  </a:extLst>
                </p14:cNvPr>
                <p14:cNvContentPartPr/>
                <p14:nvPr/>
              </p14:nvContentPartPr>
              <p14:xfrm>
                <a:off x="11887294" y="1857850"/>
                <a:ext cx="111600" cy="176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870F8CB-4CDE-FB44-C68B-E1B8254B08B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869294" y="1839850"/>
                  <a:ext cx="14724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C13F5A0-4DCA-7B2A-C2AA-E096074A130C}"/>
                  </a:ext>
                </a:extLst>
              </p14:cNvPr>
              <p14:cNvContentPartPr/>
              <p14:nvPr/>
            </p14:nvContentPartPr>
            <p14:xfrm>
              <a:off x="8535694" y="2710690"/>
              <a:ext cx="210960" cy="2638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C13F5A0-4DCA-7B2A-C2AA-E096074A130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8517694" y="2693050"/>
                <a:ext cx="2466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B0A9D1D-1C3B-F5F4-7CF6-5B78D0664590}"/>
                  </a:ext>
                </a:extLst>
              </p14:cNvPr>
              <p14:cNvContentPartPr/>
              <p14:nvPr/>
            </p14:nvContentPartPr>
            <p14:xfrm>
              <a:off x="8589694" y="2564530"/>
              <a:ext cx="52200" cy="396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B0A9D1D-1C3B-F5F4-7CF6-5B78D0664590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8571694" y="2546530"/>
                <a:ext cx="8784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2AA4EE46-02DB-9908-E328-07CF1A9590B7}"/>
              </a:ext>
            </a:extLst>
          </p:cNvPr>
          <p:cNvGrpSpPr/>
          <p:nvPr/>
        </p:nvGrpSpPr>
        <p:grpSpPr>
          <a:xfrm>
            <a:off x="8922334" y="2819050"/>
            <a:ext cx="321120" cy="244080"/>
            <a:chOff x="8922334" y="2819050"/>
            <a:chExt cx="32112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6F95D9D-6EDC-60FE-9F26-E7CDF546C147}"/>
                    </a:ext>
                  </a:extLst>
                </p14:cNvPr>
                <p14:cNvContentPartPr/>
                <p14:nvPr/>
              </p14:nvContentPartPr>
              <p14:xfrm>
                <a:off x="8922334" y="2867290"/>
                <a:ext cx="27000" cy="195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6F95D9D-6EDC-60FE-9F26-E7CDF546C14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904334" y="2849290"/>
                  <a:ext cx="62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4C4869A-88DB-3D50-17F1-30373F485B32}"/>
                    </a:ext>
                  </a:extLst>
                </p14:cNvPr>
                <p14:cNvContentPartPr/>
                <p14:nvPr/>
              </p14:nvContentPartPr>
              <p14:xfrm>
                <a:off x="9099454" y="2819050"/>
                <a:ext cx="80280" cy="14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4C4869A-88DB-3D50-17F1-30373F485B3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081814" y="2801410"/>
                  <a:ext cx="115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FB26A8A-23F3-7DE9-3A72-73B63722A484}"/>
                    </a:ext>
                  </a:extLst>
                </p14:cNvPr>
                <p14:cNvContentPartPr/>
                <p14:nvPr/>
              </p14:nvContentPartPr>
              <p14:xfrm>
                <a:off x="9143734" y="2895010"/>
                <a:ext cx="99720" cy="19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FB26A8A-23F3-7DE9-3A72-73B63722A48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125734" y="2877010"/>
                  <a:ext cx="13536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A3C3A4B-E6B1-7D5A-1008-2AA8E35CA977}"/>
                  </a:ext>
                </a:extLst>
              </p14:cNvPr>
              <p14:cNvContentPartPr/>
              <p14:nvPr/>
            </p14:nvContentPartPr>
            <p14:xfrm>
              <a:off x="9465574" y="2795650"/>
              <a:ext cx="90720" cy="2070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A3C3A4B-E6B1-7D5A-1008-2AA8E35CA977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9447934" y="2777650"/>
                <a:ext cx="126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DFA0ABE-AA02-2513-037F-4887103A75EF}"/>
                  </a:ext>
                </a:extLst>
              </p14:cNvPr>
              <p14:cNvContentPartPr/>
              <p14:nvPr/>
            </p14:nvContentPartPr>
            <p14:xfrm>
              <a:off x="9476734" y="2619970"/>
              <a:ext cx="45360" cy="349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DFA0ABE-AA02-2513-037F-4887103A75EF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458734" y="2602330"/>
                <a:ext cx="8100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0B74BDA-6CE7-A255-AFC5-1C531CFA57F4}"/>
              </a:ext>
            </a:extLst>
          </p:cNvPr>
          <p:cNvGrpSpPr/>
          <p:nvPr/>
        </p:nvGrpSpPr>
        <p:grpSpPr>
          <a:xfrm>
            <a:off x="9711094" y="2764330"/>
            <a:ext cx="361080" cy="290160"/>
            <a:chOff x="9711094" y="2764330"/>
            <a:chExt cx="3610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B2AADE5-38B6-D9C3-3631-3D6839AEC837}"/>
                    </a:ext>
                  </a:extLst>
                </p14:cNvPr>
                <p14:cNvContentPartPr/>
                <p14:nvPr/>
              </p14:nvContentPartPr>
              <p14:xfrm>
                <a:off x="9711094" y="2899690"/>
                <a:ext cx="169920" cy="154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B2AADE5-38B6-D9C3-3631-3D6839AEC83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693094" y="2881690"/>
                  <a:ext cx="205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4CCAFD1-2C15-1B45-49D2-25C2B1CE1E6B}"/>
                    </a:ext>
                  </a:extLst>
                </p14:cNvPr>
                <p14:cNvContentPartPr/>
                <p14:nvPr/>
              </p14:nvContentPartPr>
              <p14:xfrm>
                <a:off x="9953734" y="2851450"/>
                <a:ext cx="117720" cy="24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4CCAFD1-2C15-1B45-49D2-25C2B1CE1E6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36094" y="2833810"/>
                  <a:ext cx="153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423E060-97AF-5CF6-3EEE-00B443B6BD27}"/>
                    </a:ext>
                  </a:extLst>
                </p14:cNvPr>
                <p14:cNvContentPartPr/>
                <p14:nvPr/>
              </p14:nvContentPartPr>
              <p14:xfrm>
                <a:off x="10041214" y="2764330"/>
                <a:ext cx="30960" cy="18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423E060-97AF-5CF6-3EEE-00B443B6BD2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023214" y="2746330"/>
                  <a:ext cx="6660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C4BC5A7-8427-DAD1-BA3E-A940B8C891DF}"/>
                  </a:ext>
                </a:extLst>
              </p14:cNvPr>
              <p14:cNvContentPartPr/>
              <p14:nvPr/>
            </p14:nvContentPartPr>
            <p14:xfrm>
              <a:off x="10318054" y="2765770"/>
              <a:ext cx="132480" cy="170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C4BC5A7-8427-DAD1-BA3E-A940B8C891DF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0300054" y="2747770"/>
                <a:ext cx="168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07ECE95-4E2A-5D7D-2477-246F6D001BD8}"/>
                  </a:ext>
                </a:extLst>
              </p14:cNvPr>
              <p14:cNvContentPartPr/>
              <p14:nvPr/>
            </p14:nvContentPartPr>
            <p14:xfrm>
              <a:off x="10341454" y="2609530"/>
              <a:ext cx="11520" cy="342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07ECE95-4E2A-5D7D-2477-246F6D001BD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0323814" y="2591890"/>
                <a:ext cx="471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EA3909C-DBB5-756B-8A1A-C73DBA6AF457}"/>
              </a:ext>
            </a:extLst>
          </p:cNvPr>
          <p:cNvGrpSpPr/>
          <p:nvPr/>
        </p:nvGrpSpPr>
        <p:grpSpPr>
          <a:xfrm>
            <a:off x="10604974" y="2799250"/>
            <a:ext cx="146520" cy="279000"/>
            <a:chOff x="10604974" y="2799250"/>
            <a:chExt cx="1465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AAA0806-4337-385C-3F05-37D4D5EAF7B5}"/>
                    </a:ext>
                  </a:extLst>
                </p14:cNvPr>
                <p14:cNvContentPartPr/>
                <p14:nvPr/>
              </p14:nvContentPartPr>
              <p14:xfrm>
                <a:off x="10604974" y="2799250"/>
                <a:ext cx="146520" cy="151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AAA0806-4337-385C-3F05-37D4D5EAF7B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86974" y="2781610"/>
                  <a:ext cx="182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9953D05-9FC5-8E74-AEAE-A38D3042DC26}"/>
                    </a:ext>
                  </a:extLst>
                </p14:cNvPr>
                <p14:cNvContentPartPr/>
                <p14:nvPr/>
              </p14:nvContentPartPr>
              <p14:xfrm>
                <a:off x="10722334" y="2889250"/>
                <a:ext cx="19440" cy="189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9953D05-9FC5-8E74-AEAE-A38D3042DC2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704694" y="2871250"/>
                  <a:ext cx="550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C37313B-1CFE-EF81-3587-B951D4BEB1D0}"/>
                  </a:ext>
                </a:extLst>
              </p14:cNvPr>
              <p14:cNvContentPartPr/>
              <p14:nvPr/>
            </p14:nvContentPartPr>
            <p14:xfrm>
              <a:off x="8967694" y="3314410"/>
              <a:ext cx="27360" cy="212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C37313B-1CFE-EF81-3587-B951D4BEB1D0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8950054" y="3296410"/>
                <a:ext cx="630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863EB7C-CBCF-8D01-119D-BCC69E779F18}"/>
              </a:ext>
            </a:extLst>
          </p:cNvPr>
          <p:cNvGrpSpPr/>
          <p:nvPr/>
        </p:nvGrpSpPr>
        <p:grpSpPr>
          <a:xfrm>
            <a:off x="8910454" y="3481450"/>
            <a:ext cx="385920" cy="379440"/>
            <a:chOff x="8910454" y="3481450"/>
            <a:chExt cx="38592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C91C630-B1EF-4706-2250-8267F308467C}"/>
                    </a:ext>
                  </a:extLst>
                </p14:cNvPr>
                <p14:cNvContentPartPr/>
                <p14:nvPr/>
              </p14:nvContentPartPr>
              <p14:xfrm>
                <a:off x="8910454" y="3481450"/>
                <a:ext cx="82080" cy="316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C91C630-B1EF-4706-2250-8267F308467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892454" y="3463810"/>
                  <a:ext cx="1177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E45599E-1EFB-6E88-DEBB-F4238847214F}"/>
                    </a:ext>
                  </a:extLst>
                </p14:cNvPr>
                <p14:cNvContentPartPr/>
                <p14:nvPr/>
              </p14:nvContentPartPr>
              <p14:xfrm>
                <a:off x="9110974" y="3639130"/>
                <a:ext cx="185400" cy="221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E45599E-1EFB-6E88-DEBB-F4238847214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092974" y="3621490"/>
                  <a:ext cx="2210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E73B5FF-E18E-0C08-1462-5A0E5B1954B5}"/>
              </a:ext>
            </a:extLst>
          </p:cNvPr>
          <p:cNvGrpSpPr/>
          <p:nvPr/>
        </p:nvGrpSpPr>
        <p:grpSpPr>
          <a:xfrm>
            <a:off x="9460894" y="3640570"/>
            <a:ext cx="100080" cy="98280"/>
            <a:chOff x="9460894" y="3640570"/>
            <a:chExt cx="10008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E3AD2F5-5013-A7D0-BB2F-D6B129938C6C}"/>
                    </a:ext>
                  </a:extLst>
                </p14:cNvPr>
                <p14:cNvContentPartPr/>
                <p14:nvPr/>
              </p14:nvContentPartPr>
              <p14:xfrm>
                <a:off x="9466654" y="3640570"/>
                <a:ext cx="62640" cy="20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E3AD2F5-5013-A7D0-BB2F-D6B129938C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449014" y="3622930"/>
                  <a:ext cx="98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834896E-04E8-F9E0-9C7D-B65C21161783}"/>
                    </a:ext>
                  </a:extLst>
                </p14:cNvPr>
                <p14:cNvContentPartPr/>
                <p14:nvPr/>
              </p14:nvContentPartPr>
              <p14:xfrm>
                <a:off x="9460894" y="3724810"/>
                <a:ext cx="100080" cy="14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834896E-04E8-F9E0-9C7D-B65C2116178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442894" y="3707170"/>
                  <a:ext cx="13572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597E53F-CB31-EABA-A8B8-BCB2DDE91A48}"/>
                  </a:ext>
                </a:extLst>
              </p14:cNvPr>
              <p14:cNvContentPartPr/>
              <p14:nvPr/>
            </p14:nvContentPartPr>
            <p14:xfrm>
              <a:off x="9801814" y="3576490"/>
              <a:ext cx="109080" cy="151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597E53F-CB31-EABA-A8B8-BCB2DDE91A48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9784174" y="3558850"/>
                <a:ext cx="1447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F696BF3E-D22F-A8E8-96F7-2854D9B277C5}"/>
                  </a:ext>
                </a:extLst>
              </p14:cNvPr>
              <p14:cNvContentPartPr/>
              <p14:nvPr/>
            </p14:nvContentPartPr>
            <p14:xfrm>
              <a:off x="9813334" y="3425290"/>
              <a:ext cx="21240" cy="219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F696BF3E-D22F-A8E8-96F7-2854D9B277C5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795334" y="3407650"/>
                <a:ext cx="56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F816E19-C2FB-50DC-E5A8-046C5CC726A0}"/>
                  </a:ext>
                </a:extLst>
              </p14:cNvPr>
              <p14:cNvContentPartPr/>
              <p14:nvPr/>
            </p14:nvContentPartPr>
            <p14:xfrm>
              <a:off x="10075054" y="3640570"/>
              <a:ext cx="139320" cy="249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F816E19-C2FB-50DC-E5A8-046C5CC726A0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0057414" y="3622930"/>
                <a:ext cx="17496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1B87F94-B505-EF32-BD0C-8E8DEAB7EBD8}"/>
              </a:ext>
            </a:extLst>
          </p:cNvPr>
          <p:cNvGrpSpPr/>
          <p:nvPr/>
        </p:nvGrpSpPr>
        <p:grpSpPr>
          <a:xfrm>
            <a:off x="10364134" y="3599890"/>
            <a:ext cx="169560" cy="110880"/>
            <a:chOff x="10364134" y="3599890"/>
            <a:chExt cx="16956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920B6BC-927D-1075-5C91-13A8C529A9CB}"/>
                    </a:ext>
                  </a:extLst>
                </p14:cNvPr>
                <p14:cNvContentPartPr/>
                <p14:nvPr/>
              </p14:nvContentPartPr>
              <p14:xfrm>
                <a:off x="10364134" y="3666490"/>
                <a:ext cx="169560" cy="14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920B6BC-927D-1075-5C91-13A8C529A9C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346494" y="3648850"/>
                  <a:ext cx="205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EA7B5B-18A4-7362-57FD-5F607BE9354B}"/>
                    </a:ext>
                  </a:extLst>
                </p14:cNvPr>
                <p14:cNvContentPartPr/>
                <p14:nvPr/>
              </p14:nvContentPartPr>
              <p14:xfrm>
                <a:off x="10438294" y="3599890"/>
                <a:ext cx="32400" cy="110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EA7B5B-18A4-7362-57FD-5F607BE9354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20294" y="3582250"/>
                  <a:ext cx="6804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07F3BF3-8807-920C-A24A-85BF39EE4A3F}"/>
                  </a:ext>
                </a:extLst>
              </p14:cNvPr>
              <p14:cNvContentPartPr/>
              <p14:nvPr/>
            </p14:nvContentPartPr>
            <p14:xfrm>
              <a:off x="10728814" y="3333850"/>
              <a:ext cx="18000" cy="111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07F3BF3-8807-920C-A24A-85BF39EE4A3F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0711174" y="3316210"/>
                <a:ext cx="5364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6D4DE35-7FAC-9AF2-D04D-D25FEFF13500}"/>
              </a:ext>
            </a:extLst>
          </p:cNvPr>
          <p:cNvGrpSpPr/>
          <p:nvPr/>
        </p:nvGrpSpPr>
        <p:grpSpPr>
          <a:xfrm>
            <a:off x="10736374" y="3511330"/>
            <a:ext cx="362160" cy="210240"/>
            <a:chOff x="10736374" y="3511330"/>
            <a:chExt cx="3621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D59BDD2-C61A-7CCE-94CA-364172B1A96F}"/>
                    </a:ext>
                  </a:extLst>
                </p14:cNvPr>
                <p14:cNvContentPartPr/>
                <p14:nvPr/>
              </p14:nvContentPartPr>
              <p14:xfrm>
                <a:off x="10736374" y="3511330"/>
                <a:ext cx="90720" cy="210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D59BDD2-C61A-7CCE-94CA-364172B1A96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718734" y="3493330"/>
                  <a:ext cx="126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245132C-EC70-C070-270E-ABE81FCFA1FB}"/>
                    </a:ext>
                  </a:extLst>
                </p14:cNvPr>
                <p14:cNvContentPartPr/>
                <p14:nvPr/>
              </p14:nvContentPartPr>
              <p14:xfrm>
                <a:off x="10952734" y="3527530"/>
                <a:ext cx="145800" cy="188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245132C-EC70-C070-270E-ABE81FCFA1F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935094" y="3509530"/>
                  <a:ext cx="18144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B09B067-56A0-A0A8-650D-314C346D65F9}"/>
                  </a:ext>
                </a:extLst>
              </p14:cNvPr>
              <p14:cNvContentPartPr/>
              <p14:nvPr/>
            </p14:nvContentPartPr>
            <p14:xfrm>
              <a:off x="9535414" y="4181650"/>
              <a:ext cx="21240" cy="205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B09B067-56A0-A0A8-650D-314C346D65F9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9517414" y="4163650"/>
                <a:ext cx="568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B366A37-C225-105E-1C14-E247FB097404}"/>
                  </a:ext>
                </a:extLst>
              </p14:cNvPr>
              <p14:cNvContentPartPr/>
              <p14:nvPr/>
            </p14:nvContentPartPr>
            <p14:xfrm>
              <a:off x="9572494" y="4335730"/>
              <a:ext cx="68400" cy="140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B366A37-C225-105E-1C14-E247FB097404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9554494" y="4317730"/>
                <a:ext cx="104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7DDF6BF-2330-2D2F-94E6-119FA0A9C590}"/>
                  </a:ext>
                </a:extLst>
              </p14:cNvPr>
              <p14:cNvContentPartPr/>
              <p14:nvPr/>
            </p14:nvContentPartPr>
            <p14:xfrm>
              <a:off x="9656734" y="4475050"/>
              <a:ext cx="20520" cy="1551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7DDF6BF-2330-2D2F-94E6-119FA0A9C590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9639094" y="4457410"/>
                <a:ext cx="561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2085B97-018A-B754-1969-05DC28E9A651}"/>
                  </a:ext>
                </a:extLst>
              </p14:cNvPr>
              <p14:cNvContentPartPr/>
              <p14:nvPr/>
            </p14:nvContentPartPr>
            <p14:xfrm>
              <a:off x="9335614" y="4971130"/>
              <a:ext cx="39600" cy="63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2085B97-018A-B754-1969-05DC28E9A651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9317974" y="4953490"/>
                <a:ext cx="752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99487A53-22D3-6563-91D7-30C86FA90F8C}"/>
                  </a:ext>
                </a:extLst>
              </p14:cNvPr>
              <p14:cNvContentPartPr/>
              <p14:nvPr/>
            </p14:nvContentPartPr>
            <p14:xfrm>
              <a:off x="9032854" y="5047450"/>
              <a:ext cx="74520" cy="1886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99487A53-22D3-6563-91D7-30C86FA90F8C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9015214" y="5029450"/>
                <a:ext cx="1101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5B31F4A-DA2B-8A13-B0B2-FAE7F9AA3C68}"/>
                  </a:ext>
                </a:extLst>
              </p14:cNvPr>
              <p14:cNvContentPartPr/>
              <p14:nvPr/>
            </p14:nvContentPartPr>
            <p14:xfrm>
              <a:off x="9060214" y="4869610"/>
              <a:ext cx="12600" cy="63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5B31F4A-DA2B-8A13-B0B2-FAE7F9AA3C68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9042574" y="4851610"/>
                <a:ext cx="4824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5563C19-3C92-A8EA-1BDE-2837A53E52C8}"/>
              </a:ext>
            </a:extLst>
          </p:cNvPr>
          <p:cNvGrpSpPr/>
          <p:nvPr/>
        </p:nvGrpSpPr>
        <p:grpSpPr>
          <a:xfrm>
            <a:off x="9306454" y="5154730"/>
            <a:ext cx="247320" cy="184680"/>
            <a:chOff x="9306454" y="5154730"/>
            <a:chExt cx="2473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E2F78C8-8DEE-9EFF-7179-E6C4F5D28E64}"/>
                    </a:ext>
                  </a:extLst>
                </p14:cNvPr>
                <p14:cNvContentPartPr/>
                <p14:nvPr/>
              </p14:nvContentPartPr>
              <p14:xfrm>
                <a:off x="9306454" y="5154730"/>
                <a:ext cx="10440" cy="184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E2F78C8-8DEE-9EFF-7179-E6C4F5D28E6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288454" y="5137090"/>
                  <a:ext cx="46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76E2250-C426-46AE-AA0D-949AA1283ED7}"/>
                    </a:ext>
                  </a:extLst>
                </p14:cNvPr>
                <p14:cNvContentPartPr/>
                <p14:nvPr/>
              </p14:nvContentPartPr>
              <p14:xfrm>
                <a:off x="9414094" y="5180290"/>
                <a:ext cx="139680" cy="155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76E2250-C426-46AE-AA0D-949AA1283ED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96094" y="5162290"/>
                  <a:ext cx="1753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8CC3FA8E-D61E-6004-43D3-65B2CFB9971B}"/>
              </a:ext>
            </a:extLst>
          </p:cNvPr>
          <p:cNvGrpSpPr/>
          <p:nvPr/>
        </p:nvGrpSpPr>
        <p:grpSpPr>
          <a:xfrm>
            <a:off x="9719734" y="5019730"/>
            <a:ext cx="151920" cy="218520"/>
            <a:chOff x="9719734" y="5019730"/>
            <a:chExt cx="1519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7900FA0-F227-6C82-74CB-56C10F7A3770}"/>
                    </a:ext>
                  </a:extLst>
                </p14:cNvPr>
                <p14:cNvContentPartPr/>
                <p14:nvPr/>
              </p14:nvContentPartPr>
              <p14:xfrm>
                <a:off x="9719734" y="5095330"/>
                <a:ext cx="151920" cy="38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7900FA0-F227-6C82-74CB-56C10F7A377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701734" y="5077330"/>
                  <a:ext cx="187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A56C5EA-0FA8-85C2-0452-3DEF21334425}"/>
                    </a:ext>
                  </a:extLst>
                </p14:cNvPr>
                <p14:cNvContentPartPr/>
                <p14:nvPr/>
              </p14:nvContentPartPr>
              <p14:xfrm>
                <a:off x="9820894" y="5019730"/>
                <a:ext cx="42480" cy="218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A56C5EA-0FA8-85C2-0452-3DEF2133442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802894" y="5002090"/>
                  <a:ext cx="7812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063F050-C9E4-B242-3040-567F04C1DEE2}"/>
                  </a:ext>
                </a:extLst>
              </p14:cNvPr>
              <p14:cNvContentPartPr/>
              <p14:nvPr/>
            </p14:nvContentPartPr>
            <p14:xfrm>
              <a:off x="10064974" y="5013610"/>
              <a:ext cx="123120" cy="1580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063F050-C9E4-B242-3040-567F04C1DEE2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0046974" y="4995610"/>
                <a:ext cx="1587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0C57DDF-6D28-E5EE-84F0-E167B1AA11D6}"/>
                  </a:ext>
                </a:extLst>
              </p14:cNvPr>
              <p14:cNvContentPartPr/>
              <p14:nvPr/>
            </p14:nvContentPartPr>
            <p14:xfrm>
              <a:off x="10081894" y="4904170"/>
              <a:ext cx="18000" cy="86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0C57DDF-6D28-E5EE-84F0-E167B1AA11D6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0063894" y="4886170"/>
                <a:ext cx="5364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oup 272">
            <a:extLst>
              <a:ext uri="{FF2B5EF4-FFF2-40B4-BE49-F238E27FC236}">
                <a16:creationId xmlns:a16="http://schemas.microsoft.com/office/drawing/2014/main" id="{28D7B87C-E642-584A-B230-A9B193558243}"/>
              </a:ext>
            </a:extLst>
          </p:cNvPr>
          <p:cNvGrpSpPr/>
          <p:nvPr/>
        </p:nvGrpSpPr>
        <p:grpSpPr>
          <a:xfrm>
            <a:off x="10342894" y="5117650"/>
            <a:ext cx="258840" cy="171000"/>
            <a:chOff x="10342894" y="5117650"/>
            <a:chExt cx="25884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4F6C15C-4BBA-766B-1837-929382F423C9}"/>
                    </a:ext>
                  </a:extLst>
                </p14:cNvPr>
                <p14:cNvContentPartPr/>
                <p14:nvPr/>
              </p14:nvContentPartPr>
              <p14:xfrm>
                <a:off x="10342894" y="5128450"/>
                <a:ext cx="14040" cy="1602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4F6C15C-4BBA-766B-1837-929382F423C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324894" y="5110810"/>
                  <a:ext cx="49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A71A63A-4A3A-2063-5E2A-47D35FE0B869}"/>
                    </a:ext>
                  </a:extLst>
                </p14:cNvPr>
                <p14:cNvContentPartPr/>
                <p14:nvPr/>
              </p14:nvContentPartPr>
              <p14:xfrm>
                <a:off x="10464934" y="5117650"/>
                <a:ext cx="136800" cy="110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A71A63A-4A3A-2063-5E2A-47D35FE0B8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46934" y="5100010"/>
                  <a:ext cx="1724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BE06F18-A8DC-F730-BB0F-A6101DF2772C}"/>
              </a:ext>
            </a:extLst>
          </p:cNvPr>
          <p:cNvGrpSpPr/>
          <p:nvPr/>
        </p:nvGrpSpPr>
        <p:grpSpPr>
          <a:xfrm>
            <a:off x="10759054" y="5040970"/>
            <a:ext cx="339840" cy="146160"/>
            <a:chOff x="10759054" y="5040970"/>
            <a:chExt cx="3398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59C95D7-1172-88A0-7DBD-2A2DF138D4B2}"/>
                    </a:ext>
                  </a:extLst>
                </p14:cNvPr>
                <p14:cNvContentPartPr/>
                <p14:nvPr/>
              </p14:nvContentPartPr>
              <p14:xfrm>
                <a:off x="10759054" y="5052850"/>
                <a:ext cx="77760" cy="30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59C95D7-1172-88A0-7DBD-2A2DF138D4B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741054" y="5035210"/>
                  <a:ext cx="113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52430F9-4D1C-ABC0-783B-2EE9BDF11757}"/>
                    </a:ext>
                  </a:extLst>
                </p14:cNvPr>
                <p14:cNvContentPartPr/>
                <p14:nvPr/>
              </p14:nvContentPartPr>
              <p14:xfrm>
                <a:off x="10811974" y="5107570"/>
                <a:ext cx="83520" cy="34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52430F9-4D1C-ABC0-783B-2EE9BDF1175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793974" y="5089930"/>
                  <a:ext cx="119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AFBD649-0099-32B5-B11B-504F9106850B}"/>
                    </a:ext>
                  </a:extLst>
                </p14:cNvPr>
                <p14:cNvContentPartPr/>
                <p14:nvPr/>
              </p14:nvContentPartPr>
              <p14:xfrm>
                <a:off x="11020774" y="5040970"/>
                <a:ext cx="78120" cy="146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AFBD649-0099-32B5-B11B-504F910685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003134" y="5023330"/>
                  <a:ext cx="11376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5B4F07D-DAEA-8AD5-70BF-FB84F33BC0FB}"/>
                  </a:ext>
                </a:extLst>
              </p14:cNvPr>
              <p14:cNvContentPartPr/>
              <p14:nvPr/>
            </p14:nvContentPartPr>
            <p14:xfrm>
              <a:off x="11032654" y="4880410"/>
              <a:ext cx="20880" cy="327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5B4F07D-DAEA-8AD5-70BF-FB84F33BC0FB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1015014" y="4862770"/>
                <a:ext cx="5652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BCE5D0E5-1E99-4408-C2DB-30D9883D10E2}"/>
              </a:ext>
            </a:extLst>
          </p:cNvPr>
          <p:cNvGrpSpPr/>
          <p:nvPr/>
        </p:nvGrpSpPr>
        <p:grpSpPr>
          <a:xfrm>
            <a:off x="11246854" y="5132770"/>
            <a:ext cx="394200" cy="269280"/>
            <a:chOff x="11246854" y="5132770"/>
            <a:chExt cx="39420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96DC6C9-43E4-A557-5A2E-0B55231693B7}"/>
                    </a:ext>
                  </a:extLst>
                </p14:cNvPr>
                <p14:cNvContentPartPr/>
                <p14:nvPr/>
              </p14:nvContentPartPr>
              <p14:xfrm>
                <a:off x="11291134" y="5132770"/>
                <a:ext cx="39240" cy="269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96DC6C9-43E4-A557-5A2E-0B55231693B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273134" y="5115130"/>
                  <a:ext cx="74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D2D3390-A426-1751-ADA1-33FE55D3CDDC}"/>
                    </a:ext>
                  </a:extLst>
                </p14:cNvPr>
                <p14:cNvContentPartPr/>
                <p14:nvPr/>
              </p14:nvContentPartPr>
              <p14:xfrm>
                <a:off x="11246854" y="5288650"/>
                <a:ext cx="86040" cy="18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D2D3390-A426-1751-ADA1-33FE55D3CDD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229214" y="5271010"/>
                  <a:ext cx="121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6042E02-0B8E-4254-F7D1-8EA27ADF2327}"/>
                    </a:ext>
                  </a:extLst>
                </p14:cNvPr>
                <p14:cNvContentPartPr/>
                <p14:nvPr/>
              </p14:nvContentPartPr>
              <p14:xfrm>
                <a:off x="11403814" y="5282890"/>
                <a:ext cx="91800" cy="102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6042E02-0B8E-4254-F7D1-8EA27ADF232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385814" y="5264890"/>
                  <a:ext cx="127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CF154C9-209C-DBA2-DC34-B68C593180EF}"/>
                    </a:ext>
                  </a:extLst>
                </p14:cNvPr>
                <p14:cNvContentPartPr/>
                <p14:nvPr/>
              </p14:nvContentPartPr>
              <p14:xfrm>
                <a:off x="11553574" y="5153290"/>
                <a:ext cx="33840" cy="206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CF154C9-209C-DBA2-DC34-B68C593180E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535934" y="5135650"/>
                  <a:ext cx="69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28393B0-897F-15C4-AFAE-B3F8BECEAB4D}"/>
                    </a:ext>
                  </a:extLst>
                </p14:cNvPr>
                <p14:cNvContentPartPr/>
                <p14:nvPr/>
              </p14:nvContentPartPr>
              <p14:xfrm>
                <a:off x="11525134" y="5219530"/>
                <a:ext cx="115920" cy="35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28393B0-897F-15C4-AFAE-B3F8BECEAB4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507134" y="5201890"/>
                  <a:ext cx="15156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22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A863-8724-5045-F948-37EEB10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 – Network 2 in the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A26-5204-BCE3-E2BC-9E53052E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15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14:cNvPr>
              <p14:cNvContentPartPr/>
              <p14:nvPr/>
            </p14:nvContentPartPr>
            <p14:xfrm>
              <a:off x="3171694" y="2166010"/>
              <a:ext cx="424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694" y="2148010"/>
                <a:ext cx="78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A1EB9-876F-2886-1552-BD1628488384}"/>
              </a:ext>
            </a:extLst>
          </p:cNvPr>
          <p:cNvGrpSpPr/>
          <p:nvPr/>
        </p:nvGrpSpPr>
        <p:grpSpPr>
          <a:xfrm>
            <a:off x="2081614" y="1187170"/>
            <a:ext cx="6540840" cy="4528440"/>
            <a:chOff x="2081614" y="1187170"/>
            <a:chExt cx="6540840" cy="45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14:cNvPr>
                <p14:cNvContentPartPr/>
                <p14:nvPr/>
              </p14:nvContentPartPr>
              <p14:xfrm>
                <a:off x="3152254" y="1989610"/>
                <a:ext cx="1321560" cy="27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4254" y="1971610"/>
                  <a:ext cx="1357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14:cNvPr>
                <p14:cNvContentPartPr/>
                <p14:nvPr/>
              </p14:nvContentPartPr>
              <p14:xfrm>
                <a:off x="4469854" y="2020210"/>
                <a:ext cx="1047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1854" y="2002210"/>
                  <a:ext cx="14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14:cNvPr>
                <p14:cNvContentPartPr/>
                <p14:nvPr/>
              </p14:nvContentPartPr>
              <p14:xfrm>
                <a:off x="4542574" y="20637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4574" y="2045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14:cNvPr>
                <p14:cNvContentPartPr/>
                <p14:nvPr/>
              </p14:nvContentPartPr>
              <p14:xfrm>
                <a:off x="4522414" y="2050090"/>
                <a:ext cx="6012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4414" y="2032152"/>
                  <a:ext cx="95760" cy="139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14:cNvPr>
                <p14:cNvContentPartPr/>
                <p14:nvPr/>
              </p14:nvContentPartPr>
              <p14:xfrm>
                <a:off x="4564534" y="1980970"/>
                <a:ext cx="912240" cy="17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527" y="1963007"/>
                  <a:ext cx="947894" cy="21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14:cNvPr>
                <p14:cNvContentPartPr/>
                <p14:nvPr/>
              </p14:nvContentPartPr>
              <p14:xfrm>
                <a:off x="5525374" y="2046850"/>
                <a:ext cx="826920" cy="7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7374" y="2028850"/>
                  <a:ext cx="86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14:cNvPr>
                <p14:cNvContentPartPr/>
                <p14:nvPr/>
              </p14:nvContentPartPr>
              <p14:xfrm>
                <a:off x="3123454" y="2164210"/>
                <a:ext cx="62280" cy="60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5454" y="2146210"/>
                  <a:ext cx="9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14:cNvPr>
                <p14:cNvContentPartPr/>
                <p14:nvPr/>
              </p14:nvContentPartPr>
              <p14:xfrm>
                <a:off x="3097894" y="2810770"/>
                <a:ext cx="225720" cy="42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9894" y="2792770"/>
                  <a:ext cx="261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14:cNvPr>
                <p14:cNvContentPartPr/>
                <p14:nvPr/>
              </p14:nvContentPartPr>
              <p14:xfrm>
                <a:off x="3215614" y="3256450"/>
                <a:ext cx="56520" cy="43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614" y="3238450"/>
                  <a:ext cx="9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14:cNvPr>
                <p14:cNvContentPartPr/>
                <p14:nvPr/>
              </p14:nvContentPartPr>
              <p14:xfrm>
                <a:off x="3242974" y="3555250"/>
                <a:ext cx="955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974" y="3537250"/>
                  <a:ext cx="9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14:cNvPr>
                <p14:cNvContentPartPr/>
                <p14:nvPr/>
              </p14:nvContentPartPr>
              <p14:xfrm>
                <a:off x="4176094" y="3643090"/>
                <a:ext cx="49572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8107" y="3625090"/>
                  <a:ext cx="531334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14:cNvPr>
                <p14:cNvContentPartPr/>
                <p14:nvPr/>
              </p14:nvContentPartPr>
              <p14:xfrm>
                <a:off x="4570294" y="2076730"/>
                <a:ext cx="18000" cy="47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294" y="2058730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14:cNvPr>
                <p14:cNvContentPartPr/>
                <p14:nvPr/>
              </p14:nvContentPartPr>
              <p14:xfrm>
                <a:off x="4574974" y="2596930"/>
                <a:ext cx="17748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6974" y="2578930"/>
                  <a:ext cx="213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14:cNvPr>
                <p14:cNvContentPartPr/>
                <p14:nvPr/>
              </p14:nvContentPartPr>
              <p14:xfrm>
                <a:off x="4720414" y="2940010"/>
                <a:ext cx="35640" cy="67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2414" y="2922010"/>
                  <a:ext cx="712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14:cNvPr>
                <p14:cNvContentPartPr/>
                <p14:nvPr/>
              </p14:nvContentPartPr>
              <p14:xfrm>
                <a:off x="4662094" y="3553450"/>
                <a:ext cx="111888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094" y="3535450"/>
                  <a:ext cx="1154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14:cNvPr>
                <p14:cNvContentPartPr/>
                <p14:nvPr/>
              </p14:nvContentPartPr>
              <p14:xfrm>
                <a:off x="5833534" y="3624370"/>
                <a:ext cx="49572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5521" y="3606753"/>
                  <a:ext cx="531386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14:cNvPr>
                <p14:cNvContentPartPr/>
                <p14:nvPr/>
              </p14:nvContentPartPr>
              <p14:xfrm>
                <a:off x="6282094" y="2034970"/>
                <a:ext cx="98280" cy="62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4094" y="2016980"/>
                  <a:ext cx="133920" cy="656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14:cNvPr>
                <p14:cNvContentPartPr/>
                <p14:nvPr/>
              </p14:nvContentPartPr>
              <p14:xfrm>
                <a:off x="6286054" y="2679370"/>
                <a:ext cx="220320" cy="9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8054" y="2661370"/>
                  <a:ext cx="2559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14:cNvPr>
                <p14:cNvContentPartPr/>
                <p14:nvPr/>
              </p14:nvContentPartPr>
              <p14:xfrm>
                <a:off x="3208774" y="3739570"/>
                <a:ext cx="38160" cy="66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0774" y="3721570"/>
                  <a:ext cx="73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14:cNvPr>
                <p14:cNvContentPartPr/>
                <p14:nvPr/>
              </p14:nvContentPartPr>
              <p14:xfrm>
                <a:off x="3194374" y="4416730"/>
                <a:ext cx="16092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76374" y="4398730"/>
                  <a:ext cx="1965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14:cNvPr>
                <p14:cNvContentPartPr/>
                <p14:nvPr/>
              </p14:nvContentPartPr>
              <p14:xfrm>
                <a:off x="4745614" y="3679450"/>
                <a:ext cx="26280" cy="54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7614" y="3661450"/>
                  <a:ext cx="6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14:cNvPr>
                <p14:cNvContentPartPr/>
                <p14:nvPr/>
              </p14:nvContentPartPr>
              <p14:xfrm>
                <a:off x="4683334" y="4193890"/>
                <a:ext cx="180720" cy="36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5334" y="4175890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14:cNvPr>
                <p14:cNvContentPartPr/>
                <p14:nvPr/>
              </p14:nvContentPartPr>
              <p14:xfrm>
                <a:off x="4780534" y="4542370"/>
                <a:ext cx="51120" cy="67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534" y="4524380"/>
                  <a:ext cx="86760" cy="713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14:cNvPr>
                <p14:cNvContentPartPr/>
                <p14:nvPr/>
              </p14:nvContentPartPr>
              <p14:xfrm>
                <a:off x="3289414" y="5214850"/>
                <a:ext cx="86544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414" y="5196889"/>
                  <a:ext cx="901080" cy="200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14:cNvPr>
                <p14:cNvContentPartPr/>
                <p14:nvPr/>
              </p14:nvContentPartPr>
              <p14:xfrm>
                <a:off x="4198414" y="5226010"/>
                <a:ext cx="64260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414" y="5208090"/>
                  <a:ext cx="678240" cy="11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14:cNvPr>
                <p14:cNvContentPartPr/>
                <p14:nvPr/>
              </p14:nvContentPartPr>
              <p14:xfrm>
                <a:off x="4911214" y="5098570"/>
                <a:ext cx="9849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3221" y="5080570"/>
                  <a:ext cx="1020587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14:cNvPr>
                <p14:cNvContentPartPr/>
                <p14:nvPr/>
              </p14:nvContentPartPr>
              <p14:xfrm>
                <a:off x="5905534" y="5143570"/>
                <a:ext cx="60588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534" y="5125444"/>
                  <a:ext cx="641520" cy="8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14:cNvPr>
                <p14:cNvContentPartPr/>
                <p14:nvPr/>
              </p14:nvContentPartPr>
              <p14:xfrm>
                <a:off x="6391894" y="3657130"/>
                <a:ext cx="88560" cy="64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3821" y="3639130"/>
                  <a:ext cx="124345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14:cNvPr>
                <p14:cNvContentPartPr/>
                <p14:nvPr/>
              </p14:nvContentPartPr>
              <p14:xfrm>
                <a:off x="6445894" y="4278490"/>
                <a:ext cx="171720" cy="25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7894" y="4260464"/>
                  <a:ext cx="207360" cy="28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14:cNvPr>
                <p14:cNvContentPartPr/>
                <p14:nvPr/>
              </p14:nvContentPartPr>
              <p14:xfrm>
                <a:off x="6540574" y="4547410"/>
                <a:ext cx="51120" cy="68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2446" y="4529401"/>
                  <a:ext cx="87013" cy="725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14:cNvPr>
                <p14:cNvContentPartPr/>
                <p14:nvPr/>
              </p14:nvContentPartPr>
              <p14:xfrm>
                <a:off x="2831494" y="1844890"/>
                <a:ext cx="344520" cy="36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3494" y="1826872"/>
                  <a:ext cx="380160" cy="398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14:cNvPr>
                <p14:cNvContentPartPr/>
                <p14:nvPr/>
              </p14:nvContentPartPr>
              <p14:xfrm>
                <a:off x="2388334" y="1492450"/>
                <a:ext cx="664200" cy="65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0334" y="1474450"/>
                  <a:ext cx="6998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14:cNvPr>
                <p14:cNvContentPartPr/>
                <p14:nvPr/>
              </p14:nvContentPartPr>
              <p14:xfrm>
                <a:off x="2081614" y="1436290"/>
                <a:ext cx="3182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3614" y="1418290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14:cNvPr>
                <p14:cNvContentPartPr/>
                <p14:nvPr/>
              </p14:nvContentPartPr>
              <p14:xfrm>
                <a:off x="2475094" y="1487770"/>
                <a:ext cx="33480" cy="4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7094" y="1469770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14:cNvPr>
                <p14:cNvContentPartPr/>
                <p14:nvPr/>
              </p14:nvContentPartPr>
              <p14:xfrm>
                <a:off x="2572294" y="1319290"/>
                <a:ext cx="14688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4250" y="1301259"/>
                  <a:ext cx="182608" cy="24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14:cNvPr>
                <p14:cNvContentPartPr/>
                <p14:nvPr/>
              </p14:nvContentPartPr>
              <p14:xfrm>
                <a:off x="2815294" y="1187170"/>
                <a:ext cx="17316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294" y="1169170"/>
                  <a:ext cx="208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14:cNvPr>
                <p14:cNvContentPartPr/>
                <p14:nvPr/>
              </p14:nvContentPartPr>
              <p14:xfrm>
                <a:off x="6540214" y="5132410"/>
                <a:ext cx="600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2203" y="5114410"/>
                  <a:ext cx="635781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14:cNvPr>
                <p14:cNvContentPartPr/>
                <p14:nvPr/>
              </p14:nvContentPartPr>
              <p14:xfrm>
                <a:off x="7011454" y="5214130"/>
                <a:ext cx="316440" cy="50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3474" y="5196130"/>
                  <a:ext cx="3520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14:cNvPr>
                <p14:cNvContentPartPr/>
                <p14:nvPr/>
              </p14:nvContentPartPr>
              <p14:xfrm>
                <a:off x="7105774" y="5322130"/>
                <a:ext cx="362520" cy="33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7774" y="5304130"/>
                  <a:ext cx="398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14:cNvPr>
                <p14:cNvContentPartPr/>
                <p14:nvPr/>
              </p14:nvContentPartPr>
              <p14:xfrm>
                <a:off x="7730734" y="5305570"/>
                <a:ext cx="277200" cy="33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2734" y="5287570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14:cNvPr>
                <p14:cNvContentPartPr/>
                <p14:nvPr/>
              </p14:nvContentPartPr>
              <p14:xfrm>
                <a:off x="8089294" y="5407090"/>
                <a:ext cx="25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1294" y="5389117"/>
                  <a:ext cx="60840" cy="27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14:cNvPr>
                <p14:cNvContentPartPr/>
                <p14:nvPr/>
              </p14:nvContentPartPr>
              <p14:xfrm>
                <a:off x="8091454" y="5321410"/>
                <a:ext cx="26424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3454" y="5303410"/>
                  <a:ext cx="29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14:cNvPr>
                <p14:cNvContentPartPr/>
                <p14:nvPr/>
              </p14:nvContentPartPr>
              <p14:xfrm>
                <a:off x="8465854" y="5323210"/>
                <a:ext cx="36360" cy="22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54" y="5305181"/>
                  <a:ext cx="72000" cy="2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14:cNvPr>
                <p14:cNvContentPartPr/>
                <p14:nvPr/>
              </p14:nvContentPartPr>
              <p14:xfrm>
                <a:off x="8488534" y="5327170"/>
                <a:ext cx="133920" cy="24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0582" y="5309170"/>
                  <a:ext cx="169464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7BD6FB-F6D5-4670-181B-A07B6C433560}"/>
              </a:ext>
            </a:extLst>
          </p:cNvPr>
          <p:cNvGrpSpPr/>
          <p:nvPr/>
        </p:nvGrpSpPr>
        <p:grpSpPr>
          <a:xfrm>
            <a:off x="2490214" y="2894290"/>
            <a:ext cx="357120" cy="313200"/>
            <a:chOff x="2490214" y="2894290"/>
            <a:chExt cx="357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14:cNvPr>
                <p14:cNvContentPartPr/>
                <p14:nvPr/>
              </p14:nvContentPartPr>
              <p14:xfrm>
                <a:off x="2527294" y="2894290"/>
                <a:ext cx="2484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9294" y="2876290"/>
                  <a:ext cx="6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14:cNvPr>
                <p14:cNvContentPartPr/>
                <p14:nvPr/>
              </p14:nvContentPartPr>
              <p14:xfrm>
                <a:off x="2490214" y="2904730"/>
                <a:ext cx="28512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2214" y="2886730"/>
                  <a:ext cx="32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14:cNvPr>
                <p14:cNvContentPartPr/>
                <p14:nvPr/>
              </p14:nvContentPartPr>
              <p14:xfrm>
                <a:off x="2829334" y="2975290"/>
                <a:ext cx="18000" cy="16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11334" y="2957290"/>
                  <a:ext cx="536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A155A4-AEFE-F774-FDB7-F219A780DA83}"/>
              </a:ext>
            </a:extLst>
          </p:cNvPr>
          <p:cNvGrpSpPr/>
          <p:nvPr/>
        </p:nvGrpSpPr>
        <p:grpSpPr>
          <a:xfrm>
            <a:off x="2601454" y="4453450"/>
            <a:ext cx="333720" cy="289080"/>
            <a:chOff x="2601454" y="4453450"/>
            <a:chExt cx="333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14:cNvPr>
                <p14:cNvContentPartPr/>
                <p14:nvPr/>
              </p14:nvContentPartPr>
              <p14:xfrm>
                <a:off x="2613694" y="4483330"/>
                <a:ext cx="27000" cy="25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5694" y="4465330"/>
                  <a:ext cx="62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14:cNvPr>
                <p14:cNvContentPartPr/>
                <p14:nvPr/>
              </p14:nvContentPartPr>
              <p14:xfrm>
                <a:off x="2601454" y="4453450"/>
                <a:ext cx="148680" cy="17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454" y="4435450"/>
                  <a:ext cx="184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14:cNvPr>
                <p14:cNvContentPartPr/>
                <p14:nvPr/>
              </p14:nvContentPartPr>
              <p14:xfrm>
                <a:off x="2854894" y="4581250"/>
                <a:ext cx="802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6813" y="4563250"/>
                  <a:ext cx="116081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367ABE-30AD-F828-6414-2DF29E568548}"/>
              </a:ext>
            </a:extLst>
          </p:cNvPr>
          <p:cNvGrpSpPr/>
          <p:nvPr/>
        </p:nvGrpSpPr>
        <p:grpSpPr>
          <a:xfrm>
            <a:off x="3644734" y="1573810"/>
            <a:ext cx="411120" cy="248760"/>
            <a:chOff x="3644734" y="1573810"/>
            <a:chExt cx="4111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14:cNvPr>
                <p14:cNvContentPartPr/>
                <p14:nvPr/>
              </p14:nvContentPartPr>
              <p14:xfrm>
                <a:off x="3644734" y="1585330"/>
                <a:ext cx="24840" cy="23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469" y="1567303"/>
                  <a:ext cx="61004" cy="272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14:cNvPr>
                <p14:cNvContentPartPr/>
                <p14:nvPr/>
              </p14:nvContentPartPr>
              <p14:xfrm>
                <a:off x="3654094" y="1573810"/>
                <a:ext cx="17316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6094" y="1555767"/>
                  <a:ext cx="208800" cy="185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14:cNvPr>
                <p14:cNvContentPartPr/>
                <p14:nvPr/>
              </p14:nvContentPartPr>
              <p14:xfrm>
                <a:off x="3915814" y="1660210"/>
                <a:ext cx="140040" cy="16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7860" y="1642170"/>
                  <a:ext cx="175589" cy="1980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CD5526-7242-27CD-4FFB-35749C778D91}"/>
              </a:ext>
            </a:extLst>
          </p:cNvPr>
          <p:cNvGrpSpPr/>
          <p:nvPr/>
        </p:nvGrpSpPr>
        <p:grpSpPr>
          <a:xfrm>
            <a:off x="3765694" y="3200290"/>
            <a:ext cx="369720" cy="270360"/>
            <a:chOff x="3765694" y="3200290"/>
            <a:chExt cx="3697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14:cNvPr>
                <p14:cNvContentPartPr/>
                <p14:nvPr/>
              </p14:nvContentPartPr>
              <p14:xfrm>
                <a:off x="3765694" y="3220090"/>
                <a:ext cx="1548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7694" y="3202090"/>
                  <a:ext cx="51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14:cNvPr>
                <p14:cNvContentPartPr/>
                <p14:nvPr/>
              </p14:nvContentPartPr>
              <p14:xfrm>
                <a:off x="3774694" y="3200290"/>
                <a:ext cx="170280" cy="18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6732" y="3182325"/>
                  <a:ext cx="205845" cy="21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14:cNvPr>
                <p14:cNvContentPartPr/>
                <p14:nvPr/>
              </p14:nvContentPartPr>
              <p14:xfrm>
                <a:off x="4058374" y="3253210"/>
                <a:ext cx="77040" cy="14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0458" y="3235210"/>
                  <a:ext cx="112514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14:cNvPr>
                <p14:cNvContentPartPr/>
                <p14:nvPr/>
              </p14:nvContentPartPr>
              <p14:xfrm>
                <a:off x="4130374" y="3313690"/>
                <a:ext cx="3960" cy="15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0574" y="3295690"/>
                  <a:ext cx="43164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74C423A-754D-8BC8-4E2B-D3DF2BB13F44}"/>
              </a:ext>
            </a:extLst>
          </p:cNvPr>
          <p:cNvGrpSpPr/>
          <p:nvPr/>
        </p:nvGrpSpPr>
        <p:grpSpPr>
          <a:xfrm>
            <a:off x="3815734" y="4785730"/>
            <a:ext cx="366120" cy="289080"/>
            <a:chOff x="3815734" y="4785730"/>
            <a:chExt cx="366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14:cNvPr>
                <p14:cNvContentPartPr/>
                <p14:nvPr/>
              </p14:nvContentPartPr>
              <p14:xfrm>
                <a:off x="3815734" y="4837210"/>
                <a:ext cx="53280" cy="23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7734" y="4819210"/>
                  <a:ext cx="88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14:cNvPr>
                <p14:cNvContentPartPr/>
                <p14:nvPr/>
              </p14:nvContentPartPr>
              <p14:xfrm>
                <a:off x="3842014" y="4785730"/>
                <a:ext cx="98640" cy="18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4014" y="4767730"/>
                  <a:ext cx="13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14:cNvPr>
                <p14:cNvContentPartPr/>
                <p14:nvPr/>
              </p14:nvContentPartPr>
              <p14:xfrm>
                <a:off x="4047574" y="4880050"/>
                <a:ext cx="13428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9574" y="4861901"/>
                  <a:ext cx="169920" cy="79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14:cNvPr>
                <p14:cNvContentPartPr/>
                <p14:nvPr/>
              </p14:nvContentPartPr>
              <p14:xfrm>
                <a:off x="4076014" y="4895170"/>
                <a:ext cx="6156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7908" y="4877126"/>
                  <a:ext cx="97410" cy="184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14:cNvPr>
              <p14:cNvContentPartPr/>
              <p14:nvPr/>
            </p14:nvContentPartPr>
            <p14:xfrm>
              <a:off x="5194534" y="1460770"/>
              <a:ext cx="39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76534" y="1443462"/>
                <a:ext cx="39600" cy="43269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3B7A16A-9A1B-7839-410E-B039093371B4}"/>
              </a:ext>
            </a:extLst>
          </p:cNvPr>
          <p:cNvGrpSpPr/>
          <p:nvPr/>
        </p:nvGrpSpPr>
        <p:grpSpPr>
          <a:xfrm>
            <a:off x="4125694" y="2641210"/>
            <a:ext cx="381240" cy="218160"/>
            <a:chOff x="4125694" y="2641210"/>
            <a:chExt cx="3812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14:cNvPr>
                <p14:cNvContentPartPr/>
                <p14:nvPr/>
              </p14:nvContentPartPr>
              <p14:xfrm>
                <a:off x="4166014" y="267037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8014" y="26523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14:cNvPr>
                <p14:cNvContentPartPr/>
                <p14:nvPr/>
              </p14:nvContentPartPr>
              <p14:xfrm>
                <a:off x="4140094" y="2661010"/>
                <a:ext cx="8352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2016" y="2642974"/>
                  <a:ext cx="119314" cy="215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14:cNvPr>
                <p14:cNvContentPartPr/>
                <p14:nvPr/>
              </p14:nvContentPartPr>
              <p14:xfrm>
                <a:off x="4125694" y="2641210"/>
                <a:ext cx="248760" cy="12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7720" y="2623156"/>
                  <a:ext cx="284348" cy="157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14:cNvPr>
                <p14:cNvContentPartPr/>
                <p14:nvPr/>
              </p14:nvContentPartPr>
              <p14:xfrm>
                <a:off x="4406494" y="2689810"/>
                <a:ext cx="100440" cy="16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8494" y="2671810"/>
                  <a:ext cx="1360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BC5A7A0-859E-9016-C872-1F358953159B}"/>
              </a:ext>
            </a:extLst>
          </p:cNvPr>
          <p:cNvGrpSpPr/>
          <p:nvPr/>
        </p:nvGrpSpPr>
        <p:grpSpPr>
          <a:xfrm>
            <a:off x="4315774" y="4301170"/>
            <a:ext cx="356400" cy="290160"/>
            <a:chOff x="4315774" y="4301170"/>
            <a:chExt cx="3564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14:cNvPr>
                <p14:cNvContentPartPr/>
                <p14:nvPr/>
              </p14:nvContentPartPr>
              <p14:xfrm>
                <a:off x="4337734" y="4362730"/>
                <a:ext cx="40680" cy="18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19734" y="4344730"/>
                  <a:ext cx="7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14:cNvPr>
                <p14:cNvContentPartPr/>
                <p14:nvPr/>
              </p14:nvContentPartPr>
              <p14:xfrm>
                <a:off x="4315774" y="4301170"/>
                <a:ext cx="18756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7774" y="4283208"/>
                  <a:ext cx="223200" cy="20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14:cNvPr>
                <p14:cNvContentPartPr/>
                <p14:nvPr/>
              </p14:nvContentPartPr>
              <p14:xfrm>
                <a:off x="4528894" y="4395850"/>
                <a:ext cx="140760" cy="19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0894" y="4377850"/>
                  <a:ext cx="176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14:cNvPr>
                <p14:cNvContentPartPr/>
                <p14:nvPr/>
              </p14:nvContentPartPr>
              <p14:xfrm>
                <a:off x="4565254" y="4491970"/>
                <a:ext cx="106920" cy="6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7254" y="4473970"/>
                  <a:ext cx="142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67B977-BCBD-FA1A-695B-24070506CED2}"/>
              </a:ext>
            </a:extLst>
          </p:cNvPr>
          <p:cNvGrpSpPr/>
          <p:nvPr/>
        </p:nvGrpSpPr>
        <p:grpSpPr>
          <a:xfrm>
            <a:off x="5195254" y="1475890"/>
            <a:ext cx="539280" cy="308160"/>
            <a:chOff x="5195254" y="1475890"/>
            <a:chExt cx="539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14:cNvPr>
                <p14:cNvContentPartPr/>
                <p14:nvPr/>
              </p14:nvContentPartPr>
              <p14:xfrm>
                <a:off x="5195254" y="1475890"/>
                <a:ext cx="60120" cy="25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7254" y="1457890"/>
                  <a:ext cx="95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14:cNvPr>
                <p14:cNvContentPartPr/>
                <p14:nvPr/>
              </p14:nvContentPartPr>
              <p14:xfrm>
                <a:off x="5204254" y="1492810"/>
                <a:ext cx="215280" cy="18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6254" y="1474810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14:cNvPr>
                <p14:cNvContentPartPr/>
                <p14:nvPr/>
              </p14:nvContentPartPr>
              <p14:xfrm>
                <a:off x="5542294" y="1617730"/>
                <a:ext cx="19224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24294" y="1599730"/>
                  <a:ext cx="22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BB53F9E-8B66-5A8B-C4F6-12F85559E00D}"/>
              </a:ext>
            </a:extLst>
          </p:cNvPr>
          <p:cNvGrpSpPr/>
          <p:nvPr/>
        </p:nvGrpSpPr>
        <p:grpSpPr>
          <a:xfrm>
            <a:off x="5369134" y="3129730"/>
            <a:ext cx="420120" cy="258480"/>
            <a:chOff x="5369134" y="3129730"/>
            <a:chExt cx="420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14:cNvPr>
                <p14:cNvContentPartPr/>
                <p14:nvPr/>
              </p14:nvContentPartPr>
              <p14:xfrm>
                <a:off x="5372014" y="3191650"/>
                <a:ext cx="50040" cy="19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4014" y="3173683"/>
                  <a:ext cx="85680" cy="232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14:cNvPr>
                <p14:cNvContentPartPr/>
                <p14:nvPr/>
              </p14:nvContentPartPr>
              <p14:xfrm>
                <a:off x="5369134" y="3129730"/>
                <a:ext cx="174960" cy="13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1097" y="3111730"/>
                  <a:ext cx="210673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14:cNvPr>
                <p14:cNvContentPartPr/>
                <p14:nvPr/>
              </p14:nvContentPartPr>
              <p14:xfrm>
                <a:off x="5651014" y="3200650"/>
                <a:ext cx="138240" cy="11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33061" y="3182706"/>
                  <a:ext cx="173787" cy="15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4A2024D-64E5-82A3-1C98-F4CCFA60A369}"/>
              </a:ext>
            </a:extLst>
          </p:cNvPr>
          <p:cNvGrpSpPr/>
          <p:nvPr/>
        </p:nvGrpSpPr>
        <p:grpSpPr>
          <a:xfrm>
            <a:off x="5576494" y="4614730"/>
            <a:ext cx="498600" cy="306000"/>
            <a:chOff x="5576494" y="4614730"/>
            <a:chExt cx="4986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14:cNvPr>
                <p14:cNvContentPartPr/>
                <p14:nvPr/>
              </p14:nvContentPartPr>
              <p14:xfrm>
                <a:off x="5587654" y="4698610"/>
                <a:ext cx="55800" cy="15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69537" y="4680653"/>
                  <a:ext cx="91671" cy="187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14:cNvPr>
                <p14:cNvContentPartPr/>
                <p14:nvPr/>
              </p14:nvContentPartPr>
              <p14:xfrm>
                <a:off x="5576494" y="4614730"/>
                <a:ext cx="11160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8552" y="4596730"/>
                  <a:ext cx="14712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14:cNvPr>
                <p14:cNvContentPartPr/>
                <p14:nvPr/>
              </p14:nvContentPartPr>
              <p14:xfrm>
                <a:off x="5603494" y="4687810"/>
                <a:ext cx="200880" cy="6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85526" y="4669713"/>
                  <a:ext cx="236456" cy="102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14:cNvPr>
                <p14:cNvContentPartPr/>
                <p14:nvPr/>
              </p14:nvContentPartPr>
              <p14:xfrm>
                <a:off x="5864494" y="4770250"/>
                <a:ext cx="3492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6494" y="4752207"/>
                  <a:ext cx="70560" cy="186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14:cNvPr>
                <p14:cNvContentPartPr/>
                <p14:nvPr/>
              </p14:nvContentPartPr>
              <p14:xfrm>
                <a:off x="5938654" y="4737850"/>
                <a:ext cx="136440" cy="144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20654" y="4719850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BCBCA4-9864-AA23-AB1E-2FBF34C83374}"/>
              </a:ext>
            </a:extLst>
          </p:cNvPr>
          <p:cNvGrpSpPr/>
          <p:nvPr/>
        </p:nvGrpSpPr>
        <p:grpSpPr>
          <a:xfrm>
            <a:off x="6770254" y="2677210"/>
            <a:ext cx="389160" cy="259560"/>
            <a:chOff x="6770254" y="2677210"/>
            <a:chExt cx="389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14:cNvPr>
                <p14:cNvContentPartPr/>
                <p14:nvPr/>
              </p14:nvContentPartPr>
              <p14:xfrm>
                <a:off x="6774934" y="2710690"/>
                <a:ext cx="7704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6934" y="2692690"/>
                  <a:ext cx="11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14:cNvPr>
                <p14:cNvContentPartPr/>
                <p14:nvPr/>
              </p14:nvContentPartPr>
              <p14:xfrm>
                <a:off x="6770254" y="2677210"/>
                <a:ext cx="18504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2254" y="2659210"/>
                  <a:ext cx="22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14:cNvPr>
                <p14:cNvContentPartPr/>
                <p14:nvPr/>
              </p14:nvContentPartPr>
              <p14:xfrm>
                <a:off x="7067974" y="2740570"/>
                <a:ext cx="2052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9653" y="2722570"/>
                  <a:ext cx="5679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14:cNvPr>
                <p14:cNvContentPartPr/>
                <p14:nvPr/>
              </p14:nvContentPartPr>
              <p14:xfrm>
                <a:off x="7151494" y="2725090"/>
                <a:ext cx="7920" cy="13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3494" y="2707090"/>
                  <a:ext cx="435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639B13-C389-DB49-FBBB-E4AB9677A479}"/>
              </a:ext>
            </a:extLst>
          </p:cNvPr>
          <p:cNvGrpSpPr/>
          <p:nvPr/>
        </p:nvGrpSpPr>
        <p:grpSpPr>
          <a:xfrm>
            <a:off x="6828214" y="4282450"/>
            <a:ext cx="545040" cy="274320"/>
            <a:chOff x="6828214" y="4282450"/>
            <a:chExt cx="5450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14:cNvPr>
                <p14:cNvContentPartPr/>
                <p14:nvPr/>
              </p14:nvContentPartPr>
              <p14:xfrm>
                <a:off x="6847294" y="4338250"/>
                <a:ext cx="37440" cy="21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29294" y="4320220"/>
                  <a:ext cx="73080" cy="254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14:cNvPr>
                <p14:cNvContentPartPr/>
                <p14:nvPr/>
              </p14:nvContentPartPr>
              <p14:xfrm>
                <a:off x="6828214" y="4282450"/>
                <a:ext cx="141480" cy="12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10214" y="4264450"/>
                  <a:ext cx="17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14:cNvPr>
                <p14:cNvContentPartPr/>
                <p14:nvPr/>
              </p14:nvContentPartPr>
              <p14:xfrm>
                <a:off x="7082014" y="4402690"/>
                <a:ext cx="27360" cy="10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64014" y="4384690"/>
                  <a:ext cx="63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14:cNvPr>
                <p14:cNvContentPartPr/>
                <p14:nvPr/>
              </p14:nvContentPartPr>
              <p14:xfrm>
                <a:off x="7170574" y="4443730"/>
                <a:ext cx="20268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52606" y="4425730"/>
                  <a:ext cx="238257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3B0362D-C198-0258-E110-CB3C42AA284E}"/>
              </a:ext>
            </a:extLst>
          </p:cNvPr>
          <p:cNvGrpSpPr/>
          <p:nvPr/>
        </p:nvGrpSpPr>
        <p:grpSpPr>
          <a:xfrm>
            <a:off x="3021214" y="2042170"/>
            <a:ext cx="262440" cy="280440"/>
            <a:chOff x="3021214" y="2042170"/>
            <a:chExt cx="2624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14:cNvPr>
                <p14:cNvContentPartPr/>
                <p14:nvPr/>
              </p14:nvContentPartPr>
              <p14:xfrm>
                <a:off x="3208414" y="2210290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90414" y="21922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14:cNvPr>
                <p14:cNvContentPartPr/>
                <p14:nvPr/>
              </p14:nvContentPartPr>
              <p14:xfrm>
                <a:off x="3021214" y="2042170"/>
                <a:ext cx="262440" cy="28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03214" y="2024170"/>
                  <a:ext cx="2980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14:cNvPr>
              <p14:cNvContentPartPr/>
              <p14:nvPr/>
            </p14:nvContentPartPr>
            <p14:xfrm>
              <a:off x="3208054" y="5288650"/>
              <a:ext cx="169560" cy="166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190054" y="5270650"/>
                <a:ext cx="2052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4152B8-8B39-7DF7-405F-DA8B33795292}"/>
              </a:ext>
            </a:extLst>
          </p:cNvPr>
          <p:cNvGrpSpPr/>
          <p:nvPr/>
        </p:nvGrpSpPr>
        <p:grpSpPr>
          <a:xfrm>
            <a:off x="3100414" y="3446890"/>
            <a:ext cx="232560" cy="350640"/>
            <a:chOff x="3100414" y="3446890"/>
            <a:chExt cx="2325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14:cNvPr>
                <p14:cNvContentPartPr/>
                <p14:nvPr/>
              </p14:nvContentPartPr>
              <p14:xfrm>
                <a:off x="3100414" y="3446890"/>
                <a:ext cx="232560" cy="350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82414" y="3428890"/>
                  <a:ext cx="268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14:cNvPr>
                <p14:cNvContentPartPr/>
                <p14:nvPr/>
              </p14:nvContentPartPr>
              <p14:xfrm>
                <a:off x="3143974" y="3590530"/>
                <a:ext cx="114480" cy="12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5974" y="3572477"/>
                  <a:ext cx="150120" cy="1581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14:cNvPr>
              <p14:cNvContentPartPr/>
              <p14:nvPr/>
            </p14:nvContentPartPr>
            <p14:xfrm>
              <a:off x="4477414" y="1984930"/>
              <a:ext cx="198720" cy="231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459414" y="1966930"/>
                <a:ext cx="234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14:cNvPr>
              <p14:cNvContentPartPr/>
              <p14:nvPr/>
            </p14:nvContentPartPr>
            <p14:xfrm>
              <a:off x="4633654" y="3551650"/>
              <a:ext cx="213840" cy="215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15654" y="3533650"/>
                <a:ext cx="249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14:cNvPr>
              <p14:cNvContentPartPr/>
              <p14:nvPr/>
            </p14:nvContentPartPr>
            <p14:xfrm>
              <a:off x="4833454" y="5102890"/>
              <a:ext cx="159480" cy="209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15454" y="5084890"/>
                <a:ext cx="195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14:cNvPr>
              <p14:cNvContentPartPr/>
              <p14:nvPr/>
            </p14:nvContentPartPr>
            <p14:xfrm>
              <a:off x="6180574" y="1845970"/>
              <a:ext cx="156240" cy="290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62532" y="1827970"/>
                <a:ext cx="191962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14:cNvPr>
              <p14:cNvContentPartPr/>
              <p14:nvPr/>
            </p14:nvContentPartPr>
            <p14:xfrm>
              <a:off x="6242854" y="3560290"/>
              <a:ext cx="254160" cy="210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24854" y="3542290"/>
                <a:ext cx="289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14:cNvPr>
              <p14:cNvContentPartPr/>
              <p14:nvPr/>
            </p14:nvContentPartPr>
            <p14:xfrm>
              <a:off x="6441934" y="5100010"/>
              <a:ext cx="173520" cy="15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23934" y="5082010"/>
                <a:ext cx="20916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FF9B9D-AAD4-8952-CF99-894EF4BD9ECF}"/>
              </a:ext>
            </a:extLst>
          </p:cNvPr>
          <p:cNvGrpSpPr/>
          <p:nvPr/>
        </p:nvGrpSpPr>
        <p:grpSpPr>
          <a:xfrm>
            <a:off x="2481214" y="2157010"/>
            <a:ext cx="299880" cy="320400"/>
            <a:chOff x="2481214" y="2157010"/>
            <a:chExt cx="2998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14:cNvPr>
                <p14:cNvContentPartPr/>
                <p14:nvPr/>
              </p14:nvContentPartPr>
              <p14:xfrm>
                <a:off x="2589574" y="2215690"/>
                <a:ext cx="23040" cy="27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1574" y="2197690"/>
                  <a:ext cx="58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14:cNvPr>
                <p14:cNvContentPartPr/>
                <p14:nvPr/>
              </p14:nvContentPartPr>
              <p14:xfrm>
                <a:off x="2481214" y="2157010"/>
                <a:ext cx="157680" cy="29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63214" y="2138988"/>
                  <a:ext cx="193320" cy="333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14:cNvPr>
                <p14:cNvContentPartPr/>
                <p14:nvPr/>
              </p14:nvContentPartPr>
              <p14:xfrm>
                <a:off x="2754454" y="2229370"/>
                <a:ext cx="26640" cy="248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36454" y="2211370"/>
                  <a:ext cx="6228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E5E323A-00F8-4BFC-3E52-DE332DBF97D9}"/>
              </a:ext>
            </a:extLst>
          </p:cNvPr>
          <p:cNvGrpSpPr/>
          <p:nvPr/>
        </p:nvGrpSpPr>
        <p:grpSpPr>
          <a:xfrm>
            <a:off x="2606494" y="3526450"/>
            <a:ext cx="320400" cy="289440"/>
            <a:chOff x="2606494" y="3526450"/>
            <a:chExt cx="3204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14:cNvPr>
                <p14:cNvContentPartPr/>
                <p14:nvPr/>
              </p14:nvContentPartPr>
              <p14:xfrm>
                <a:off x="2606494" y="3526450"/>
                <a:ext cx="130680" cy="28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88444" y="3508450"/>
                  <a:ext cx="166418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14:cNvPr>
                <p14:cNvContentPartPr/>
                <p14:nvPr/>
              </p14:nvContentPartPr>
              <p14:xfrm>
                <a:off x="2827534" y="3555250"/>
                <a:ext cx="99360" cy="16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09534" y="3537250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AD0DD-1210-7D3E-02F0-7E97738A0558}"/>
              </a:ext>
            </a:extLst>
          </p:cNvPr>
          <p:cNvGrpSpPr/>
          <p:nvPr/>
        </p:nvGrpSpPr>
        <p:grpSpPr>
          <a:xfrm>
            <a:off x="2793334" y="5308450"/>
            <a:ext cx="379440" cy="460440"/>
            <a:chOff x="2793334" y="5308450"/>
            <a:chExt cx="37944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14:cNvPr>
                <p14:cNvContentPartPr/>
                <p14:nvPr/>
              </p14:nvContentPartPr>
              <p14:xfrm>
                <a:off x="2793334" y="5308450"/>
                <a:ext cx="160560" cy="38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75374" y="5290467"/>
                  <a:ext cx="196120" cy="419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14:cNvPr>
                <p14:cNvContentPartPr/>
                <p14:nvPr/>
              </p14:nvContentPartPr>
              <p14:xfrm>
                <a:off x="2796934" y="5700850"/>
                <a:ext cx="3600" cy="7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78934" y="5682850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14:cNvPr>
                <p14:cNvContentPartPr/>
                <p14:nvPr/>
              </p14:nvContentPartPr>
              <p14:xfrm>
                <a:off x="3001414" y="5457130"/>
                <a:ext cx="171360" cy="3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3376" y="5439151"/>
                  <a:ext cx="207075" cy="3473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B09E50-A16F-32EC-F345-7F72F2C6FB50}"/>
              </a:ext>
            </a:extLst>
          </p:cNvPr>
          <p:cNvGrpSpPr/>
          <p:nvPr/>
        </p:nvGrpSpPr>
        <p:grpSpPr>
          <a:xfrm>
            <a:off x="4491094" y="1523050"/>
            <a:ext cx="369000" cy="361440"/>
            <a:chOff x="4491094" y="1523050"/>
            <a:chExt cx="369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14:cNvPr>
                <p14:cNvContentPartPr/>
                <p14:nvPr/>
              </p14:nvContentPartPr>
              <p14:xfrm>
                <a:off x="4491094" y="1523050"/>
                <a:ext cx="167040" cy="28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3094" y="1505050"/>
                  <a:ext cx="202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14:cNvPr>
                <p14:cNvContentPartPr/>
                <p14:nvPr/>
              </p14:nvContentPartPr>
              <p14:xfrm>
                <a:off x="4706374" y="1624570"/>
                <a:ext cx="105840" cy="13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8374" y="1606521"/>
                  <a:ext cx="141480" cy="16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14:cNvPr>
                <p14:cNvContentPartPr/>
                <p14:nvPr/>
              </p14:nvContentPartPr>
              <p14:xfrm>
                <a:off x="4818694" y="1681810"/>
                <a:ext cx="41400" cy="20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0694" y="1663810"/>
                  <a:ext cx="770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407AF7-02B3-D8D0-3AAD-6BD4C981470F}"/>
              </a:ext>
            </a:extLst>
          </p:cNvPr>
          <p:cNvGrpSpPr/>
          <p:nvPr/>
        </p:nvGrpSpPr>
        <p:grpSpPr>
          <a:xfrm>
            <a:off x="4473094" y="3251050"/>
            <a:ext cx="307440" cy="254520"/>
            <a:chOff x="4473094" y="3251050"/>
            <a:chExt cx="307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14:cNvPr>
                <p14:cNvContentPartPr/>
                <p14:nvPr/>
              </p14:nvContentPartPr>
              <p14:xfrm>
                <a:off x="4557694" y="3321970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9694" y="3303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14:cNvPr>
                <p14:cNvContentPartPr/>
                <p14:nvPr/>
              </p14:nvContentPartPr>
              <p14:xfrm>
                <a:off x="4473094" y="3251050"/>
                <a:ext cx="122400" cy="25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55094" y="3233050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14:cNvPr>
                <p14:cNvContentPartPr/>
                <p14:nvPr/>
              </p14:nvContentPartPr>
              <p14:xfrm>
                <a:off x="4672894" y="3333850"/>
                <a:ext cx="107640" cy="2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54894" y="3315850"/>
                  <a:ext cx="14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14:cNvPr>
                <p14:cNvContentPartPr/>
                <p14:nvPr/>
              </p14:nvContentPartPr>
              <p14:xfrm>
                <a:off x="4662814" y="3339970"/>
                <a:ext cx="11520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44870" y="3321970"/>
                  <a:ext cx="150729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B381425-DB34-5692-4BCD-6FE94F694199}"/>
              </a:ext>
            </a:extLst>
          </p:cNvPr>
          <p:cNvGrpSpPr/>
          <p:nvPr/>
        </p:nvGrpSpPr>
        <p:grpSpPr>
          <a:xfrm>
            <a:off x="4460854" y="4909210"/>
            <a:ext cx="297720" cy="307440"/>
            <a:chOff x="4460854" y="4909210"/>
            <a:chExt cx="2977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14:cNvPr>
                <p14:cNvContentPartPr/>
                <p14:nvPr/>
              </p14:nvContentPartPr>
              <p14:xfrm>
                <a:off x="4460854" y="4909210"/>
                <a:ext cx="160560" cy="27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42814" y="4891210"/>
                  <a:ext cx="196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14:cNvPr>
                <p14:cNvContentPartPr/>
                <p14:nvPr/>
              </p14:nvContentPartPr>
              <p14:xfrm>
                <a:off x="4628614" y="5039170"/>
                <a:ext cx="129960" cy="17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10614" y="5021133"/>
                  <a:ext cx="165600" cy="213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164294-3775-F8E9-8605-2475FBE74CC9}"/>
              </a:ext>
            </a:extLst>
          </p:cNvPr>
          <p:cNvGrpSpPr/>
          <p:nvPr/>
        </p:nvGrpSpPr>
        <p:grpSpPr>
          <a:xfrm>
            <a:off x="6519694" y="1553290"/>
            <a:ext cx="444600" cy="411480"/>
            <a:chOff x="6519694" y="1553290"/>
            <a:chExt cx="444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14:cNvPr>
                <p14:cNvContentPartPr/>
                <p14:nvPr/>
              </p14:nvContentPartPr>
              <p14:xfrm>
                <a:off x="6519694" y="1553290"/>
                <a:ext cx="149040" cy="39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01694" y="1535290"/>
                  <a:ext cx="1846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14:cNvPr>
                <p14:cNvContentPartPr/>
                <p14:nvPr/>
              </p14:nvContentPartPr>
              <p14:xfrm>
                <a:off x="6746494" y="1732210"/>
                <a:ext cx="15228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28536" y="1714182"/>
                  <a:ext cx="187836" cy="268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14:cNvPr>
                <p14:cNvContentPartPr/>
                <p14:nvPr/>
              </p14:nvContentPartPr>
              <p14:xfrm>
                <a:off x="6793654" y="1830490"/>
                <a:ext cx="1706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75654" y="1812584"/>
                  <a:ext cx="206280" cy="1042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034D594-EC19-44C3-E142-725A22CD476E}"/>
              </a:ext>
            </a:extLst>
          </p:cNvPr>
          <p:cNvGrpSpPr/>
          <p:nvPr/>
        </p:nvGrpSpPr>
        <p:grpSpPr>
          <a:xfrm>
            <a:off x="6708334" y="3438250"/>
            <a:ext cx="368280" cy="350280"/>
            <a:chOff x="6708334" y="3438250"/>
            <a:chExt cx="3682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14:cNvPr>
                <p14:cNvContentPartPr/>
                <p14:nvPr/>
              </p14:nvContentPartPr>
              <p14:xfrm>
                <a:off x="6708334" y="3438250"/>
                <a:ext cx="150120" cy="281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90334" y="3420250"/>
                  <a:ext cx="185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14:cNvPr>
                <p14:cNvContentPartPr/>
                <p14:nvPr/>
              </p14:nvContentPartPr>
              <p14:xfrm>
                <a:off x="6947374" y="3571450"/>
                <a:ext cx="12924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29374" y="3553450"/>
                  <a:ext cx="16488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38E23A-8FAD-6888-10E7-476242E4A346}"/>
              </a:ext>
            </a:extLst>
          </p:cNvPr>
          <p:cNvGrpSpPr/>
          <p:nvPr/>
        </p:nvGrpSpPr>
        <p:grpSpPr>
          <a:xfrm>
            <a:off x="6805534" y="4822090"/>
            <a:ext cx="401400" cy="246240"/>
            <a:chOff x="6805534" y="4822090"/>
            <a:chExt cx="4014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14:cNvPr>
                <p14:cNvContentPartPr/>
                <p14:nvPr/>
              </p14:nvContentPartPr>
              <p14:xfrm>
                <a:off x="6805534" y="4822090"/>
                <a:ext cx="155160" cy="236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87492" y="4804090"/>
                  <a:ext cx="190883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14:cNvPr>
                <p14:cNvContentPartPr/>
                <p14:nvPr/>
              </p14:nvContentPartPr>
              <p14:xfrm>
                <a:off x="7057534" y="4829650"/>
                <a:ext cx="149400" cy="23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39534" y="4811650"/>
                  <a:ext cx="18504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7C3377B-B378-6EC3-F2BD-99C835D2B6C5}"/>
                  </a:ext>
                </a:extLst>
              </p14:cNvPr>
              <p14:cNvContentPartPr/>
              <p14:nvPr/>
            </p14:nvContentPartPr>
            <p14:xfrm>
              <a:off x="2890534" y="1820410"/>
              <a:ext cx="169560" cy="212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7C3377B-B378-6EC3-F2BD-99C835D2B6C5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872534" y="1802440"/>
                <a:ext cx="205200" cy="2483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72CA3E9-0622-9E12-0172-091B087230F1}"/>
              </a:ext>
            </a:extLst>
          </p:cNvPr>
          <p:cNvGrpSpPr/>
          <p:nvPr/>
        </p:nvGrpSpPr>
        <p:grpSpPr>
          <a:xfrm>
            <a:off x="2646094" y="1614130"/>
            <a:ext cx="843840" cy="1023120"/>
            <a:chOff x="2646094" y="1614130"/>
            <a:chExt cx="843840" cy="10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738C3FA-E817-E05F-B967-B74D4CF7647A}"/>
                    </a:ext>
                  </a:extLst>
                </p14:cNvPr>
                <p14:cNvContentPartPr/>
                <p14:nvPr/>
              </p14:nvContentPartPr>
              <p14:xfrm>
                <a:off x="2734294" y="1614130"/>
                <a:ext cx="18000" cy="44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738C3FA-E817-E05F-B967-B74D4CF7647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71294" y="1551638"/>
                  <a:ext cx="143640" cy="168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4714AF2-4055-E7BE-B11B-AEC283821E9A}"/>
                    </a:ext>
                  </a:extLst>
                </p14:cNvPr>
                <p14:cNvContentPartPr/>
                <p14:nvPr/>
              </p14:nvContentPartPr>
              <p14:xfrm>
                <a:off x="2646094" y="1619170"/>
                <a:ext cx="441000" cy="405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4714AF2-4055-E7BE-B11B-AEC283821E9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83094" y="1556226"/>
                  <a:ext cx="566640" cy="531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D44C103-5476-9F15-C9B0-7126E1937922}"/>
                    </a:ext>
                  </a:extLst>
                </p14:cNvPr>
                <p14:cNvContentPartPr/>
                <p14:nvPr/>
              </p14:nvContentPartPr>
              <p14:xfrm>
                <a:off x="2819254" y="1703050"/>
                <a:ext cx="260640" cy="369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D44C103-5476-9F15-C9B0-7126E193792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756254" y="1640050"/>
                  <a:ext cx="3862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564764-1115-E18E-6DFA-6B37D0A764C2}"/>
                    </a:ext>
                  </a:extLst>
                </p14:cNvPr>
                <p14:cNvContentPartPr/>
                <p14:nvPr/>
              </p14:nvContentPartPr>
              <p14:xfrm>
                <a:off x="3044974" y="2443210"/>
                <a:ext cx="230760" cy="194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564764-1115-E18E-6DFA-6B37D0A764C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026974" y="2425243"/>
                  <a:ext cx="266400" cy="229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8A2656D-9A86-10C5-1882-E4EA99899177}"/>
                    </a:ext>
                  </a:extLst>
                </p14:cNvPr>
                <p14:cNvContentPartPr/>
                <p14:nvPr/>
              </p14:nvContentPartPr>
              <p14:xfrm>
                <a:off x="3029134" y="2489650"/>
                <a:ext cx="118440" cy="142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8A2656D-9A86-10C5-1882-E4EA9989917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011189" y="2471695"/>
                  <a:ext cx="153972" cy="178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DD81919-071B-AB3D-C2C7-C683237729DE}"/>
                    </a:ext>
                  </a:extLst>
                </p14:cNvPr>
                <p14:cNvContentPartPr/>
                <p14:nvPr/>
              </p14:nvContentPartPr>
              <p14:xfrm>
                <a:off x="3033814" y="2438890"/>
                <a:ext cx="312120" cy="189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DD81919-071B-AB3D-C2C7-C683237729D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15814" y="2420890"/>
                  <a:ext cx="347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5C0BCA2-3A9A-90F1-0805-2A0707A97F8E}"/>
                    </a:ext>
                  </a:extLst>
                </p14:cNvPr>
                <p14:cNvContentPartPr/>
                <p14:nvPr/>
              </p14:nvContentPartPr>
              <p14:xfrm>
                <a:off x="3126334" y="2248810"/>
                <a:ext cx="22680" cy="379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5C0BCA2-3A9A-90F1-0805-2A0707A97F8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063334" y="2185810"/>
                  <a:ext cx="1483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E991940-3E4E-3056-9ED2-34C001CCD244}"/>
                    </a:ext>
                  </a:extLst>
                </p14:cNvPr>
                <p14:cNvContentPartPr/>
                <p14:nvPr/>
              </p14:nvContentPartPr>
              <p14:xfrm>
                <a:off x="2988454" y="2375530"/>
                <a:ext cx="306000" cy="205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E991940-3E4E-3056-9ED2-34C001CCD24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925454" y="2312530"/>
                  <a:ext cx="431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F28BA4D-1960-5E44-5A24-6D00F2ECA168}"/>
                    </a:ext>
                  </a:extLst>
                </p14:cNvPr>
                <p14:cNvContentPartPr/>
                <p14:nvPr/>
              </p14:nvContentPartPr>
              <p14:xfrm>
                <a:off x="3181054" y="2150530"/>
                <a:ext cx="273240" cy="29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F28BA4D-1960-5E44-5A24-6D00F2ECA16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118054" y="2086762"/>
                  <a:ext cx="398880" cy="157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D1730B-8D48-398A-A871-1461367AC52B}"/>
                    </a:ext>
                  </a:extLst>
                </p14:cNvPr>
                <p14:cNvContentPartPr/>
                <p14:nvPr/>
              </p14:nvContentPartPr>
              <p14:xfrm>
                <a:off x="3315334" y="1991410"/>
                <a:ext cx="174600" cy="356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D1730B-8D48-398A-A871-1461367AC52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52334" y="1928410"/>
                  <a:ext cx="30024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985B14A-FC38-9D9F-BC7A-25CA83F9B504}"/>
              </a:ext>
            </a:extLst>
          </p:cNvPr>
          <p:cNvGrpSpPr/>
          <p:nvPr/>
        </p:nvGrpSpPr>
        <p:grpSpPr>
          <a:xfrm>
            <a:off x="3437734" y="1016890"/>
            <a:ext cx="5095440" cy="656280"/>
            <a:chOff x="3437734" y="1016890"/>
            <a:chExt cx="509544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0554C2-A6EF-835D-FEB5-5E27CD87891A}"/>
                    </a:ext>
                  </a:extLst>
                </p14:cNvPr>
                <p14:cNvContentPartPr/>
                <p14:nvPr/>
              </p14:nvContentPartPr>
              <p14:xfrm>
                <a:off x="3437734" y="1016890"/>
                <a:ext cx="5029200" cy="571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0554C2-A6EF-835D-FEB5-5E27CD87891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419734" y="998890"/>
                  <a:ext cx="50648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754583-7CCB-60D3-5C6E-63E5BA39C818}"/>
                    </a:ext>
                  </a:extLst>
                </p14:cNvPr>
                <p14:cNvContentPartPr/>
                <p14:nvPr/>
              </p14:nvContentPartPr>
              <p14:xfrm>
                <a:off x="8329414" y="1442050"/>
                <a:ext cx="203760" cy="231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754583-7CCB-60D3-5C6E-63E5BA39C81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311414" y="1424050"/>
                  <a:ext cx="23940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EDD319-E08C-7867-28BB-D7E240831130}"/>
                  </a:ext>
                </a:extLst>
              </p14:cNvPr>
              <p14:cNvContentPartPr/>
              <p14:nvPr/>
            </p14:nvContentPartPr>
            <p14:xfrm>
              <a:off x="9015214" y="1440610"/>
              <a:ext cx="19080" cy="104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EDD319-E08C-7867-28BB-D7E240831130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997214" y="1422610"/>
                <a:ext cx="5472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5C23B58-5C76-2F80-F591-685CC01E6A91}"/>
              </a:ext>
            </a:extLst>
          </p:cNvPr>
          <p:cNvGrpSpPr/>
          <p:nvPr/>
        </p:nvGrpSpPr>
        <p:grpSpPr>
          <a:xfrm>
            <a:off x="8960134" y="1625650"/>
            <a:ext cx="813600" cy="545040"/>
            <a:chOff x="8960134" y="1625650"/>
            <a:chExt cx="81360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F5C85CA-BF0D-DBDC-E64A-32F5F73CE2FA}"/>
                    </a:ext>
                  </a:extLst>
                </p14:cNvPr>
                <p14:cNvContentPartPr/>
                <p14:nvPr/>
              </p14:nvContentPartPr>
              <p14:xfrm>
                <a:off x="8960134" y="1625650"/>
                <a:ext cx="104760" cy="375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F5C85CA-BF0D-DBDC-E64A-32F5F73CE2F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42072" y="1607650"/>
                  <a:ext cx="140523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6F6812C-4792-99CE-B3E5-14981409821A}"/>
                    </a:ext>
                  </a:extLst>
                </p14:cNvPr>
                <p14:cNvContentPartPr/>
                <p14:nvPr/>
              </p14:nvContentPartPr>
              <p14:xfrm>
                <a:off x="9251734" y="1884490"/>
                <a:ext cx="135000" cy="268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6F6812C-4792-99CE-B3E5-14981409821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233686" y="1866490"/>
                  <a:ext cx="17073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9DAB41F-F8A6-30A5-D7A9-C83533FD2C82}"/>
                    </a:ext>
                  </a:extLst>
                </p14:cNvPr>
                <p14:cNvContentPartPr/>
                <p14:nvPr/>
              </p14:nvContentPartPr>
              <p14:xfrm>
                <a:off x="9117814" y="2005090"/>
                <a:ext cx="167040" cy="64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9DAB41F-F8A6-30A5-D7A9-C83533FD2C8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099775" y="1987090"/>
                  <a:ext cx="202757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4465D32-F78E-3648-6025-2D175667A2E5}"/>
                    </a:ext>
                  </a:extLst>
                </p14:cNvPr>
                <p14:cNvContentPartPr/>
                <p14:nvPr/>
              </p14:nvContentPartPr>
              <p14:xfrm>
                <a:off x="9489334" y="1981690"/>
                <a:ext cx="97200" cy="113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4465D32-F78E-3648-6025-2D175667A2E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471334" y="1963690"/>
                  <a:ext cx="132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F35B123-7ACA-9ECA-6D41-33075717A081}"/>
                    </a:ext>
                  </a:extLst>
                </p14:cNvPr>
                <p14:cNvContentPartPr/>
                <p14:nvPr/>
              </p14:nvContentPartPr>
              <p14:xfrm>
                <a:off x="9697054" y="1871170"/>
                <a:ext cx="29880" cy="299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F35B123-7ACA-9ECA-6D41-33075717A08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679054" y="1853170"/>
                  <a:ext cx="655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FFDD925-D7F7-E735-D510-E8731E29BA76}"/>
                    </a:ext>
                  </a:extLst>
                </p14:cNvPr>
                <p14:cNvContentPartPr/>
                <p14:nvPr/>
              </p14:nvContentPartPr>
              <p14:xfrm>
                <a:off x="9618214" y="1977370"/>
                <a:ext cx="155520" cy="33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FFDD925-D7F7-E735-D510-E8731E29BA7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600214" y="1959370"/>
                  <a:ext cx="1911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B35257D-A5F2-962A-9A23-CCE121209C29}"/>
              </a:ext>
            </a:extLst>
          </p:cNvPr>
          <p:cNvGrpSpPr/>
          <p:nvPr/>
        </p:nvGrpSpPr>
        <p:grpSpPr>
          <a:xfrm>
            <a:off x="10056694" y="1727890"/>
            <a:ext cx="155880" cy="104040"/>
            <a:chOff x="10056694" y="1727890"/>
            <a:chExt cx="15588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F00EB7-B20F-6353-FD4B-F541A758E75D}"/>
                    </a:ext>
                  </a:extLst>
                </p14:cNvPr>
                <p14:cNvContentPartPr/>
                <p14:nvPr/>
              </p14:nvContentPartPr>
              <p14:xfrm>
                <a:off x="10056694" y="1727890"/>
                <a:ext cx="142560" cy="24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F00EB7-B20F-6353-FD4B-F541A758E75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038694" y="1709890"/>
                  <a:ext cx="178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15DC0A5-F801-13D8-BAAA-7D52EE50F376}"/>
                    </a:ext>
                  </a:extLst>
                </p14:cNvPr>
                <p14:cNvContentPartPr/>
                <p14:nvPr/>
              </p14:nvContentPartPr>
              <p14:xfrm>
                <a:off x="10085134" y="1789450"/>
                <a:ext cx="127440" cy="42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15DC0A5-F801-13D8-BAAA-7D52EE50F37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67134" y="1771450"/>
                  <a:ext cx="16308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DD4C2BD-3EC4-8DB3-FE22-F2FC6D245961}"/>
                  </a:ext>
                </a:extLst>
              </p14:cNvPr>
              <p14:cNvContentPartPr/>
              <p14:nvPr/>
            </p14:nvContentPartPr>
            <p14:xfrm>
              <a:off x="10504174" y="1613770"/>
              <a:ext cx="111240" cy="2696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DD4C2BD-3EC4-8DB3-FE22-F2FC6D24596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0486116" y="1595770"/>
                <a:ext cx="146996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C56B178-93A9-2452-DA42-633741988A88}"/>
                  </a:ext>
                </a:extLst>
              </p14:cNvPr>
              <p14:cNvContentPartPr/>
              <p14:nvPr/>
            </p14:nvContentPartPr>
            <p14:xfrm>
              <a:off x="10514254" y="1464370"/>
              <a:ext cx="26280" cy="43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C56B178-93A9-2452-DA42-633741988A88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0496254" y="1446370"/>
                <a:ext cx="6192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737B190-44D9-1D2A-0079-5AEA1BC50772}"/>
              </a:ext>
            </a:extLst>
          </p:cNvPr>
          <p:cNvGrpSpPr/>
          <p:nvPr/>
        </p:nvGrpSpPr>
        <p:grpSpPr>
          <a:xfrm>
            <a:off x="10691734" y="1716730"/>
            <a:ext cx="618480" cy="430200"/>
            <a:chOff x="10691734" y="1716730"/>
            <a:chExt cx="618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6C29776-927C-7DD3-19EF-662BF700454F}"/>
                    </a:ext>
                  </a:extLst>
                </p14:cNvPr>
                <p14:cNvContentPartPr/>
                <p14:nvPr/>
              </p14:nvContentPartPr>
              <p14:xfrm>
                <a:off x="10698574" y="1894930"/>
                <a:ext cx="12240" cy="207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6C29776-927C-7DD3-19EF-662BF700454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680574" y="1876930"/>
                  <a:ext cx="47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6AE86F6-3531-2AEE-7DDF-7FC56392DA9A}"/>
                    </a:ext>
                  </a:extLst>
                </p14:cNvPr>
                <p14:cNvContentPartPr/>
                <p14:nvPr/>
              </p14:nvContentPartPr>
              <p14:xfrm>
                <a:off x="10691734" y="1872970"/>
                <a:ext cx="126720" cy="129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6AE86F6-3531-2AEE-7DDF-7FC56392DA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673734" y="1854970"/>
                  <a:ext cx="162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DA18D66-18AC-12CF-04AD-ABC0B447E05F}"/>
                    </a:ext>
                  </a:extLst>
                </p14:cNvPr>
                <p14:cNvContentPartPr/>
                <p14:nvPr/>
              </p14:nvContentPartPr>
              <p14:xfrm>
                <a:off x="10907374" y="1962970"/>
                <a:ext cx="31320" cy="183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DA18D66-18AC-12CF-04AD-ABC0B447E05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889165" y="1944970"/>
                  <a:ext cx="67374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1F27D6C-B6C8-DE56-9B0F-2A4C578DC75F}"/>
                    </a:ext>
                  </a:extLst>
                </p14:cNvPr>
                <p14:cNvContentPartPr/>
                <p14:nvPr/>
              </p14:nvContentPartPr>
              <p14:xfrm>
                <a:off x="11087374" y="1785130"/>
                <a:ext cx="222840" cy="34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1F27D6C-B6C8-DE56-9B0F-2A4C578DC75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69403" y="1767317"/>
                  <a:ext cx="258423" cy="69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46BF881-48C7-3EFB-A226-8220529E7460}"/>
                    </a:ext>
                  </a:extLst>
                </p14:cNvPr>
                <p14:cNvContentPartPr/>
                <p14:nvPr/>
              </p14:nvContentPartPr>
              <p14:xfrm>
                <a:off x="11224534" y="1716730"/>
                <a:ext cx="39240" cy="207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46BF881-48C7-3EFB-A226-8220529E746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206534" y="1698730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165EE3C-0C17-9BA7-FB1F-716D6A054C06}"/>
                  </a:ext>
                </a:extLst>
              </p14:cNvPr>
              <p14:cNvContentPartPr/>
              <p14:nvPr/>
            </p14:nvContentPartPr>
            <p14:xfrm>
              <a:off x="11493814" y="1662730"/>
              <a:ext cx="69840" cy="2145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165EE3C-0C17-9BA7-FB1F-716D6A054C06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1475721" y="1644730"/>
                <a:ext cx="105665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17EADBC-47E5-62C4-D086-4B13B8CD2EA1}"/>
                  </a:ext>
                </a:extLst>
              </p14:cNvPr>
              <p14:cNvContentPartPr/>
              <p14:nvPr/>
            </p14:nvContentPartPr>
            <p14:xfrm>
              <a:off x="11527294" y="1488850"/>
              <a:ext cx="41400" cy="37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17EADBC-47E5-62C4-D086-4B13B8CD2EA1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1509136" y="1471021"/>
                <a:ext cx="77353" cy="72741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C6C767F-C377-DCE6-7683-3BACEC7D96F1}"/>
              </a:ext>
            </a:extLst>
          </p:cNvPr>
          <p:cNvGrpSpPr/>
          <p:nvPr/>
        </p:nvGrpSpPr>
        <p:grpSpPr>
          <a:xfrm>
            <a:off x="11716654" y="1842730"/>
            <a:ext cx="282240" cy="191160"/>
            <a:chOff x="11716654" y="1842730"/>
            <a:chExt cx="28224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8369652-410D-22B3-E67C-25A4AF9A9D83}"/>
                    </a:ext>
                  </a:extLst>
                </p14:cNvPr>
                <p14:cNvContentPartPr/>
                <p14:nvPr/>
              </p14:nvContentPartPr>
              <p14:xfrm>
                <a:off x="11725294" y="1870450"/>
                <a:ext cx="16200" cy="155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8369652-410D-22B3-E67C-25A4AF9A9D8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707294" y="1852450"/>
                  <a:ext cx="51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E8EBC67-7B70-E4B7-161B-D88580ED162E}"/>
                    </a:ext>
                  </a:extLst>
                </p14:cNvPr>
                <p14:cNvContentPartPr/>
                <p14:nvPr/>
              </p14:nvContentPartPr>
              <p14:xfrm>
                <a:off x="11716654" y="1842730"/>
                <a:ext cx="151560" cy="103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E8EBC67-7B70-E4B7-161B-D88580ED162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698654" y="1824792"/>
                  <a:ext cx="187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870F8CB-4CDE-FB44-C68B-E1B8254B08B8}"/>
                    </a:ext>
                  </a:extLst>
                </p14:cNvPr>
                <p14:cNvContentPartPr/>
                <p14:nvPr/>
              </p14:nvContentPartPr>
              <p14:xfrm>
                <a:off x="11887294" y="1857850"/>
                <a:ext cx="111600" cy="176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870F8CB-4CDE-FB44-C68B-E1B8254B08B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869294" y="1839850"/>
                  <a:ext cx="14724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C13F5A0-4DCA-7B2A-C2AA-E096074A130C}"/>
                  </a:ext>
                </a:extLst>
              </p14:cNvPr>
              <p14:cNvContentPartPr/>
              <p14:nvPr/>
            </p14:nvContentPartPr>
            <p14:xfrm>
              <a:off x="8535694" y="2710690"/>
              <a:ext cx="210960" cy="2638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C13F5A0-4DCA-7B2A-C2AA-E096074A130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8517694" y="2692690"/>
                <a:ext cx="2466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B0A9D1D-1C3B-F5F4-7CF6-5B78D0664590}"/>
                  </a:ext>
                </a:extLst>
              </p14:cNvPr>
              <p14:cNvContentPartPr/>
              <p14:nvPr/>
            </p14:nvContentPartPr>
            <p14:xfrm>
              <a:off x="8589694" y="2564530"/>
              <a:ext cx="52200" cy="396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B0A9D1D-1C3B-F5F4-7CF6-5B78D0664590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8571694" y="2546692"/>
                <a:ext cx="87840" cy="74919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2AA4EE46-02DB-9908-E328-07CF1A9590B7}"/>
              </a:ext>
            </a:extLst>
          </p:cNvPr>
          <p:cNvGrpSpPr/>
          <p:nvPr/>
        </p:nvGrpSpPr>
        <p:grpSpPr>
          <a:xfrm>
            <a:off x="8922334" y="2819050"/>
            <a:ext cx="321120" cy="244080"/>
            <a:chOff x="8922334" y="2819050"/>
            <a:chExt cx="32112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6F95D9D-6EDC-60FE-9F26-E7CDF546C147}"/>
                    </a:ext>
                  </a:extLst>
                </p14:cNvPr>
                <p14:cNvContentPartPr/>
                <p14:nvPr/>
              </p14:nvContentPartPr>
              <p14:xfrm>
                <a:off x="8922334" y="2867290"/>
                <a:ext cx="27000" cy="195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6F95D9D-6EDC-60FE-9F26-E7CDF546C14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904334" y="2849290"/>
                  <a:ext cx="62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4C4869A-88DB-3D50-17F1-30373F485B32}"/>
                    </a:ext>
                  </a:extLst>
                </p14:cNvPr>
                <p14:cNvContentPartPr/>
                <p14:nvPr/>
              </p14:nvContentPartPr>
              <p14:xfrm>
                <a:off x="9099454" y="2819050"/>
                <a:ext cx="80280" cy="14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4C4869A-88DB-3D50-17F1-30373F485B3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081454" y="2801050"/>
                  <a:ext cx="115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FB26A8A-23F3-7DE9-3A72-73B63722A484}"/>
                    </a:ext>
                  </a:extLst>
                </p14:cNvPr>
                <p14:cNvContentPartPr/>
                <p14:nvPr/>
              </p14:nvContentPartPr>
              <p14:xfrm>
                <a:off x="9143734" y="2895010"/>
                <a:ext cx="99720" cy="19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FB26A8A-23F3-7DE9-3A72-73B63722A48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125734" y="2877343"/>
                  <a:ext cx="135360" cy="540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A3C3A4B-E6B1-7D5A-1008-2AA8E35CA977}"/>
                  </a:ext>
                </a:extLst>
              </p14:cNvPr>
              <p14:cNvContentPartPr/>
              <p14:nvPr/>
            </p14:nvContentPartPr>
            <p14:xfrm>
              <a:off x="9465574" y="2795650"/>
              <a:ext cx="90720" cy="2070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A3C3A4B-E6B1-7D5A-1008-2AA8E35CA977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9447574" y="2777681"/>
                <a:ext cx="126360" cy="242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DFA0ABE-AA02-2513-037F-4887103A75EF}"/>
                  </a:ext>
                </a:extLst>
              </p14:cNvPr>
              <p14:cNvContentPartPr/>
              <p14:nvPr/>
            </p14:nvContentPartPr>
            <p14:xfrm>
              <a:off x="9476734" y="2619970"/>
              <a:ext cx="45360" cy="349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DFA0ABE-AA02-2513-037F-4887103A75EF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458734" y="2601970"/>
                <a:ext cx="8100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0B74BDA-6CE7-A255-AFC5-1C531CFA57F4}"/>
              </a:ext>
            </a:extLst>
          </p:cNvPr>
          <p:cNvGrpSpPr/>
          <p:nvPr/>
        </p:nvGrpSpPr>
        <p:grpSpPr>
          <a:xfrm>
            <a:off x="9711094" y="2764330"/>
            <a:ext cx="361080" cy="290160"/>
            <a:chOff x="9711094" y="2764330"/>
            <a:chExt cx="3610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B2AADE5-38B6-D9C3-3631-3D6839AEC837}"/>
                    </a:ext>
                  </a:extLst>
                </p14:cNvPr>
                <p14:cNvContentPartPr/>
                <p14:nvPr/>
              </p14:nvContentPartPr>
              <p14:xfrm>
                <a:off x="9711094" y="2899690"/>
                <a:ext cx="169920" cy="154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B2AADE5-38B6-D9C3-3631-3D6839AEC83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693094" y="2881690"/>
                  <a:ext cx="205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4CCAFD1-2C15-1B45-49D2-25C2B1CE1E6B}"/>
                    </a:ext>
                  </a:extLst>
                </p14:cNvPr>
                <p14:cNvContentPartPr/>
                <p14:nvPr/>
              </p14:nvContentPartPr>
              <p14:xfrm>
                <a:off x="9953734" y="2851450"/>
                <a:ext cx="117720" cy="24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4CCAFD1-2C15-1B45-49D2-25C2B1CE1E6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35734" y="2833450"/>
                  <a:ext cx="153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423E060-97AF-5CF6-3EEE-00B443B6BD27}"/>
                    </a:ext>
                  </a:extLst>
                </p14:cNvPr>
                <p14:cNvContentPartPr/>
                <p14:nvPr/>
              </p14:nvContentPartPr>
              <p14:xfrm>
                <a:off x="10041214" y="2764330"/>
                <a:ext cx="30960" cy="18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423E060-97AF-5CF6-3EEE-00B443B6BD2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023214" y="2746330"/>
                  <a:ext cx="6660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C4BC5A7-8427-DAD1-BA3E-A940B8C891DF}"/>
                  </a:ext>
                </a:extLst>
              </p14:cNvPr>
              <p14:cNvContentPartPr/>
              <p14:nvPr/>
            </p14:nvContentPartPr>
            <p14:xfrm>
              <a:off x="10318054" y="2765770"/>
              <a:ext cx="132480" cy="170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C4BC5A7-8427-DAD1-BA3E-A940B8C891DF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0300054" y="2747770"/>
                <a:ext cx="168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07ECE95-4E2A-5D7D-2477-246F6D001BD8}"/>
                  </a:ext>
                </a:extLst>
              </p14:cNvPr>
              <p14:cNvContentPartPr/>
              <p14:nvPr/>
            </p14:nvContentPartPr>
            <p14:xfrm>
              <a:off x="10341454" y="2609530"/>
              <a:ext cx="11520" cy="342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07ECE95-4E2A-5D7D-2477-246F6D001BD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0323454" y="2591530"/>
                <a:ext cx="471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EA3909C-DBB5-756B-8A1A-C73DBA6AF457}"/>
              </a:ext>
            </a:extLst>
          </p:cNvPr>
          <p:cNvGrpSpPr/>
          <p:nvPr/>
        </p:nvGrpSpPr>
        <p:grpSpPr>
          <a:xfrm>
            <a:off x="10604974" y="2799250"/>
            <a:ext cx="146520" cy="279000"/>
            <a:chOff x="10604974" y="2799250"/>
            <a:chExt cx="1465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AAA0806-4337-385C-3F05-37D4D5EAF7B5}"/>
                    </a:ext>
                  </a:extLst>
                </p14:cNvPr>
                <p14:cNvContentPartPr/>
                <p14:nvPr/>
              </p14:nvContentPartPr>
              <p14:xfrm>
                <a:off x="10604974" y="2799250"/>
                <a:ext cx="146520" cy="151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AAA0806-4337-385C-3F05-37D4D5EAF7B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86974" y="2781250"/>
                  <a:ext cx="182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9953D05-9FC5-8E74-AEAE-A38D3042DC26}"/>
                    </a:ext>
                  </a:extLst>
                </p14:cNvPr>
                <p14:cNvContentPartPr/>
                <p14:nvPr/>
              </p14:nvContentPartPr>
              <p14:xfrm>
                <a:off x="10722334" y="2889250"/>
                <a:ext cx="19440" cy="189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9953D05-9FC5-8E74-AEAE-A38D3042DC2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704334" y="2871284"/>
                  <a:ext cx="55080" cy="22457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C37313B-1CFE-EF81-3587-B951D4BEB1D0}"/>
                  </a:ext>
                </a:extLst>
              </p14:cNvPr>
              <p14:cNvContentPartPr/>
              <p14:nvPr/>
            </p14:nvContentPartPr>
            <p14:xfrm>
              <a:off x="8967694" y="3314410"/>
              <a:ext cx="27360" cy="212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C37313B-1CFE-EF81-3587-B951D4BEB1D0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8949454" y="3296410"/>
                <a:ext cx="63475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863EB7C-CBCF-8D01-119D-BCC69E779F18}"/>
              </a:ext>
            </a:extLst>
          </p:cNvPr>
          <p:cNvGrpSpPr/>
          <p:nvPr/>
        </p:nvGrpSpPr>
        <p:grpSpPr>
          <a:xfrm>
            <a:off x="8910454" y="3481450"/>
            <a:ext cx="385920" cy="379440"/>
            <a:chOff x="8910454" y="3481450"/>
            <a:chExt cx="38592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C91C630-B1EF-4706-2250-8267F308467C}"/>
                    </a:ext>
                  </a:extLst>
                </p14:cNvPr>
                <p14:cNvContentPartPr/>
                <p14:nvPr/>
              </p14:nvContentPartPr>
              <p14:xfrm>
                <a:off x="8910454" y="3481450"/>
                <a:ext cx="82080" cy="316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C91C630-B1EF-4706-2250-8267F308467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892454" y="3463450"/>
                  <a:ext cx="1177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E45599E-1EFB-6E88-DEBB-F4238847214F}"/>
                    </a:ext>
                  </a:extLst>
                </p14:cNvPr>
                <p14:cNvContentPartPr/>
                <p14:nvPr/>
              </p14:nvContentPartPr>
              <p14:xfrm>
                <a:off x="9110974" y="3639130"/>
                <a:ext cx="185400" cy="221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E45599E-1EFB-6E88-DEBB-F4238847214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092974" y="3621130"/>
                  <a:ext cx="2210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E73B5FF-E18E-0C08-1462-5A0E5B1954B5}"/>
              </a:ext>
            </a:extLst>
          </p:cNvPr>
          <p:cNvGrpSpPr/>
          <p:nvPr/>
        </p:nvGrpSpPr>
        <p:grpSpPr>
          <a:xfrm>
            <a:off x="9460894" y="3640570"/>
            <a:ext cx="100080" cy="98280"/>
            <a:chOff x="9460894" y="3640570"/>
            <a:chExt cx="10008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E3AD2F5-5013-A7D0-BB2F-D6B129938C6C}"/>
                    </a:ext>
                  </a:extLst>
                </p14:cNvPr>
                <p14:cNvContentPartPr/>
                <p14:nvPr/>
              </p14:nvContentPartPr>
              <p14:xfrm>
                <a:off x="9466654" y="3640570"/>
                <a:ext cx="62640" cy="20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E3AD2F5-5013-A7D0-BB2F-D6B129938C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448654" y="3622570"/>
                  <a:ext cx="98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834896E-04E8-F9E0-9C7D-B65C21161783}"/>
                    </a:ext>
                  </a:extLst>
                </p14:cNvPr>
                <p14:cNvContentPartPr/>
                <p14:nvPr/>
              </p14:nvContentPartPr>
              <p14:xfrm>
                <a:off x="9460894" y="3724810"/>
                <a:ext cx="100080" cy="14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834896E-04E8-F9E0-9C7D-B65C2116178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442894" y="3706810"/>
                  <a:ext cx="13572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597E53F-CB31-EABA-A8B8-BCB2DDE91A48}"/>
                  </a:ext>
                </a:extLst>
              </p14:cNvPr>
              <p14:cNvContentPartPr/>
              <p14:nvPr/>
            </p14:nvContentPartPr>
            <p14:xfrm>
              <a:off x="9801814" y="3576490"/>
              <a:ext cx="109080" cy="151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597E53F-CB31-EABA-A8B8-BCB2DDE91A48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9783814" y="3558490"/>
                <a:ext cx="1447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F696BF3E-D22F-A8E8-96F7-2854D9B277C5}"/>
                  </a:ext>
                </a:extLst>
              </p14:cNvPr>
              <p14:cNvContentPartPr/>
              <p14:nvPr/>
            </p14:nvContentPartPr>
            <p14:xfrm>
              <a:off x="9813334" y="3425290"/>
              <a:ext cx="21240" cy="219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F696BF3E-D22F-A8E8-96F7-2854D9B277C5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795334" y="3407290"/>
                <a:ext cx="56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F816E19-C2FB-50DC-E5A8-046C5CC726A0}"/>
                  </a:ext>
                </a:extLst>
              </p14:cNvPr>
              <p14:cNvContentPartPr/>
              <p14:nvPr/>
            </p14:nvContentPartPr>
            <p14:xfrm>
              <a:off x="10075054" y="3640570"/>
              <a:ext cx="139320" cy="249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F816E19-C2FB-50DC-E5A8-046C5CC726A0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0057007" y="3622570"/>
                <a:ext cx="175052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1B87F94-B505-EF32-BD0C-8E8DEAB7EBD8}"/>
              </a:ext>
            </a:extLst>
          </p:cNvPr>
          <p:cNvGrpSpPr/>
          <p:nvPr/>
        </p:nvGrpSpPr>
        <p:grpSpPr>
          <a:xfrm>
            <a:off x="10364134" y="3599890"/>
            <a:ext cx="169560" cy="110880"/>
            <a:chOff x="10364134" y="3599890"/>
            <a:chExt cx="16956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920B6BC-927D-1075-5C91-13A8C529A9CB}"/>
                    </a:ext>
                  </a:extLst>
                </p14:cNvPr>
                <p14:cNvContentPartPr/>
                <p14:nvPr/>
              </p14:nvContentPartPr>
              <p14:xfrm>
                <a:off x="10364134" y="3666490"/>
                <a:ext cx="169560" cy="14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920B6BC-927D-1075-5C91-13A8C529A9C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346096" y="3648490"/>
                  <a:ext cx="205276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EA7B5B-18A4-7362-57FD-5F607BE9354B}"/>
                    </a:ext>
                  </a:extLst>
                </p14:cNvPr>
                <p14:cNvContentPartPr/>
                <p14:nvPr/>
              </p14:nvContentPartPr>
              <p14:xfrm>
                <a:off x="10438294" y="3599890"/>
                <a:ext cx="32400" cy="110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EA7B5B-18A4-7362-57FD-5F607BE9354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20492" y="3581890"/>
                  <a:ext cx="67648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07F3BF3-8807-920C-A24A-85BF39EE4A3F}"/>
                  </a:ext>
                </a:extLst>
              </p14:cNvPr>
              <p14:cNvContentPartPr/>
              <p14:nvPr/>
            </p14:nvContentPartPr>
            <p14:xfrm>
              <a:off x="10728814" y="3333850"/>
              <a:ext cx="18000" cy="111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07F3BF3-8807-920C-A24A-85BF39EE4A3F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0710814" y="3315250"/>
                <a:ext cx="53640" cy="47988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6D4DE35-7FAC-9AF2-D04D-D25FEFF13500}"/>
              </a:ext>
            </a:extLst>
          </p:cNvPr>
          <p:cNvGrpSpPr/>
          <p:nvPr/>
        </p:nvGrpSpPr>
        <p:grpSpPr>
          <a:xfrm>
            <a:off x="10736374" y="3511330"/>
            <a:ext cx="362160" cy="210240"/>
            <a:chOff x="10736374" y="3511330"/>
            <a:chExt cx="3621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D59BDD2-C61A-7CCE-94CA-364172B1A96F}"/>
                    </a:ext>
                  </a:extLst>
                </p14:cNvPr>
                <p14:cNvContentPartPr/>
                <p14:nvPr/>
              </p14:nvContentPartPr>
              <p14:xfrm>
                <a:off x="10736374" y="3511330"/>
                <a:ext cx="90720" cy="210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D59BDD2-C61A-7CCE-94CA-364172B1A96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718374" y="3493330"/>
                  <a:ext cx="126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245132C-EC70-C070-270E-ABE81FCFA1FB}"/>
                    </a:ext>
                  </a:extLst>
                </p14:cNvPr>
                <p14:cNvContentPartPr/>
                <p14:nvPr/>
              </p14:nvContentPartPr>
              <p14:xfrm>
                <a:off x="10952734" y="3527530"/>
                <a:ext cx="145800" cy="188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245132C-EC70-C070-270E-ABE81FCFA1F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934689" y="3509530"/>
                  <a:ext cx="181528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B09B067-56A0-A0A8-650D-314C346D65F9}"/>
                  </a:ext>
                </a:extLst>
              </p14:cNvPr>
              <p14:cNvContentPartPr/>
              <p14:nvPr/>
            </p14:nvContentPartPr>
            <p14:xfrm>
              <a:off x="9535414" y="4181650"/>
              <a:ext cx="21240" cy="205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B09B067-56A0-A0A8-650D-314C346D65F9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9517414" y="4163650"/>
                <a:ext cx="568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B366A37-C225-105E-1C14-E247FB097404}"/>
                  </a:ext>
                </a:extLst>
              </p14:cNvPr>
              <p14:cNvContentPartPr/>
              <p14:nvPr/>
            </p14:nvContentPartPr>
            <p14:xfrm>
              <a:off x="9572494" y="4335730"/>
              <a:ext cx="68400" cy="140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B366A37-C225-105E-1C14-E247FB097404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9554494" y="4317730"/>
                <a:ext cx="104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7DDF6BF-2330-2D2F-94E6-119FA0A9C590}"/>
                  </a:ext>
                </a:extLst>
              </p14:cNvPr>
              <p14:cNvContentPartPr/>
              <p14:nvPr/>
            </p14:nvContentPartPr>
            <p14:xfrm>
              <a:off x="9656734" y="4475050"/>
              <a:ext cx="20520" cy="1551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7DDF6BF-2330-2D2F-94E6-119FA0A9C590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9638413" y="4457008"/>
                <a:ext cx="56796" cy="190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2085B97-018A-B754-1969-05DC28E9A651}"/>
                  </a:ext>
                </a:extLst>
              </p14:cNvPr>
              <p14:cNvContentPartPr/>
              <p14:nvPr/>
            </p14:nvContentPartPr>
            <p14:xfrm>
              <a:off x="9335614" y="4971130"/>
              <a:ext cx="39600" cy="63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2085B97-018A-B754-1969-05DC28E9A651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9317614" y="4953130"/>
                <a:ext cx="752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99487A53-22D3-6563-91D7-30C86FA90F8C}"/>
                  </a:ext>
                </a:extLst>
              </p14:cNvPr>
              <p14:cNvContentPartPr/>
              <p14:nvPr/>
            </p14:nvContentPartPr>
            <p14:xfrm>
              <a:off x="9032854" y="5047450"/>
              <a:ext cx="74520" cy="1886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99487A53-22D3-6563-91D7-30C86FA90F8C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9014854" y="5029450"/>
                <a:ext cx="1101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5B31F4A-DA2B-8A13-B0B2-FAE7F9AA3C68}"/>
                  </a:ext>
                </a:extLst>
              </p14:cNvPr>
              <p14:cNvContentPartPr/>
              <p14:nvPr/>
            </p14:nvContentPartPr>
            <p14:xfrm>
              <a:off x="9060214" y="4869610"/>
              <a:ext cx="12600" cy="63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5B31F4A-DA2B-8A13-B0B2-FAE7F9AA3C68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9042214" y="4851712"/>
                <a:ext cx="48240" cy="98438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5563C19-3C92-A8EA-1BDE-2837A53E52C8}"/>
              </a:ext>
            </a:extLst>
          </p:cNvPr>
          <p:cNvGrpSpPr/>
          <p:nvPr/>
        </p:nvGrpSpPr>
        <p:grpSpPr>
          <a:xfrm>
            <a:off x="9306454" y="5154730"/>
            <a:ext cx="247320" cy="184680"/>
            <a:chOff x="9306454" y="5154730"/>
            <a:chExt cx="2473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E2F78C8-8DEE-9EFF-7179-E6C4F5D28E64}"/>
                    </a:ext>
                  </a:extLst>
                </p14:cNvPr>
                <p14:cNvContentPartPr/>
                <p14:nvPr/>
              </p14:nvContentPartPr>
              <p14:xfrm>
                <a:off x="9306454" y="5154730"/>
                <a:ext cx="10440" cy="184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E2F78C8-8DEE-9EFF-7179-E6C4F5D28E6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289054" y="5136730"/>
                  <a:ext cx="44892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76E2250-C426-46AE-AA0D-949AA1283ED7}"/>
                    </a:ext>
                  </a:extLst>
                </p14:cNvPr>
                <p14:cNvContentPartPr/>
                <p14:nvPr/>
              </p14:nvContentPartPr>
              <p14:xfrm>
                <a:off x="9414094" y="5180290"/>
                <a:ext cx="139680" cy="155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76E2250-C426-46AE-AA0D-949AA1283ED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96094" y="5162290"/>
                  <a:ext cx="1753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8CC3FA8E-D61E-6004-43D3-65B2CFB9971B}"/>
              </a:ext>
            </a:extLst>
          </p:cNvPr>
          <p:cNvGrpSpPr/>
          <p:nvPr/>
        </p:nvGrpSpPr>
        <p:grpSpPr>
          <a:xfrm>
            <a:off x="9719734" y="5019730"/>
            <a:ext cx="151920" cy="218520"/>
            <a:chOff x="9719734" y="5019730"/>
            <a:chExt cx="1519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7900FA0-F227-6C82-74CB-56C10F7A3770}"/>
                    </a:ext>
                  </a:extLst>
                </p14:cNvPr>
                <p14:cNvContentPartPr/>
                <p14:nvPr/>
              </p14:nvContentPartPr>
              <p14:xfrm>
                <a:off x="9719734" y="5095330"/>
                <a:ext cx="151920" cy="38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7900FA0-F227-6C82-74CB-56C10F7A377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701734" y="5077330"/>
                  <a:ext cx="187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A56C5EA-0FA8-85C2-0452-3DEF21334425}"/>
                    </a:ext>
                  </a:extLst>
                </p14:cNvPr>
                <p14:cNvContentPartPr/>
                <p14:nvPr/>
              </p14:nvContentPartPr>
              <p14:xfrm>
                <a:off x="9820894" y="5019730"/>
                <a:ext cx="42480" cy="218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A56C5EA-0FA8-85C2-0452-3DEF2133442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802894" y="5001730"/>
                  <a:ext cx="7812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063F050-C9E4-B242-3040-567F04C1DEE2}"/>
                  </a:ext>
                </a:extLst>
              </p14:cNvPr>
              <p14:cNvContentPartPr/>
              <p14:nvPr/>
            </p14:nvContentPartPr>
            <p14:xfrm>
              <a:off x="10064974" y="5013610"/>
              <a:ext cx="123120" cy="1580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063F050-C9E4-B242-3040-567F04C1DEE2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0046974" y="4995610"/>
                <a:ext cx="1587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0C57DDF-6D28-E5EE-84F0-E167B1AA11D6}"/>
                  </a:ext>
                </a:extLst>
              </p14:cNvPr>
              <p14:cNvContentPartPr/>
              <p14:nvPr/>
            </p14:nvContentPartPr>
            <p14:xfrm>
              <a:off x="10081894" y="4904170"/>
              <a:ext cx="18000" cy="86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0C57DDF-6D28-E5EE-84F0-E167B1AA11D6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0063894" y="4886170"/>
                <a:ext cx="5364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oup 272">
            <a:extLst>
              <a:ext uri="{FF2B5EF4-FFF2-40B4-BE49-F238E27FC236}">
                <a16:creationId xmlns:a16="http://schemas.microsoft.com/office/drawing/2014/main" id="{28D7B87C-E642-584A-B230-A9B193558243}"/>
              </a:ext>
            </a:extLst>
          </p:cNvPr>
          <p:cNvGrpSpPr/>
          <p:nvPr/>
        </p:nvGrpSpPr>
        <p:grpSpPr>
          <a:xfrm>
            <a:off x="10342894" y="5117650"/>
            <a:ext cx="258840" cy="171000"/>
            <a:chOff x="10342894" y="5117650"/>
            <a:chExt cx="25884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4F6C15C-4BBA-766B-1837-929382F423C9}"/>
                    </a:ext>
                  </a:extLst>
                </p14:cNvPr>
                <p14:cNvContentPartPr/>
                <p14:nvPr/>
              </p14:nvContentPartPr>
              <p14:xfrm>
                <a:off x="10342894" y="5128450"/>
                <a:ext cx="14040" cy="1602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4F6C15C-4BBA-766B-1837-929382F423C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325344" y="5110409"/>
                  <a:ext cx="48789" cy="1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A71A63A-4A3A-2063-5E2A-47D35FE0B869}"/>
                    </a:ext>
                  </a:extLst>
                </p14:cNvPr>
                <p14:cNvContentPartPr/>
                <p14:nvPr/>
              </p14:nvContentPartPr>
              <p14:xfrm>
                <a:off x="10464934" y="5117650"/>
                <a:ext cx="136800" cy="110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A71A63A-4A3A-2063-5E2A-47D35FE0B8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46934" y="5099650"/>
                  <a:ext cx="1724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BE06F18-A8DC-F730-BB0F-A6101DF2772C}"/>
              </a:ext>
            </a:extLst>
          </p:cNvPr>
          <p:cNvGrpSpPr/>
          <p:nvPr/>
        </p:nvGrpSpPr>
        <p:grpSpPr>
          <a:xfrm>
            <a:off x="10759054" y="5040970"/>
            <a:ext cx="339840" cy="146160"/>
            <a:chOff x="10759054" y="5040970"/>
            <a:chExt cx="3398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59C95D7-1172-88A0-7DBD-2A2DF138D4B2}"/>
                    </a:ext>
                  </a:extLst>
                </p14:cNvPr>
                <p14:cNvContentPartPr/>
                <p14:nvPr/>
              </p14:nvContentPartPr>
              <p14:xfrm>
                <a:off x="10759054" y="5052850"/>
                <a:ext cx="77760" cy="30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59C95D7-1172-88A0-7DBD-2A2DF138D4B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741054" y="5034850"/>
                  <a:ext cx="113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52430F9-4D1C-ABC0-783B-2EE9BDF11757}"/>
                    </a:ext>
                  </a:extLst>
                </p14:cNvPr>
                <p14:cNvContentPartPr/>
                <p14:nvPr/>
              </p14:nvContentPartPr>
              <p14:xfrm>
                <a:off x="10811974" y="5107570"/>
                <a:ext cx="83520" cy="34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52430F9-4D1C-ABC0-783B-2EE9BDF1175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793974" y="5089570"/>
                  <a:ext cx="119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AFBD649-0099-32B5-B11B-504F9106850B}"/>
                    </a:ext>
                  </a:extLst>
                </p14:cNvPr>
                <p14:cNvContentPartPr/>
                <p14:nvPr/>
              </p14:nvContentPartPr>
              <p14:xfrm>
                <a:off x="11020774" y="5040970"/>
                <a:ext cx="78120" cy="146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AFBD649-0099-32B5-B11B-504F910685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002774" y="5022970"/>
                  <a:ext cx="11376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5B4F07D-DAEA-8AD5-70BF-FB84F33BC0FB}"/>
                  </a:ext>
                </a:extLst>
              </p14:cNvPr>
              <p14:cNvContentPartPr/>
              <p14:nvPr/>
            </p14:nvContentPartPr>
            <p14:xfrm>
              <a:off x="11032654" y="4880410"/>
              <a:ext cx="20880" cy="327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5B4F07D-DAEA-8AD5-70BF-FB84F33BC0FB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1014654" y="4862210"/>
                <a:ext cx="56520" cy="68796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BCE5D0E5-1E99-4408-C2DB-30D9883D10E2}"/>
              </a:ext>
            </a:extLst>
          </p:cNvPr>
          <p:cNvGrpSpPr/>
          <p:nvPr/>
        </p:nvGrpSpPr>
        <p:grpSpPr>
          <a:xfrm>
            <a:off x="11246854" y="5132770"/>
            <a:ext cx="394200" cy="269280"/>
            <a:chOff x="11246854" y="5132770"/>
            <a:chExt cx="39420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96DC6C9-43E4-A557-5A2E-0B55231693B7}"/>
                    </a:ext>
                  </a:extLst>
                </p14:cNvPr>
                <p14:cNvContentPartPr/>
                <p14:nvPr/>
              </p14:nvContentPartPr>
              <p14:xfrm>
                <a:off x="11291134" y="5132770"/>
                <a:ext cx="39240" cy="269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96DC6C9-43E4-A557-5A2E-0B55231693B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273134" y="5114770"/>
                  <a:ext cx="74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D2D3390-A426-1751-ADA1-33FE55D3CDDC}"/>
                    </a:ext>
                  </a:extLst>
                </p14:cNvPr>
                <p14:cNvContentPartPr/>
                <p14:nvPr/>
              </p14:nvContentPartPr>
              <p14:xfrm>
                <a:off x="11246854" y="5288650"/>
                <a:ext cx="86040" cy="18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D2D3390-A426-1751-ADA1-33FE55D3CDD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228778" y="5270650"/>
                  <a:ext cx="12183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6042E02-0B8E-4254-F7D1-8EA27ADF2327}"/>
                    </a:ext>
                  </a:extLst>
                </p14:cNvPr>
                <p14:cNvContentPartPr/>
                <p14:nvPr/>
              </p14:nvContentPartPr>
              <p14:xfrm>
                <a:off x="11403814" y="5282890"/>
                <a:ext cx="91800" cy="102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6042E02-0B8E-4254-F7D1-8EA27ADF232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385814" y="5264890"/>
                  <a:ext cx="127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CF154C9-209C-DBA2-DC34-B68C593180EF}"/>
                    </a:ext>
                  </a:extLst>
                </p14:cNvPr>
                <p14:cNvContentPartPr/>
                <p14:nvPr/>
              </p14:nvContentPartPr>
              <p14:xfrm>
                <a:off x="11553574" y="5153290"/>
                <a:ext cx="33840" cy="206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CF154C9-209C-DBA2-DC34-B68C593180E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535574" y="5135290"/>
                  <a:ext cx="69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28393B0-897F-15C4-AFAE-B3F8BECEAB4D}"/>
                    </a:ext>
                  </a:extLst>
                </p14:cNvPr>
                <p14:cNvContentPartPr/>
                <p14:nvPr/>
              </p14:nvContentPartPr>
              <p14:xfrm>
                <a:off x="11525134" y="5219530"/>
                <a:ext cx="115920" cy="35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28393B0-897F-15C4-AFAE-B3F8BECEAB4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507134" y="5201530"/>
                  <a:ext cx="1515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56E96109-8F8C-D098-9F52-A2E91EDB07F5}"/>
              </a:ext>
            </a:extLst>
          </p:cNvPr>
          <p:cNvGrpSpPr/>
          <p:nvPr/>
        </p:nvGrpSpPr>
        <p:grpSpPr>
          <a:xfrm>
            <a:off x="221134" y="2865490"/>
            <a:ext cx="467280" cy="304920"/>
            <a:chOff x="221134" y="2865490"/>
            <a:chExt cx="46728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02EE75C-2CB7-99BD-2311-08D675627A84}"/>
                    </a:ext>
                  </a:extLst>
                </p14:cNvPr>
                <p14:cNvContentPartPr/>
                <p14:nvPr/>
              </p14:nvContentPartPr>
              <p14:xfrm>
                <a:off x="221134" y="2865490"/>
                <a:ext cx="190080" cy="304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02EE75C-2CB7-99BD-2311-08D675627A8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03134" y="2847850"/>
                  <a:ext cx="2257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E7FBF31-D0CE-269B-BC98-BC592CB684A0}"/>
                    </a:ext>
                  </a:extLst>
                </p14:cNvPr>
                <p14:cNvContentPartPr/>
                <p14:nvPr/>
              </p14:nvContentPartPr>
              <p14:xfrm>
                <a:off x="557014" y="2979250"/>
                <a:ext cx="59040" cy="12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E7FBF31-D0CE-269B-BC98-BC592CB684A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39374" y="2961610"/>
                  <a:ext cx="94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625F3D-21FC-4340-A9E6-A22D3DE30B0B}"/>
                    </a:ext>
                  </a:extLst>
                </p14:cNvPr>
                <p14:cNvContentPartPr/>
                <p14:nvPr/>
              </p14:nvContentPartPr>
              <p14:xfrm>
                <a:off x="571774" y="3044050"/>
                <a:ext cx="116640" cy="5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625F3D-21FC-4340-A9E6-A22D3DE30B0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3774" y="3026410"/>
                  <a:ext cx="1522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D3F6FC3-EE5A-E46E-7BB8-48D8D7132688}"/>
              </a:ext>
            </a:extLst>
          </p:cNvPr>
          <p:cNvGrpSpPr/>
          <p:nvPr/>
        </p:nvGrpSpPr>
        <p:grpSpPr>
          <a:xfrm>
            <a:off x="869854" y="2860450"/>
            <a:ext cx="332640" cy="307800"/>
            <a:chOff x="869854" y="2860450"/>
            <a:chExt cx="33264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9CAE64D-86C9-5A99-ACF0-0A912D5A952A}"/>
                    </a:ext>
                  </a:extLst>
                </p14:cNvPr>
                <p14:cNvContentPartPr/>
                <p14:nvPr/>
              </p14:nvContentPartPr>
              <p14:xfrm>
                <a:off x="869854" y="2860450"/>
                <a:ext cx="23040" cy="276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9CAE64D-86C9-5A99-ACF0-0A912D5A952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51854" y="2842810"/>
                  <a:ext cx="58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1190E7A-F5CC-8EEE-84E3-0F2D1DA55402}"/>
                    </a:ext>
                  </a:extLst>
                </p14:cNvPr>
                <p14:cNvContentPartPr/>
                <p14:nvPr/>
              </p14:nvContentPartPr>
              <p14:xfrm>
                <a:off x="1066054" y="2902570"/>
                <a:ext cx="22320" cy="265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1190E7A-F5CC-8EEE-84E3-0F2D1DA5540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48054" y="2884570"/>
                  <a:ext cx="57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0223A1F-B76F-05A6-0C46-92EE67AD0CB5}"/>
                    </a:ext>
                  </a:extLst>
                </p14:cNvPr>
                <p14:cNvContentPartPr/>
                <p14:nvPr/>
              </p14:nvContentPartPr>
              <p14:xfrm>
                <a:off x="1061014" y="2877730"/>
                <a:ext cx="141480" cy="126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0223A1F-B76F-05A6-0C46-92EE67AD0CB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43374" y="2860090"/>
                  <a:ext cx="17712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B37DD73-0629-4461-D44B-4918AB99B3FC}"/>
                  </a:ext>
                </a:extLst>
              </p14:cNvPr>
              <p14:cNvContentPartPr/>
              <p14:nvPr/>
            </p14:nvContentPartPr>
            <p14:xfrm>
              <a:off x="305014" y="3610690"/>
              <a:ext cx="96840" cy="282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B37DD73-0629-4461-D44B-4918AB99B3FC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287374" y="3593050"/>
                <a:ext cx="132480" cy="31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87D69ED-2714-2914-5254-7C0A8CD8A7D5}"/>
              </a:ext>
            </a:extLst>
          </p:cNvPr>
          <p:cNvGrpSpPr/>
          <p:nvPr/>
        </p:nvGrpSpPr>
        <p:grpSpPr>
          <a:xfrm>
            <a:off x="568534" y="3508810"/>
            <a:ext cx="1633680" cy="456840"/>
            <a:chOff x="568534" y="3508810"/>
            <a:chExt cx="163368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4E4241-6DEE-4DFD-D3CD-1500790F6347}"/>
                    </a:ext>
                  </a:extLst>
                </p14:cNvPr>
                <p14:cNvContentPartPr/>
                <p14:nvPr/>
              </p14:nvContentPartPr>
              <p14:xfrm>
                <a:off x="568534" y="3806170"/>
                <a:ext cx="3960" cy="153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4E4241-6DEE-4DFD-D3CD-1500790F6347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0894" y="3788170"/>
                  <a:ext cx="3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35A01C8-AC00-6ABE-0C55-82D0BD75E5E7}"/>
                    </a:ext>
                  </a:extLst>
                </p14:cNvPr>
                <p14:cNvContentPartPr/>
                <p14:nvPr/>
              </p14:nvContentPartPr>
              <p14:xfrm>
                <a:off x="688054" y="3707170"/>
                <a:ext cx="183240" cy="56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35A01C8-AC00-6ABE-0C55-82D0BD75E5E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70054" y="3689170"/>
                  <a:ext cx="218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1E25FC-03E9-B6E9-3B25-7A476D6B0FE7}"/>
                    </a:ext>
                  </a:extLst>
                </p14:cNvPr>
                <p14:cNvContentPartPr/>
                <p14:nvPr/>
              </p14:nvContentPartPr>
              <p14:xfrm>
                <a:off x="964174" y="3559210"/>
                <a:ext cx="147960" cy="289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1E25FC-03E9-B6E9-3B25-7A476D6B0FE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46174" y="3541570"/>
                  <a:ext cx="183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EAB66A5-1829-4160-47CC-089360A3EDFB}"/>
                    </a:ext>
                  </a:extLst>
                </p14:cNvPr>
                <p14:cNvContentPartPr/>
                <p14:nvPr/>
              </p14:nvContentPartPr>
              <p14:xfrm>
                <a:off x="1141294" y="3722290"/>
                <a:ext cx="95400" cy="155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EAB66A5-1829-4160-47CC-089360A3EDF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23654" y="3704650"/>
                  <a:ext cx="131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8CC7B9E-A8D1-7C0B-4E2D-1EC83E6B7FBB}"/>
                    </a:ext>
                  </a:extLst>
                </p14:cNvPr>
                <p14:cNvContentPartPr/>
                <p14:nvPr/>
              </p14:nvContentPartPr>
              <p14:xfrm>
                <a:off x="1330294" y="3683050"/>
                <a:ext cx="77400" cy="39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8CC7B9E-A8D1-7C0B-4E2D-1EC83E6B7FB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312654" y="3665410"/>
                  <a:ext cx="113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95E3125-0AA6-086C-B852-F52964DF24BA}"/>
                    </a:ext>
                  </a:extLst>
                </p14:cNvPr>
                <p14:cNvContentPartPr/>
                <p14:nvPr/>
              </p14:nvContentPartPr>
              <p14:xfrm>
                <a:off x="1324534" y="3737410"/>
                <a:ext cx="120960" cy="51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95E3125-0AA6-086C-B852-F52964DF24B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06534" y="3719770"/>
                  <a:ext cx="156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8636E61-A45D-1890-9DF4-E4F7A9869FED}"/>
                    </a:ext>
                  </a:extLst>
                </p14:cNvPr>
                <p14:cNvContentPartPr/>
                <p14:nvPr/>
              </p14:nvContentPartPr>
              <p14:xfrm>
                <a:off x="1574734" y="3638770"/>
                <a:ext cx="71280" cy="173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8636E61-A45D-1890-9DF4-E4F7A9869FE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557094" y="3621130"/>
                  <a:ext cx="106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7DB3FD4-AB61-309B-14BE-2C423C9265E7}"/>
                    </a:ext>
                  </a:extLst>
                </p14:cNvPr>
                <p14:cNvContentPartPr/>
                <p14:nvPr/>
              </p14:nvContentPartPr>
              <p14:xfrm>
                <a:off x="1583374" y="3508810"/>
                <a:ext cx="23040" cy="11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7DB3FD4-AB61-309B-14BE-2C423C9265E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565734" y="3490810"/>
                  <a:ext cx="58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94933D8-9D42-BC2F-4903-175C9B98CAAC}"/>
                    </a:ext>
                  </a:extLst>
                </p14:cNvPr>
                <p14:cNvContentPartPr/>
                <p14:nvPr/>
              </p14:nvContentPartPr>
              <p14:xfrm>
                <a:off x="1782814" y="3798610"/>
                <a:ext cx="26280" cy="167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94933D8-9D42-BC2F-4903-175C9B98CAA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764814" y="3780610"/>
                  <a:ext cx="61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01CB42F-8AA8-D897-45B6-7B0CD22F7B4C}"/>
                    </a:ext>
                  </a:extLst>
                </p14:cNvPr>
                <p14:cNvContentPartPr/>
                <p14:nvPr/>
              </p14:nvContentPartPr>
              <p14:xfrm>
                <a:off x="1969654" y="3574690"/>
                <a:ext cx="9720" cy="241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01CB42F-8AA8-D897-45B6-7B0CD22F7B4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951654" y="3557050"/>
                  <a:ext cx="45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68F03F4-BBC2-0FF4-BCD6-B7B3F4CC83CB}"/>
                    </a:ext>
                  </a:extLst>
                </p14:cNvPr>
                <p14:cNvContentPartPr/>
                <p14:nvPr/>
              </p14:nvContentPartPr>
              <p14:xfrm>
                <a:off x="1935094" y="3545530"/>
                <a:ext cx="192240" cy="172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68F03F4-BBC2-0FF4-BCD6-B7B3F4CC83C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917094" y="3527890"/>
                  <a:ext cx="227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72E4A49-85F9-FCB2-910F-07958D321383}"/>
                    </a:ext>
                  </a:extLst>
                </p14:cNvPr>
                <p14:cNvContentPartPr/>
                <p14:nvPr/>
              </p14:nvContentPartPr>
              <p14:xfrm>
                <a:off x="2184574" y="3689170"/>
                <a:ext cx="17640" cy="180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72E4A49-85F9-FCB2-910F-07958D32138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166934" y="3671530"/>
                  <a:ext cx="5328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772E5E77-8DEB-F098-A65F-509A96C15BF1}"/>
                  </a:ext>
                </a:extLst>
              </p14:cNvPr>
              <p14:cNvContentPartPr/>
              <p14:nvPr/>
            </p14:nvContentPartPr>
            <p14:xfrm>
              <a:off x="799654" y="4306930"/>
              <a:ext cx="11520" cy="176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772E5E77-8DEB-F098-A65F-509A96C15BF1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781654" y="4288930"/>
                <a:ext cx="47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C4252B9-C1AF-40C2-E718-AA606E4215B8}"/>
                  </a:ext>
                </a:extLst>
              </p14:cNvPr>
              <p14:cNvContentPartPr/>
              <p14:nvPr/>
            </p14:nvContentPartPr>
            <p14:xfrm>
              <a:off x="831334" y="4509970"/>
              <a:ext cx="23760" cy="8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C4252B9-C1AF-40C2-E718-AA606E4215B8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13694" y="4492330"/>
                <a:ext cx="594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3E4C5C64-CBA4-65AB-1FA5-772C861E1105}"/>
                  </a:ext>
                </a:extLst>
              </p14:cNvPr>
              <p14:cNvContentPartPr/>
              <p14:nvPr/>
            </p14:nvContentPartPr>
            <p14:xfrm>
              <a:off x="840694" y="4682770"/>
              <a:ext cx="33120" cy="2278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3E4C5C64-CBA4-65AB-1FA5-772C861E1105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23054" y="4664770"/>
                <a:ext cx="6876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2C4E6C41-211B-E6C2-DBD4-A514FDAC8F43}"/>
              </a:ext>
            </a:extLst>
          </p:cNvPr>
          <p:cNvGrpSpPr/>
          <p:nvPr/>
        </p:nvGrpSpPr>
        <p:grpSpPr>
          <a:xfrm>
            <a:off x="254974" y="5033050"/>
            <a:ext cx="2226960" cy="521280"/>
            <a:chOff x="254974" y="5033050"/>
            <a:chExt cx="222696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9D5E702-7678-E261-2CE3-E1B362B15A47}"/>
                    </a:ext>
                  </a:extLst>
                </p14:cNvPr>
                <p14:cNvContentPartPr/>
                <p14:nvPr/>
              </p14:nvContentPartPr>
              <p14:xfrm>
                <a:off x="254974" y="5114050"/>
                <a:ext cx="159480" cy="303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9D5E702-7678-E261-2CE3-E1B362B15A4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37334" y="5096050"/>
                  <a:ext cx="195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B6FEB42-0EB0-E3FE-085C-45F176927267}"/>
                    </a:ext>
                  </a:extLst>
                </p14:cNvPr>
                <p14:cNvContentPartPr/>
                <p14:nvPr/>
              </p14:nvContentPartPr>
              <p14:xfrm>
                <a:off x="492934" y="5283970"/>
                <a:ext cx="108360" cy="231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B6FEB42-0EB0-E3FE-085C-45F17692726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75294" y="5265970"/>
                  <a:ext cx="144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801FE35-CA83-12DC-811C-D66B1EA0CF75}"/>
                    </a:ext>
                  </a:extLst>
                </p14:cNvPr>
                <p14:cNvContentPartPr/>
                <p14:nvPr/>
              </p14:nvContentPartPr>
              <p14:xfrm>
                <a:off x="730174" y="5249410"/>
                <a:ext cx="167400" cy="36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801FE35-CA83-12DC-811C-D66B1EA0CF7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12534" y="5231410"/>
                  <a:ext cx="203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8A00F44-4AA9-D982-4D1F-7E32770DCD3D}"/>
                    </a:ext>
                  </a:extLst>
                </p14:cNvPr>
                <p14:cNvContentPartPr/>
                <p14:nvPr/>
              </p14:nvContentPartPr>
              <p14:xfrm>
                <a:off x="979294" y="5078410"/>
                <a:ext cx="151200" cy="313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8A00F44-4AA9-D982-4D1F-7E32770DCD3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61294" y="5060770"/>
                  <a:ext cx="1868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3E31869-AD49-121F-43F3-FCD83A55E2A9}"/>
                    </a:ext>
                  </a:extLst>
                </p14:cNvPr>
                <p14:cNvContentPartPr/>
                <p14:nvPr/>
              </p14:nvContentPartPr>
              <p14:xfrm>
                <a:off x="1143454" y="5321050"/>
                <a:ext cx="120240" cy="225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3E31869-AD49-121F-43F3-FCD83A55E2A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125454" y="5303050"/>
                  <a:ext cx="155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BF9B2AF-91FA-31D2-B4C6-1A821BD66AAA}"/>
                    </a:ext>
                  </a:extLst>
                </p14:cNvPr>
                <p14:cNvContentPartPr/>
                <p14:nvPr/>
              </p14:nvContentPartPr>
              <p14:xfrm>
                <a:off x="1364134" y="5268130"/>
                <a:ext cx="76320" cy="37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BF9B2AF-91FA-31D2-B4C6-1A821BD66AA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346134" y="5250130"/>
                  <a:ext cx="111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58817D1-FDC9-1CC9-5C2B-798FDAF264E8}"/>
                    </a:ext>
                  </a:extLst>
                </p14:cNvPr>
                <p14:cNvContentPartPr/>
                <p14:nvPr/>
              </p14:nvContentPartPr>
              <p14:xfrm>
                <a:off x="1406614" y="5358130"/>
                <a:ext cx="116280" cy="32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58817D1-FDC9-1CC9-5C2B-798FDAF264E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388614" y="5340130"/>
                  <a:ext cx="151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32AB889-8882-7143-8EFE-205E3649D7D1}"/>
                    </a:ext>
                  </a:extLst>
                </p14:cNvPr>
                <p14:cNvContentPartPr/>
                <p14:nvPr/>
              </p14:nvContentPartPr>
              <p14:xfrm>
                <a:off x="1615774" y="5199370"/>
                <a:ext cx="65160" cy="223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32AB889-8882-7143-8EFE-205E3649D7D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597774" y="5181730"/>
                  <a:ext cx="100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10C8367-F1C4-C854-A423-23D5BC725780}"/>
                    </a:ext>
                  </a:extLst>
                </p14:cNvPr>
                <p14:cNvContentPartPr/>
                <p14:nvPr/>
              </p14:nvContentPartPr>
              <p14:xfrm>
                <a:off x="1657174" y="5033050"/>
                <a:ext cx="8280" cy="23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10C8367-F1C4-C854-A423-23D5BC72578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639534" y="5015050"/>
                  <a:ext cx="43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01009F3-C74E-ECCD-7863-198EDA9C9C7A}"/>
                    </a:ext>
                  </a:extLst>
                </p14:cNvPr>
                <p14:cNvContentPartPr/>
                <p14:nvPr/>
              </p14:nvContentPartPr>
              <p14:xfrm>
                <a:off x="1797934" y="5430490"/>
                <a:ext cx="22320" cy="12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01009F3-C74E-ECCD-7863-198EDA9C9C7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780294" y="5412850"/>
                  <a:ext cx="57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15C91AE-7336-2C90-2CC0-BDA104F41A66}"/>
                    </a:ext>
                  </a:extLst>
                </p14:cNvPr>
                <p14:cNvContentPartPr/>
                <p14:nvPr/>
              </p14:nvContentPartPr>
              <p14:xfrm>
                <a:off x="1876054" y="5388730"/>
                <a:ext cx="121680" cy="159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15C91AE-7336-2C90-2CC0-BDA104F41A6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858414" y="5371090"/>
                  <a:ext cx="157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AD539D8-912B-5258-69C5-BDA978E63B8D}"/>
                    </a:ext>
                  </a:extLst>
                </p14:cNvPr>
                <p14:cNvContentPartPr/>
                <p14:nvPr/>
              </p14:nvContentPartPr>
              <p14:xfrm>
                <a:off x="2082694" y="5155450"/>
                <a:ext cx="19440" cy="2077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AD539D8-912B-5258-69C5-BDA978E63B8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064694" y="5137810"/>
                  <a:ext cx="55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4DBF84C-1B32-FBE3-6134-B17CD3150BE3}"/>
                    </a:ext>
                  </a:extLst>
                </p14:cNvPr>
                <p14:cNvContentPartPr/>
                <p14:nvPr/>
              </p14:nvContentPartPr>
              <p14:xfrm>
                <a:off x="2071174" y="5077690"/>
                <a:ext cx="173520" cy="187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4DBF84C-1B32-FBE3-6134-B17CD3150BE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053534" y="5059690"/>
                  <a:ext cx="209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7517D7C-32D6-1D81-DA3C-C7A570CE3568}"/>
                    </a:ext>
                  </a:extLst>
                </p14:cNvPr>
                <p14:cNvContentPartPr/>
                <p14:nvPr/>
              </p14:nvContentPartPr>
              <p14:xfrm>
                <a:off x="2298334" y="5299450"/>
                <a:ext cx="12240" cy="195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7517D7C-32D6-1D81-DA3C-C7A570CE356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80694" y="5281810"/>
                  <a:ext cx="47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C8B5640-DE01-7994-19A6-9570B73A3E00}"/>
                    </a:ext>
                  </a:extLst>
                </p14:cNvPr>
                <p14:cNvContentPartPr/>
                <p14:nvPr/>
              </p14:nvContentPartPr>
              <p14:xfrm>
                <a:off x="2402734" y="5309530"/>
                <a:ext cx="79200" cy="145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C8B5640-DE01-7994-19A6-9570B73A3E0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385094" y="5291890"/>
                  <a:ext cx="114840" cy="18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200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A863-8724-5045-F948-37EEB10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 – Network 2 in the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A26-5204-BCE3-E2BC-9E53052E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16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14:cNvPr>
              <p14:cNvContentPartPr/>
              <p14:nvPr/>
            </p14:nvContentPartPr>
            <p14:xfrm>
              <a:off x="1374699" y="2126253"/>
              <a:ext cx="424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6699" y="2108253"/>
                <a:ext cx="78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A1EB9-876F-2886-1552-BD1628488384}"/>
              </a:ext>
            </a:extLst>
          </p:cNvPr>
          <p:cNvGrpSpPr/>
          <p:nvPr/>
        </p:nvGrpSpPr>
        <p:grpSpPr>
          <a:xfrm>
            <a:off x="284619" y="1147413"/>
            <a:ext cx="6540840" cy="4528440"/>
            <a:chOff x="2081614" y="1187170"/>
            <a:chExt cx="6540840" cy="45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14:cNvPr>
                <p14:cNvContentPartPr/>
                <p14:nvPr/>
              </p14:nvContentPartPr>
              <p14:xfrm>
                <a:off x="3152254" y="1989610"/>
                <a:ext cx="1321560" cy="27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4254" y="1971610"/>
                  <a:ext cx="1357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14:cNvPr>
                <p14:cNvContentPartPr/>
                <p14:nvPr/>
              </p14:nvContentPartPr>
              <p14:xfrm>
                <a:off x="4469854" y="2020210"/>
                <a:ext cx="1047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1854" y="2002210"/>
                  <a:ext cx="14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14:cNvPr>
                <p14:cNvContentPartPr/>
                <p14:nvPr/>
              </p14:nvContentPartPr>
              <p14:xfrm>
                <a:off x="4542574" y="20637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4574" y="2045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14:cNvPr>
                <p14:cNvContentPartPr/>
                <p14:nvPr/>
              </p14:nvContentPartPr>
              <p14:xfrm>
                <a:off x="4522414" y="2050090"/>
                <a:ext cx="6012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4414" y="2032152"/>
                  <a:ext cx="95760" cy="139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14:cNvPr>
                <p14:cNvContentPartPr/>
                <p14:nvPr/>
              </p14:nvContentPartPr>
              <p14:xfrm>
                <a:off x="4564534" y="1980970"/>
                <a:ext cx="912240" cy="17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527" y="1963007"/>
                  <a:ext cx="947894" cy="21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14:cNvPr>
                <p14:cNvContentPartPr/>
                <p14:nvPr/>
              </p14:nvContentPartPr>
              <p14:xfrm>
                <a:off x="5525374" y="2046850"/>
                <a:ext cx="826920" cy="7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7374" y="2028850"/>
                  <a:ext cx="86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14:cNvPr>
                <p14:cNvContentPartPr/>
                <p14:nvPr/>
              </p14:nvContentPartPr>
              <p14:xfrm>
                <a:off x="3123454" y="2164210"/>
                <a:ext cx="62280" cy="60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5454" y="2146210"/>
                  <a:ext cx="9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14:cNvPr>
                <p14:cNvContentPartPr/>
                <p14:nvPr/>
              </p14:nvContentPartPr>
              <p14:xfrm>
                <a:off x="3097894" y="2810770"/>
                <a:ext cx="225720" cy="42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9894" y="2792770"/>
                  <a:ext cx="261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14:cNvPr>
                <p14:cNvContentPartPr/>
                <p14:nvPr/>
              </p14:nvContentPartPr>
              <p14:xfrm>
                <a:off x="3215614" y="3256450"/>
                <a:ext cx="56520" cy="43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614" y="3238450"/>
                  <a:ext cx="9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14:cNvPr>
                <p14:cNvContentPartPr/>
                <p14:nvPr/>
              </p14:nvContentPartPr>
              <p14:xfrm>
                <a:off x="3242974" y="3555250"/>
                <a:ext cx="955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974" y="3537250"/>
                  <a:ext cx="9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14:cNvPr>
                <p14:cNvContentPartPr/>
                <p14:nvPr/>
              </p14:nvContentPartPr>
              <p14:xfrm>
                <a:off x="4176094" y="3643090"/>
                <a:ext cx="49572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8107" y="3625090"/>
                  <a:ext cx="531334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14:cNvPr>
                <p14:cNvContentPartPr/>
                <p14:nvPr/>
              </p14:nvContentPartPr>
              <p14:xfrm>
                <a:off x="4570294" y="2076730"/>
                <a:ext cx="18000" cy="47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294" y="2058730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14:cNvPr>
                <p14:cNvContentPartPr/>
                <p14:nvPr/>
              </p14:nvContentPartPr>
              <p14:xfrm>
                <a:off x="4574974" y="2596930"/>
                <a:ext cx="17748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6974" y="2578930"/>
                  <a:ext cx="213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14:cNvPr>
                <p14:cNvContentPartPr/>
                <p14:nvPr/>
              </p14:nvContentPartPr>
              <p14:xfrm>
                <a:off x="4720414" y="2940010"/>
                <a:ext cx="35640" cy="67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2414" y="2922010"/>
                  <a:ext cx="712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14:cNvPr>
                <p14:cNvContentPartPr/>
                <p14:nvPr/>
              </p14:nvContentPartPr>
              <p14:xfrm>
                <a:off x="4662094" y="3553450"/>
                <a:ext cx="111888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094" y="3535450"/>
                  <a:ext cx="1154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14:cNvPr>
                <p14:cNvContentPartPr/>
                <p14:nvPr/>
              </p14:nvContentPartPr>
              <p14:xfrm>
                <a:off x="5833534" y="3624370"/>
                <a:ext cx="49572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5521" y="3606753"/>
                  <a:ext cx="531386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14:cNvPr>
                <p14:cNvContentPartPr/>
                <p14:nvPr/>
              </p14:nvContentPartPr>
              <p14:xfrm>
                <a:off x="6282094" y="2034970"/>
                <a:ext cx="98280" cy="62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4094" y="2016980"/>
                  <a:ext cx="133920" cy="656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14:cNvPr>
                <p14:cNvContentPartPr/>
                <p14:nvPr/>
              </p14:nvContentPartPr>
              <p14:xfrm>
                <a:off x="6286054" y="2679370"/>
                <a:ext cx="220320" cy="9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8054" y="2661370"/>
                  <a:ext cx="2559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14:cNvPr>
                <p14:cNvContentPartPr/>
                <p14:nvPr/>
              </p14:nvContentPartPr>
              <p14:xfrm>
                <a:off x="3208774" y="3739570"/>
                <a:ext cx="38160" cy="66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0774" y="3721570"/>
                  <a:ext cx="73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14:cNvPr>
                <p14:cNvContentPartPr/>
                <p14:nvPr/>
              </p14:nvContentPartPr>
              <p14:xfrm>
                <a:off x="3194374" y="4416730"/>
                <a:ext cx="16092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76374" y="4398730"/>
                  <a:ext cx="1965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14:cNvPr>
                <p14:cNvContentPartPr/>
                <p14:nvPr/>
              </p14:nvContentPartPr>
              <p14:xfrm>
                <a:off x="4745614" y="3679450"/>
                <a:ext cx="26280" cy="54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7614" y="3661450"/>
                  <a:ext cx="6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14:cNvPr>
                <p14:cNvContentPartPr/>
                <p14:nvPr/>
              </p14:nvContentPartPr>
              <p14:xfrm>
                <a:off x="4683334" y="4193890"/>
                <a:ext cx="180720" cy="36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5334" y="4175890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14:cNvPr>
                <p14:cNvContentPartPr/>
                <p14:nvPr/>
              </p14:nvContentPartPr>
              <p14:xfrm>
                <a:off x="4780534" y="4542370"/>
                <a:ext cx="51120" cy="67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534" y="4524380"/>
                  <a:ext cx="86760" cy="713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14:cNvPr>
                <p14:cNvContentPartPr/>
                <p14:nvPr/>
              </p14:nvContentPartPr>
              <p14:xfrm>
                <a:off x="3289414" y="5214850"/>
                <a:ext cx="86544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414" y="5196889"/>
                  <a:ext cx="901080" cy="200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14:cNvPr>
                <p14:cNvContentPartPr/>
                <p14:nvPr/>
              </p14:nvContentPartPr>
              <p14:xfrm>
                <a:off x="4198414" y="5226010"/>
                <a:ext cx="64260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414" y="5208090"/>
                  <a:ext cx="678240" cy="11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14:cNvPr>
                <p14:cNvContentPartPr/>
                <p14:nvPr/>
              </p14:nvContentPartPr>
              <p14:xfrm>
                <a:off x="4911214" y="5098570"/>
                <a:ext cx="9849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3221" y="5080570"/>
                  <a:ext cx="1020587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14:cNvPr>
                <p14:cNvContentPartPr/>
                <p14:nvPr/>
              </p14:nvContentPartPr>
              <p14:xfrm>
                <a:off x="5905534" y="5143570"/>
                <a:ext cx="60588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534" y="5125444"/>
                  <a:ext cx="641520" cy="8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14:cNvPr>
                <p14:cNvContentPartPr/>
                <p14:nvPr/>
              </p14:nvContentPartPr>
              <p14:xfrm>
                <a:off x="6391894" y="3657130"/>
                <a:ext cx="88560" cy="64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3821" y="3639130"/>
                  <a:ext cx="124345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14:cNvPr>
                <p14:cNvContentPartPr/>
                <p14:nvPr/>
              </p14:nvContentPartPr>
              <p14:xfrm>
                <a:off x="6445894" y="4278490"/>
                <a:ext cx="171720" cy="25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7894" y="4260464"/>
                  <a:ext cx="207360" cy="28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14:cNvPr>
                <p14:cNvContentPartPr/>
                <p14:nvPr/>
              </p14:nvContentPartPr>
              <p14:xfrm>
                <a:off x="6540574" y="4547410"/>
                <a:ext cx="51120" cy="68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2446" y="4529401"/>
                  <a:ext cx="87013" cy="725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14:cNvPr>
                <p14:cNvContentPartPr/>
                <p14:nvPr/>
              </p14:nvContentPartPr>
              <p14:xfrm>
                <a:off x="2831494" y="1844890"/>
                <a:ext cx="344520" cy="36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3494" y="1826872"/>
                  <a:ext cx="380160" cy="398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14:cNvPr>
                <p14:cNvContentPartPr/>
                <p14:nvPr/>
              </p14:nvContentPartPr>
              <p14:xfrm>
                <a:off x="2388334" y="1492450"/>
                <a:ext cx="664200" cy="65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0334" y="1474450"/>
                  <a:ext cx="6998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14:cNvPr>
                <p14:cNvContentPartPr/>
                <p14:nvPr/>
              </p14:nvContentPartPr>
              <p14:xfrm>
                <a:off x="2081614" y="1436290"/>
                <a:ext cx="3182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3614" y="1418290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14:cNvPr>
                <p14:cNvContentPartPr/>
                <p14:nvPr/>
              </p14:nvContentPartPr>
              <p14:xfrm>
                <a:off x="2475094" y="1487770"/>
                <a:ext cx="33480" cy="4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7094" y="1469770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14:cNvPr>
                <p14:cNvContentPartPr/>
                <p14:nvPr/>
              </p14:nvContentPartPr>
              <p14:xfrm>
                <a:off x="2572294" y="1319290"/>
                <a:ext cx="14688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4250" y="1301259"/>
                  <a:ext cx="182608" cy="24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14:cNvPr>
                <p14:cNvContentPartPr/>
                <p14:nvPr/>
              </p14:nvContentPartPr>
              <p14:xfrm>
                <a:off x="2815294" y="1187170"/>
                <a:ext cx="17316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294" y="1169170"/>
                  <a:ext cx="208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14:cNvPr>
                <p14:cNvContentPartPr/>
                <p14:nvPr/>
              </p14:nvContentPartPr>
              <p14:xfrm>
                <a:off x="6540214" y="5132410"/>
                <a:ext cx="600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2203" y="5114410"/>
                  <a:ext cx="635781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14:cNvPr>
                <p14:cNvContentPartPr/>
                <p14:nvPr/>
              </p14:nvContentPartPr>
              <p14:xfrm>
                <a:off x="7011454" y="5214130"/>
                <a:ext cx="316440" cy="50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3474" y="5196130"/>
                  <a:ext cx="3520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14:cNvPr>
                <p14:cNvContentPartPr/>
                <p14:nvPr/>
              </p14:nvContentPartPr>
              <p14:xfrm>
                <a:off x="7105774" y="5322130"/>
                <a:ext cx="362520" cy="33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7774" y="5304130"/>
                  <a:ext cx="398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14:cNvPr>
                <p14:cNvContentPartPr/>
                <p14:nvPr/>
              </p14:nvContentPartPr>
              <p14:xfrm>
                <a:off x="7730734" y="5305570"/>
                <a:ext cx="277200" cy="33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2734" y="5287570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14:cNvPr>
                <p14:cNvContentPartPr/>
                <p14:nvPr/>
              </p14:nvContentPartPr>
              <p14:xfrm>
                <a:off x="8089294" y="5407090"/>
                <a:ext cx="25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1294" y="5389117"/>
                  <a:ext cx="60840" cy="27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14:cNvPr>
                <p14:cNvContentPartPr/>
                <p14:nvPr/>
              </p14:nvContentPartPr>
              <p14:xfrm>
                <a:off x="8091454" y="5321410"/>
                <a:ext cx="26424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3454" y="5303410"/>
                  <a:ext cx="29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14:cNvPr>
                <p14:cNvContentPartPr/>
                <p14:nvPr/>
              </p14:nvContentPartPr>
              <p14:xfrm>
                <a:off x="8465854" y="5323210"/>
                <a:ext cx="36360" cy="22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54" y="5305181"/>
                  <a:ext cx="72000" cy="2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14:cNvPr>
                <p14:cNvContentPartPr/>
                <p14:nvPr/>
              </p14:nvContentPartPr>
              <p14:xfrm>
                <a:off x="8488534" y="5327170"/>
                <a:ext cx="133920" cy="24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0582" y="5309170"/>
                  <a:ext cx="169464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7BD6FB-F6D5-4670-181B-A07B6C433560}"/>
              </a:ext>
            </a:extLst>
          </p:cNvPr>
          <p:cNvGrpSpPr/>
          <p:nvPr/>
        </p:nvGrpSpPr>
        <p:grpSpPr>
          <a:xfrm>
            <a:off x="693219" y="2854533"/>
            <a:ext cx="357120" cy="313200"/>
            <a:chOff x="2490214" y="2894290"/>
            <a:chExt cx="357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14:cNvPr>
                <p14:cNvContentPartPr/>
                <p14:nvPr/>
              </p14:nvContentPartPr>
              <p14:xfrm>
                <a:off x="2527294" y="2894290"/>
                <a:ext cx="2484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9294" y="2876290"/>
                  <a:ext cx="6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14:cNvPr>
                <p14:cNvContentPartPr/>
                <p14:nvPr/>
              </p14:nvContentPartPr>
              <p14:xfrm>
                <a:off x="2490214" y="2904730"/>
                <a:ext cx="28512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2214" y="2886730"/>
                  <a:ext cx="32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14:cNvPr>
                <p14:cNvContentPartPr/>
                <p14:nvPr/>
              </p14:nvContentPartPr>
              <p14:xfrm>
                <a:off x="2829334" y="2975290"/>
                <a:ext cx="18000" cy="16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11334" y="2957290"/>
                  <a:ext cx="536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A155A4-AEFE-F774-FDB7-F219A780DA83}"/>
              </a:ext>
            </a:extLst>
          </p:cNvPr>
          <p:cNvGrpSpPr/>
          <p:nvPr/>
        </p:nvGrpSpPr>
        <p:grpSpPr>
          <a:xfrm>
            <a:off x="804459" y="4413693"/>
            <a:ext cx="333720" cy="289080"/>
            <a:chOff x="2601454" y="4453450"/>
            <a:chExt cx="333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14:cNvPr>
                <p14:cNvContentPartPr/>
                <p14:nvPr/>
              </p14:nvContentPartPr>
              <p14:xfrm>
                <a:off x="2613694" y="4483330"/>
                <a:ext cx="27000" cy="25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5694" y="4465330"/>
                  <a:ext cx="62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14:cNvPr>
                <p14:cNvContentPartPr/>
                <p14:nvPr/>
              </p14:nvContentPartPr>
              <p14:xfrm>
                <a:off x="2601454" y="4453450"/>
                <a:ext cx="148680" cy="17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454" y="4435450"/>
                  <a:ext cx="184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14:cNvPr>
                <p14:cNvContentPartPr/>
                <p14:nvPr/>
              </p14:nvContentPartPr>
              <p14:xfrm>
                <a:off x="2854894" y="4581250"/>
                <a:ext cx="802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6813" y="4563250"/>
                  <a:ext cx="116081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367ABE-30AD-F828-6414-2DF29E568548}"/>
              </a:ext>
            </a:extLst>
          </p:cNvPr>
          <p:cNvGrpSpPr/>
          <p:nvPr/>
        </p:nvGrpSpPr>
        <p:grpSpPr>
          <a:xfrm>
            <a:off x="1847739" y="1534053"/>
            <a:ext cx="411120" cy="248760"/>
            <a:chOff x="3644734" y="1573810"/>
            <a:chExt cx="4111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14:cNvPr>
                <p14:cNvContentPartPr/>
                <p14:nvPr/>
              </p14:nvContentPartPr>
              <p14:xfrm>
                <a:off x="3644734" y="1585330"/>
                <a:ext cx="24840" cy="23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469" y="1567303"/>
                  <a:ext cx="61004" cy="272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14:cNvPr>
                <p14:cNvContentPartPr/>
                <p14:nvPr/>
              </p14:nvContentPartPr>
              <p14:xfrm>
                <a:off x="3654094" y="1573810"/>
                <a:ext cx="17316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6094" y="1555767"/>
                  <a:ext cx="208800" cy="185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14:cNvPr>
                <p14:cNvContentPartPr/>
                <p14:nvPr/>
              </p14:nvContentPartPr>
              <p14:xfrm>
                <a:off x="3915814" y="1660210"/>
                <a:ext cx="140040" cy="16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7860" y="1642170"/>
                  <a:ext cx="175589" cy="1980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CD5526-7242-27CD-4FFB-35749C778D91}"/>
              </a:ext>
            </a:extLst>
          </p:cNvPr>
          <p:cNvGrpSpPr/>
          <p:nvPr/>
        </p:nvGrpSpPr>
        <p:grpSpPr>
          <a:xfrm>
            <a:off x="1968699" y="3160533"/>
            <a:ext cx="369720" cy="270360"/>
            <a:chOff x="3765694" y="3200290"/>
            <a:chExt cx="3697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14:cNvPr>
                <p14:cNvContentPartPr/>
                <p14:nvPr/>
              </p14:nvContentPartPr>
              <p14:xfrm>
                <a:off x="3765694" y="3220090"/>
                <a:ext cx="1548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7694" y="3202090"/>
                  <a:ext cx="51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14:cNvPr>
                <p14:cNvContentPartPr/>
                <p14:nvPr/>
              </p14:nvContentPartPr>
              <p14:xfrm>
                <a:off x="3774694" y="3200290"/>
                <a:ext cx="170280" cy="18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6732" y="3182325"/>
                  <a:ext cx="205845" cy="21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14:cNvPr>
                <p14:cNvContentPartPr/>
                <p14:nvPr/>
              </p14:nvContentPartPr>
              <p14:xfrm>
                <a:off x="4058374" y="3253210"/>
                <a:ext cx="77040" cy="14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0458" y="3235210"/>
                  <a:ext cx="112514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14:cNvPr>
                <p14:cNvContentPartPr/>
                <p14:nvPr/>
              </p14:nvContentPartPr>
              <p14:xfrm>
                <a:off x="4130374" y="3313690"/>
                <a:ext cx="3960" cy="15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0574" y="3295690"/>
                  <a:ext cx="43164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74C423A-754D-8BC8-4E2B-D3DF2BB13F44}"/>
              </a:ext>
            </a:extLst>
          </p:cNvPr>
          <p:cNvGrpSpPr/>
          <p:nvPr/>
        </p:nvGrpSpPr>
        <p:grpSpPr>
          <a:xfrm>
            <a:off x="2018739" y="4745973"/>
            <a:ext cx="366120" cy="289080"/>
            <a:chOff x="3815734" y="4785730"/>
            <a:chExt cx="366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14:cNvPr>
                <p14:cNvContentPartPr/>
                <p14:nvPr/>
              </p14:nvContentPartPr>
              <p14:xfrm>
                <a:off x="3815734" y="4837210"/>
                <a:ext cx="53280" cy="23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7734" y="4819210"/>
                  <a:ext cx="88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14:cNvPr>
                <p14:cNvContentPartPr/>
                <p14:nvPr/>
              </p14:nvContentPartPr>
              <p14:xfrm>
                <a:off x="3842014" y="4785730"/>
                <a:ext cx="98640" cy="18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4014" y="4767730"/>
                  <a:ext cx="13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14:cNvPr>
                <p14:cNvContentPartPr/>
                <p14:nvPr/>
              </p14:nvContentPartPr>
              <p14:xfrm>
                <a:off x="4047574" y="4880050"/>
                <a:ext cx="13428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9574" y="4861901"/>
                  <a:ext cx="169920" cy="79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14:cNvPr>
                <p14:cNvContentPartPr/>
                <p14:nvPr/>
              </p14:nvContentPartPr>
              <p14:xfrm>
                <a:off x="4076014" y="4895170"/>
                <a:ext cx="6156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7908" y="4877126"/>
                  <a:ext cx="97410" cy="184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14:cNvPr>
              <p14:cNvContentPartPr/>
              <p14:nvPr/>
            </p14:nvContentPartPr>
            <p14:xfrm>
              <a:off x="3397539" y="1421013"/>
              <a:ext cx="39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379539" y="1403705"/>
                <a:ext cx="39600" cy="43269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3B7A16A-9A1B-7839-410E-B039093371B4}"/>
              </a:ext>
            </a:extLst>
          </p:cNvPr>
          <p:cNvGrpSpPr/>
          <p:nvPr/>
        </p:nvGrpSpPr>
        <p:grpSpPr>
          <a:xfrm>
            <a:off x="2328699" y="2601453"/>
            <a:ext cx="381240" cy="218160"/>
            <a:chOff x="4125694" y="2641210"/>
            <a:chExt cx="3812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14:cNvPr>
                <p14:cNvContentPartPr/>
                <p14:nvPr/>
              </p14:nvContentPartPr>
              <p14:xfrm>
                <a:off x="4166014" y="267037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8014" y="26523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14:cNvPr>
                <p14:cNvContentPartPr/>
                <p14:nvPr/>
              </p14:nvContentPartPr>
              <p14:xfrm>
                <a:off x="4140094" y="2661010"/>
                <a:ext cx="8352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2016" y="2642974"/>
                  <a:ext cx="119314" cy="215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14:cNvPr>
                <p14:cNvContentPartPr/>
                <p14:nvPr/>
              </p14:nvContentPartPr>
              <p14:xfrm>
                <a:off x="4125694" y="2641210"/>
                <a:ext cx="248760" cy="12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7720" y="2623156"/>
                  <a:ext cx="284348" cy="157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14:cNvPr>
                <p14:cNvContentPartPr/>
                <p14:nvPr/>
              </p14:nvContentPartPr>
              <p14:xfrm>
                <a:off x="4406494" y="2689810"/>
                <a:ext cx="100440" cy="16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8494" y="2671810"/>
                  <a:ext cx="1360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BC5A7A0-859E-9016-C872-1F358953159B}"/>
              </a:ext>
            </a:extLst>
          </p:cNvPr>
          <p:cNvGrpSpPr/>
          <p:nvPr/>
        </p:nvGrpSpPr>
        <p:grpSpPr>
          <a:xfrm>
            <a:off x="2518779" y="4261413"/>
            <a:ext cx="356400" cy="290160"/>
            <a:chOff x="4315774" y="4301170"/>
            <a:chExt cx="3564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14:cNvPr>
                <p14:cNvContentPartPr/>
                <p14:nvPr/>
              </p14:nvContentPartPr>
              <p14:xfrm>
                <a:off x="4337734" y="4362730"/>
                <a:ext cx="40680" cy="18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19734" y="4344730"/>
                  <a:ext cx="7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14:cNvPr>
                <p14:cNvContentPartPr/>
                <p14:nvPr/>
              </p14:nvContentPartPr>
              <p14:xfrm>
                <a:off x="4315774" y="4301170"/>
                <a:ext cx="18756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7774" y="4283208"/>
                  <a:ext cx="223200" cy="20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14:cNvPr>
                <p14:cNvContentPartPr/>
                <p14:nvPr/>
              </p14:nvContentPartPr>
              <p14:xfrm>
                <a:off x="4528894" y="4395850"/>
                <a:ext cx="140760" cy="19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0894" y="4377850"/>
                  <a:ext cx="176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14:cNvPr>
                <p14:cNvContentPartPr/>
                <p14:nvPr/>
              </p14:nvContentPartPr>
              <p14:xfrm>
                <a:off x="4565254" y="4491970"/>
                <a:ext cx="106920" cy="6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7254" y="4473970"/>
                  <a:ext cx="142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67B977-BCBD-FA1A-695B-24070506CED2}"/>
              </a:ext>
            </a:extLst>
          </p:cNvPr>
          <p:cNvGrpSpPr/>
          <p:nvPr/>
        </p:nvGrpSpPr>
        <p:grpSpPr>
          <a:xfrm>
            <a:off x="3398259" y="1436133"/>
            <a:ext cx="539280" cy="308160"/>
            <a:chOff x="5195254" y="1475890"/>
            <a:chExt cx="539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14:cNvPr>
                <p14:cNvContentPartPr/>
                <p14:nvPr/>
              </p14:nvContentPartPr>
              <p14:xfrm>
                <a:off x="5195254" y="1475890"/>
                <a:ext cx="60120" cy="25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7254" y="1457890"/>
                  <a:ext cx="95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14:cNvPr>
                <p14:cNvContentPartPr/>
                <p14:nvPr/>
              </p14:nvContentPartPr>
              <p14:xfrm>
                <a:off x="5204254" y="1492810"/>
                <a:ext cx="215280" cy="18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6254" y="1474810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14:cNvPr>
                <p14:cNvContentPartPr/>
                <p14:nvPr/>
              </p14:nvContentPartPr>
              <p14:xfrm>
                <a:off x="5542294" y="1617730"/>
                <a:ext cx="19224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24294" y="1599730"/>
                  <a:ext cx="22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BB53F9E-8B66-5A8B-C4F6-12F85559E00D}"/>
              </a:ext>
            </a:extLst>
          </p:cNvPr>
          <p:cNvGrpSpPr/>
          <p:nvPr/>
        </p:nvGrpSpPr>
        <p:grpSpPr>
          <a:xfrm>
            <a:off x="3572139" y="3089973"/>
            <a:ext cx="420120" cy="258480"/>
            <a:chOff x="5369134" y="3129730"/>
            <a:chExt cx="420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14:cNvPr>
                <p14:cNvContentPartPr/>
                <p14:nvPr/>
              </p14:nvContentPartPr>
              <p14:xfrm>
                <a:off x="5372014" y="3191650"/>
                <a:ext cx="50040" cy="19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4014" y="3173683"/>
                  <a:ext cx="85680" cy="232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14:cNvPr>
                <p14:cNvContentPartPr/>
                <p14:nvPr/>
              </p14:nvContentPartPr>
              <p14:xfrm>
                <a:off x="5369134" y="3129730"/>
                <a:ext cx="174960" cy="13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1097" y="3111730"/>
                  <a:ext cx="210673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14:cNvPr>
                <p14:cNvContentPartPr/>
                <p14:nvPr/>
              </p14:nvContentPartPr>
              <p14:xfrm>
                <a:off x="5651014" y="3200650"/>
                <a:ext cx="138240" cy="11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33061" y="3182706"/>
                  <a:ext cx="173787" cy="15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4A2024D-64E5-82A3-1C98-F4CCFA60A369}"/>
              </a:ext>
            </a:extLst>
          </p:cNvPr>
          <p:cNvGrpSpPr/>
          <p:nvPr/>
        </p:nvGrpSpPr>
        <p:grpSpPr>
          <a:xfrm>
            <a:off x="3779499" y="4574973"/>
            <a:ext cx="498600" cy="306000"/>
            <a:chOff x="5576494" y="4614730"/>
            <a:chExt cx="4986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14:cNvPr>
                <p14:cNvContentPartPr/>
                <p14:nvPr/>
              </p14:nvContentPartPr>
              <p14:xfrm>
                <a:off x="5587654" y="4698610"/>
                <a:ext cx="55800" cy="15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69537" y="4680653"/>
                  <a:ext cx="91671" cy="187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14:cNvPr>
                <p14:cNvContentPartPr/>
                <p14:nvPr/>
              </p14:nvContentPartPr>
              <p14:xfrm>
                <a:off x="5576494" y="4614730"/>
                <a:ext cx="11160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8552" y="4596730"/>
                  <a:ext cx="14712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14:cNvPr>
                <p14:cNvContentPartPr/>
                <p14:nvPr/>
              </p14:nvContentPartPr>
              <p14:xfrm>
                <a:off x="5603494" y="4687810"/>
                <a:ext cx="200880" cy="6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85526" y="4669713"/>
                  <a:ext cx="236456" cy="102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14:cNvPr>
                <p14:cNvContentPartPr/>
                <p14:nvPr/>
              </p14:nvContentPartPr>
              <p14:xfrm>
                <a:off x="5864494" y="4770250"/>
                <a:ext cx="3492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6494" y="4752207"/>
                  <a:ext cx="70560" cy="186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14:cNvPr>
                <p14:cNvContentPartPr/>
                <p14:nvPr/>
              </p14:nvContentPartPr>
              <p14:xfrm>
                <a:off x="5938654" y="4737850"/>
                <a:ext cx="136440" cy="144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20654" y="4719850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BCBCA4-9864-AA23-AB1E-2FBF34C83374}"/>
              </a:ext>
            </a:extLst>
          </p:cNvPr>
          <p:cNvGrpSpPr/>
          <p:nvPr/>
        </p:nvGrpSpPr>
        <p:grpSpPr>
          <a:xfrm>
            <a:off x="4973259" y="2637453"/>
            <a:ext cx="389160" cy="259560"/>
            <a:chOff x="6770254" y="2677210"/>
            <a:chExt cx="389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14:cNvPr>
                <p14:cNvContentPartPr/>
                <p14:nvPr/>
              </p14:nvContentPartPr>
              <p14:xfrm>
                <a:off x="6774934" y="2710690"/>
                <a:ext cx="7704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6934" y="2692690"/>
                  <a:ext cx="11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14:cNvPr>
                <p14:cNvContentPartPr/>
                <p14:nvPr/>
              </p14:nvContentPartPr>
              <p14:xfrm>
                <a:off x="6770254" y="2677210"/>
                <a:ext cx="18504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2254" y="2659210"/>
                  <a:ext cx="22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14:cNvPr>
                <p14:cNvContentPartPr/>
                <p14:nvPr/>
              </p14:nvContentPartPr>
              <p14:xfrm>
                <a:off x="7067974" y="2740570"/>
                <a:ext cx="2052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9653" y="2722570"/>
                  <a:ext cx="5679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14:cNvPr>
                <p14:cNvContentPartPr/>
                <p14:nvPr/>
              </p14:nvContentPartPr>
              <p14:xfrm>
                <a:off x="7151494" y="2725090"/>
                <a:ext cx="7920" cy="13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3494" y="2707090"/>
                  <a:ext cx="435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639B13-C389-DB49-FBBB-E4AB9677A479}"/>
              </a:ext>
            </a:extLst>
          </p:cNvPr>
          <p:cNvGrpSpPr/>
          <p:nvPr/>
        </p:nvGrpSpPr>
        <p:grpSpPr>
          <a:xfrm>
            <a:off x="5031219" y="4242693"/>
            <a:ext cx="545040" cy="274320"/>
            <a:chOff x="6828214" y="4282450"/>
            <a:chExt cx="5450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14:cNvPr>
                <p14:cNvContentPartPr/>
                <p14:nvPr/>
              </p14:nvContentPartPr>
              <p14:xfrm>
                <a:off x="6847294" y="4338250"/>
                <a:ext cx="37440" cy="21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29294" y="4320220"/>
                  <a:ext cx="73080" cy="254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14:cNvPr>
                <p14:cNvContentPartPr/>
                <p14:nvPr/>
              </p14:nvContentPartPr>
              <p14:xfrm>
                <a:off x="6828214" y="4282450"/>
                <a:ext cx="141480" cy="12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10214" y="4264450"/>
                  <a:ext cx="17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14:cNvPr>
                <p14:cNvContentPartPr/>
                <p14:nvPr/>
              </p14:nvContentPartPr>
              <p14:xfrm>
                <a:off x="7082014" y="4402690"/>
                <a:ext cx="27360" cy="10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64014" y="4384690"/>
                  <a:ext cx="63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14:cNvPr>
                <p14:cNvContentPartPr/>
                <p14:nvPr/>
              </p14:nvContentPartPr>
              <p14:xfrm>
                <a:off x="7170574" y="4443730"/>
                <a:ext cx="20268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52606" y="4425730"/>
                  <a:ext cx="238257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3B0362D-C198-0258-E110-CB3C42AA284E}"/>
              </a:ext>
            </a:extLst>
          </p:cNvPr>
          <p:cNvGrpSpPr/>
          <p:nvPr/>
        </p:nvGrpSpPr>
        <p:grpSpPr>
          <a:xfrm>
            <a:off x="1224219" y="2002413"/>
            <a:ext cx="262440" cy="280440"/>
            <a:chOff x="3021214" y="2042170"/>
            <a:chExt cx="2624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14:cNvPr>
                <p14:cNvContentPartPr/>
                <p14:nvPr/>
              </p14:nvContentPartPr>
              <p14:xfrm>
                <a:off x="3208414" y="2210290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90414" y="21922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14:cNvPr>
                <p14:cNvContentPartPr/>
                <p14:nvPr/>
              </p14:nvContentPartPr>
              <p14:xfrm>
                <a:off x="3021214" y="2042170"/>
                <a:ext cx="262440" cy="28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03214" y="2024170"/>
                  <a:ext cx="2980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14:cNvPr>
              <p14:cNvContentPartPr/>
              <p14:nvPr/>
            </p14:nvContentPartPr>
            <p14:xfrm>
              <a:off x="1411059" y="5248893"/>
              <a:ext cx="169560" cy="166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393059" y="5230893"/>
                <a:ext cx="2052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4152B8-8B39-7DF7-405F-DA8B33795292}"/>
              </a:ext>
            </a:extLst>
          </p:cNvPr>
          <p:cNvGrpSpPr/>
          <p:nvPr/>
        </p:nvGrpSpPr>
        <p:grpSpPr>
          <a:xfrm>
            <a:off x="1303419" y="3407133"/>
            <a:ext cx="232560" cy="350640"/>
            <a:chOff x="3100414" y="3446890"/>
            <a:chExt cx="2325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14:cNvPr>
                <p14:cNvContentPartPr/>
                <p14:nvPr/>
              </p14:nvContentPartPr>
              <p14:xfrm>
                <a:off x="3100414" y="3446890"/>
                <a:ext cx="232560" cy="350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82414" y="3428890"/>
                  <a:ext cx="268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14:cNvPr>
                <p14:cNvContentPartPr/>
                <p14:nvPr/>
              </p14:nvContentPartPr>
              <p14:xfrm>
                <a:off x="3143974" y="3590530"/>
                <a:ext cx="114480" cy="12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5974" y="3572477"/>
                  <a:ext cx="150120" cy="1581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14:cNvPr>
              <p14:cNvContentPartPr/>
              <p14:nvPr/>
            </p14:nvContentPartPr>
            <p14:xfrm>
              <a:off x="2680419" y="1945173"/>
              <a:ext cx="198720" cy="231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662419" y="1927173"/>
                <a:ext cx="234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14:cNvPr>
              <p14:cNvContentPartPr/>
              <p14:nvPr/>
            </p14:nvContentPartPr>
            <p14:xfrm>
              <a:off x="2836659" y="3511893"/>
              <a:ext cx="213840" cy="215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818659" y="3493893"/>
                <a:ext cx="249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14:cNvPr>
              <p14:cNvContentPartPr/>
              <p14:nvPr/>
            </p14:nvContentPartPr>
            <p14:xfrm>
              <a:off x="3036459" y="5063133"/>
              <a:ext cx="159480" cy="209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018459" y="5045133"/>
                <a:ext cx="195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14:cNvPr>
              <p14:cNvContentPartPr/>
              <p14:nvPr/>
            </p14:nvContentPartPr>
            <p14:xfrm>
              <a:off x="4383579" y="1806213"/>
              <a:ext cx="156240" cy="290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365537" y="1788213"/>
                <a:ext cx="191962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14:cNvPr>
              <p14:cNvContentPartPr/>
              <p14:nvPr/>
            </p14:nvContentPartPr>
            <p14:xfrm>
              <a:off x="4445859" y="3520533"/>
              <a:ext cx="254160" cy="210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27859" y="3502533"/>
                <a:ext cx="289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14:cNvPr>
              <p14:cNvContentPartPr/>
              <p14:nvPr/>
            </p14:nvContentPartPr>
            <p14:xfrm>
              <a:off x="4644939" y="5060253"/>
              <a:ext cx="173520" cy="15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626939" y="5042253"/>
                <a:ext cx="20916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FF9B9D-AAD4-8952-CF99-894EF4BD9ECF}"/>
              </a:ext>
            </a:extLst>
          </p:cNvPr>
          <p:cNvGrpSpPr/>
          <p:nvPr/>
        </p:nvGrpSpPr>
        <p:grpSpPr>
          <a:xfrm>
            <a:off x="684219" y="2117253"/>
            <a:ext cx="299880" cy="320400"/>
            <a:chOff x="2481214" y="2157010"/>
            <a:chExt cx="2998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14:cNvPr>
                <p14:cNvContentPartPr/>
                <p14:nvPr/>
              </p14:nvContentPartPr>
              <p14:xfrm>
                <a:off x="2589574" y="2215690"/>
                <a:ext cx="23040" cy="27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1574" y="2197690"/>
                  <a:ext cx="58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14:cNvPr>
                <p14:cNvContentPartPr/>
                <p14:nvPr/>
              </p14:nvContentPartPr>
              <p14:xfrm>
                <a:off x="2481214" y="2157010"/>
                <a:ext cx="157680" cy="29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63214" y="2138988"/>
                  <a:ext cx="193320" cy="333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14:cNvPr>
                <p14:cNvContentPartPr/>
                <p14:nvPr/>
              </p14:nvContentPartPr>
              <p14:xfrm>
                <a:off x="2754454" y="2229370"/>
                <a:ext cx="26640" cy="248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36454" y="2211370"/>
                  <a:ext cx="6228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E5E323A-00F8-4BFC-3E52-DE332DBF97D9}"/>
              </a:ext>
            </a:extLst>
          </p:cNvPr>
          <p:cNvGrpSpPr/>
          <p:nvPr/>
        </p:nvGrpSpPr>
        <p:grpSpPr>
          <a:xfrm>
            <a:off x="809499" y="3486693"/>
            <a:ext cx="320400" cy="289440"/>
            <a:chOff x="2606494" y="3526450"/>
            <a:chExt cx="3204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14:cNvPr>
                <p14:cNvContentPartPr/>
                <p14:nvPr/>
              </p14:nvContentPartPr>
              <p14:xfrm>
                <a:off x="2606494" y="3526450"/>
                <a:ext cx="130680" cy="28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88444" y="3508450"/>
                  <a:ext cx="166418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14:cNvPr>
                <p14:cNvContentPartPr/>
                <p14:nvPr/>
              </p14:nvContentPartPr>
              <p14:xfrm>
                <a:off x="2827534" y="3555250"/>
                <a:ext cx="99360" cy="16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09534" y="3537250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AD0DD-1210-7D3E-02F0-7E97738A0558}"/>
              </a:ext>
            </a:extLst>
          </p:cNvPr>
          <p:cNvGrpSpPr/>
          <p:nvPr/>
        </p:nvGrpSpPr>
        <p:grpSpPr>
          <a:xfrm>
            <a:off x="996339" y="5268693"/>
            <a:ext cx="379440" cy="460440"/>
            <a:chOff x="2793334" y="5308450"/>
            <a:chExt cx="37944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14:cNvPr>
                <p14:cNvContentPartPr/>
                <p14:nvPr/>
              </p14:nvContentPartPr>
              <p14:xfrm>
                <a:off x="2793334" y="5308450"/>
                <a:ext cx="160560" cy="38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75374" y="5290467"/>
                  <a:ext cx="196120" cy="419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14:cNvPr>
                <p14:cNvContentPartPr/>
                <p14:nvPr/>
              </p14:nvContentPartPr>
              <p14:xfrm>
                <a:off x="2796934" y="5700850"/>
                <a:ext cx="3600" cy="7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78934" y="5682850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14:cNvPr>
                <p14:cNvContentPartPr/>
                <p14:nvPr/>
              </p14:nvContentPartPr>
              <p14:xfrm>
                <a:off x="3001414" y="5457130"/>
                <a:ext cx="171360" cy="3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3376" y="5439151"/>
                  <a:ext cx="207075" cy="3473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B09E50-A16F-32EC-F345-7F72F2C6FB50}"/>
              </a:ext>
            </a:extLst>
          </p:cNvPr>
          <p:cNvGrpSpPr/>
          <p:nvPr/>
        </p:nvGrpSpPr>
        <p:grpSpPr>
          <a:xfrm>
            <a:off x="2694099" y="1483293"/>
            <a:ext cx="369000" cy="361440"/>
            <a:chOff x="4491094" y="1523050"/>
            <a:chExt cx="369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14:cNvPr>
                <p14:cNvContentPartPr/>
                <p14:nvPr/>
              </p14:nvContentPartPr>
              <p14:xfrm>
                <a:off x="4491094" y="1523050"/>
                <a:ext cx="167040" cy="28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3094" y="1505050"/>
                  <a:ext cx="202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14:cNvPr>
                <p14:cNvContentPartPr/>
                <p14:nvPr/>
              </p14:nvContentPartPr>
              <p14:xfrm>
                <a:off x="4706374" y="1624570"/>
                <a:ext cx="105840" cy="13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8374" y="1606521"/>
                  <a:ext cx="141480" cy="16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14:cNvPr>
                <p14:cNvContentPartPr/>
                <p14:nvPr/>
              </p14:nvContentPartPr>
              <p14:xfrm>
                <a:off x="4818694" y="1681810"/>
                <a:ext cx="41400" cy="20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0694" y="1663810"/>
                  <a:ext cx="770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407AF7-02B3-D8D0-3AAD-6BD4C981470F}"/>
              </a:ext>
            </a:extLst>
          </p:cNvPr>
          <p:cNvGrpSpPr/>
          <p:nvPr/>
        </p:nvGrpSpPr>
        <p:grpSpPr>
          <a:xfrm>
            <a:off x="2676099" y="3211293"/>
            <a:ext cx="307440" cy="254520"/>
            <a:chOff x="4473094" y="3251050"/>
            <a:chExt cx="307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14:cNvPr>
                <p14:cNvContentPartPr/>
                <p14:nvPr/>
              </p14:nvContentPartPr>
              <p14:xfrm>
                <a:off x="4557694" y="3321970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9694" y="3303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14:cNvPr>
                <p14:cNvContentPartPr/>
                <p14:nvPr/>
              </p14:nvContentPartPr>
              <p14:xfrm>
                <a:off x="4473094" y="3251050"/>
                <a:ext cx="122400" cy="25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55094" y="3233050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14:cNvPr>
                <p14:cNvContentPartPr/>
                <p14:nvPr/>
              </p14:nvContentPartPr>
              <p14:xfrm>
                <a:off x="4672894" y="3333850"/>
                <a:ext cx="107640" cy="2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54894" y="3315850"/>
                  <a:ext cx="14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14:cNvPr>
                <p14:cNvContentPartPr/>
                <p14:nvPr/>
              </p14:nvContentPartPr>
              <p14:xfrm>
                <a:off x="4662814" y="3339970"/>
                <a:ext cx="11520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44870" y="3321970"/>
                  <a:ext cx="150729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B381425-DB34-5692-4BCD-6FE94F694199}"/>
              </a:ext>
            </a:extLst>
          </p:cNvPr>
          <p:cNvGrpSpPr/>
          <p:nvPr/>
        </p:nvGrpSpPr>
        <p:grpSpPr>
          <a:xfrm>
            <a:off x="2663859" y="4869453"/>
            <a:ext cx="297720" cy="307440"/>
            <a:chOff x="4460854" y="4909210"/>
            <a:chExt cx="2977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14:cNvPr>
                <p14:cNvContentPartPr/>
                <p14:nvPr/>
              </p14:nvContentPartPr>
              <p14:xfrm>
                <a:off x="4460854" y="4909210"/>
                <a:ext cx="160560" cy="27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42814" y="4891210"/>
                  <a:ext cx="196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14:cNvPr>
                <p14:cNvContentPartPr/>
                <p14:nvPr/>
              </p14:nvContentPartPr>
              <p14:xfrm>
                <a:off x="4628614" y="5039170"/>
                <a:ext cx="129960" cy="17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10614" y="5021133"/>
                  <a:ext cx="165600" cy="213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164294-3775-F8E9-8605-2475FBE74CC9}"/>
              </a:ext>
            </a:extLst>
          </p:cNvPr>
          <p:cNvGrpSpPr/>
          <p:nvPr/>
        </p:nvGrpSpPr>
        <p:grpSpPr>
          <a:xfrm>
            <a:off x="4722699" y="1513533"/>
            <a:ext cx="444600" cy="411480"/>
            <a:chOff x="6519694" y="1553290"/>
            <a:chExt cx="444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14:cNvPr>
                <p14:cNvContentPartPr/>
                <p14:nvPr/>
              </p14:nvContentPartPr>
              <p14:xfrm>
                <a:off x="6519694" y="1553290"/>
                <a:ext cx="149040" cy="39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01694" y="1535290"/>
                  <a:ext cx="1846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14:cNvPr>
                <p14:cNvContentPartPr/>
                <p14:nvPr/>
              </p14:nvContentPartPr>
              <p14:xfrm>
                <a:off x="6746494" y="1732210"/>
                <a:ext cx="15228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28536" y="1714182"/>
                  <a:ext cx="187836" cy="268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14:cNvPr>
                <p14:cNvContentPartPr/>
                <p14:nvPr/>
              </p14:nvContentPartPr>
              <p14:xfrm>
                <a:off x="6793654" y="1830490"/>
                <a:ext cx="1706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75654" y="1812584"/>
                  <a:ext cx="206280" cy="1042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034D594-EC19-44C3-E142-725A22CD476E}"/>
              </a:ext>
            </a:extLst>
          </p:cNvPr>
          <p:cNvGrpSpPr/>
          <p:nvPr/>
        </p:nvGrpSpPr>
        <p:grpSpPr>
          <a:xfrm>
            <a:off x="4911339" y="3398493"/>
            <a:ext cx="368280" cy="350280"/>
            <a:chOff x="6708334" y="3438250"/>
            <a:chExt cx="3682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14:cNvPr>
                <p14:cNvContentPartPr/>
                <p14:nvPr/>
              </p14:nvContentPartPr>
              <p14:xfrm>
                <a:off x="6708334" y="3438250"/>
                <a:ext cx="150120" cy="281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90334" y="3420250"/>
                  <a:ext cx="185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14:cNvPr>
                <p14:cNvContentPartPr/>
                <p14:nvPr/>
              </p14:nvContentPartPr>
              <p14:xfrm>
                <a:off x="6947374" y="3571450"/>
                <a:ext cx="12924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29374" y="3553450"/>
                  <a:ext cx="16488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38E23A-8FAD-6888-10E7-476242E4A346}"/>
              </a:ext>
            </a:extLst>
          </p:cNvPr>
          <p:cNvGrpSpPr/>
          <p:nvPr/>
        </p:nvGrpSpPr>
        <p:grpSpPr>
          <a:xfrm>
            <a:off x="5008539" y="4782333"/>
            <a:ext cx="401400" cy="246240"/>
            <a:chOff x="6805534" y="4822090"/>
            <a:chExt cx="4014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14:cNvPr>
                <p14:cNvContentPartPr/>
                <p14:nvPr/>
              </p14:nvContentPartPr>
              <p14:xfrm>
                <a:off x="6805534" y="4822090"/>
                <a:ext cx="155160" cy="236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87492" y="4804090"/>
                  <a:ext cx="190883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14:cNvPr>
                <p14:cNvContentPartPr/>
                <p14:nvPr/>
              </p14:nvContentPartPr>
              <p14:xfrm>
                <a:off x="7057534" y="4829650"/>
                <a:ext cx="149400" cy="23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39534" y="4811650"/>
                  <a:ext cx="185040" cy="274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5" name="Picture 15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2267BCD0-DBB7-FE77-6BB5-43FE22166CF2}"/>
              </a:ext>
            </a:extLst>
          </p:cNvPr>
          <p:cNvPicPr>
            <a:picLocks noChangeAspect="1"/>
          </p:cNvPicPr>
          <p:nvPr/>
        </p:nvPicPr>
        <p:blipFill rotWithShape="1">
          <a:blip r:embed="rId2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0" t="30875" r="20355" b="38201"/>
          <a:stretch/>
        </p:blipFill>
        <p:spPr>
          <a:xfrm>
            <a:off x="6651245" y="1152993"/>
            <a:ext cx="5408192" cy="39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6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A863-8724-5045-F948-37EEB10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 – Network 2 in the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A26-5204-BCE3-E2BC-9E53052E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17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14:cNvPr>
              <p14:cNvContentPartPr/>
              <p14:nvPr/>
            </p14:nvContentPartPr>
            <p14:xfrm>
              <a:off x="1374699" y="2126253"/>
              <a:ext cx="424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6699" y="2108253"/>
                <a:ext cx="78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A1EB9-876F-2886-1552-BD1628488384}"/>
              </a:ext>
            </a:extLst>
          </p:cNvPr>
          <p:cNvGrpSpPr/>
          <p:nvPr/>
        </p:nvGrpSpPr>
        <p:grpSpPr>
          <a:xfrm>
            <a:off x="284619" y="1147413"/>
            <a:ext cx="6540840" cy="4528440"/>
            <a:chOff x="2081614" y="1187170"/>
            <a:chExt cx="6540840" cy="45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14:cNvPr>
                <p14:cNvContentPartPr/>
                <p14:nvPr/>
              </p14:nvContentPartPr>
              <p14:xfrm>
                <a:off x="3152254" y="1989610"/>
                <a:ext cx="1321560" cy="27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4254" y="1971610"/>
                  <a:ext cx="1357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14:cNvPr>
                <p14:cNvContentPartPr/>
                <p14:nvPr/>
              </p14:nvContentPartPr>
              <p14:xfrm>
                <a:off x="4469854" y="2020210"/>
                <a:ext cx="1047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1854" y="2002210"/>
                  <a:ext cx="14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14:cNvPr>
                <p14:cNvContentPartPr/>
                <p14:nvPr/>
              </p14:nvContentPartPr>
              <p14:xfrm>
                <a:off x="4542574" y="20637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4574" y="2045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14:cNvPr>
                <p14:cNvContentPartPr/>
                <p14:nvPr/>
              </p14:nvContentPartPr>
              <p14:xfrm>
                <a:off x="4522414" y="2050090"/>
                <a:ext cx="6012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4414" y="2032152"/>
                  <a:ext cx="95760" cy="139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14:cNvPr>
                <p14:cNvContentPartPr/>
                <p14:nvPr/>
              </p14:nvContentPartPr>
              <p14:xfrm>
                <a:off x="4564534" y="1980970"/>
                <a:ext cx="912240" cy="17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527" y="1963007"/>
                  <a:ext cx="947894" cy="21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14:cNvPr>
                <p14:cNvContentPartPr/>
                <p14:nvPr/>
              </p14:nvContentPartPr>
              <p14:xfrm>
                <a:off x="5525374" y="2046850"/>
                <a:ext cx="826920" cy="7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7374" y="2028850"/>
                  <a:ext cx="86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14:cNvPr>
                <p14:cNvContentPartPr/>
                <p14:nvPr/>
              </p14:nvContentPartPr>
              <p14:xfrm>
                <a:off x="3123454" y="2164210"/>
                <a:ext cx="62280" cy="60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5454" y="2146210"/>
                  <a:ext cx="9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14:cNvPr>
                <p14:cNvContentPartPr/>
                <p14:nvPr/>
              </p14:nvContentPartPr>
              <p14:xfrm>
                <a:off x="3097894" y="2810770"/>
                <a:ext cx="225720" cy="42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9894" y="2792770"/>
                  <a:ext cx="261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14:cNvPr>
                <p14:cNvContentPartPr/>
                <p14:nvPr/>
              </p14:nvContentPartPr>
              <p14:xfrm>
                <a:off x="3215614" y="3256450"/>
                <a:ext cx="56520" cy="43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614" y="3238450"/>
                  <a:ext cx="9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14:cNvPr>
                <p14:cNvContentPartPr/>
                <p14:nvPr/>
              </p14:nvContentPartPr>
              <p14:xfrm>
                <a:off x="3242974" y="3555250"/>
                <a:ext cx="955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974" y="3537250"/>
                  <a:ext cx="9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14:cNvPr>
                <p14:cNvContentPartPr/>
                <p14:nvPr/>
              </p14:nvContentPartPr>
              <p14:xfrm>
                <a:off x="4176094" y="3643090"/>
                <a:ext cx="49572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8107" y="3625090"/>
                  <a:ext cx="531334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14:cNvPr>
                <p14:cNvContentPartPr/>
                <p14:nvPr/>
              </p14:nvContentPartPr>
              <p14:xfrm>
                <a:off x="4570294" y="2076730"/>
                <a:ext cx="18000" cy="47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294" y="2058730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14:cNvPr>
                <p14:cNvContentPartPr/>
                <p14:nvPr/>
              </p14:nvContentPartPr>
              <p14:xfrm>
                <a:off x="4574974" y="2596930"/>
                <a:ext cx="17748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6974" y="2578930"/>
                  <a:ext cx="213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14:cNvPr>
                <p14:cNvContentPartPr/>
                <p14:nvPr/>
              </p14:nvContentPartPr>
              <p14:xfrm>
                <a:off x="4720414" y="2940010"/>
                <a:ext cx="35640" cy="67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2414" y="2922010"/>
                  <a:ext cx="712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14:cNvPr>
                <p14:cNvContentPartPr/>
                <p14:nvPr/>
              </p14:nvContentPartPr>
              <p14:xfrm>
                <a:off x="4662094" y="3553450"/>
                <a:ext cx="111888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094" y="3535450"/>
                  <a:ext cx="1154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14:cNvPr>
                <p14:cNvContentPartPr/>
                <p14:nvPr/>
              </p14:nvContentPartPr>
              <p14:xfrm>
                <a:off x="5833534" y="3624370"/>
                <a:ext cx="49572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5521" y="3606753"/>
                  <a:ext cx="531386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14:cNvPr>
                <p14:cNvContentPartPr/>
                <p14:nvPr/>
              </p14:nvContentPartPr>
              <p14:xfrm>
                <a:off x="6282094" y="2034970"/>
                <a:ext cx="98280" cy="62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4094" y="2016980"/>
                  <a:ext cx="133920" cy="656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14:cNvPr>
                <p14:cNvContentPartPr/>
                <p14:nvPr/>
              </p14:nvContentPartPr>
              <p14:xfrm>
                <a:off x="6286054" y="2679370"/>
                <a:ext cx="220320" cy="9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8054" y="2661370"/>
                  <a:ext cx="2559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14:cNvPr>
                <p14:cNvContentPartPr/>
                <p14:nvPr/>
              </p14:nvContentPartPr>
              <p14:xfrm>
                <a:off x="3208774" y="3739570"/>
                <a:ext cx="38160" cy="66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0774" y="3721570"/>
                  <a:ext cx="73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14:cNvPr>
                <p14:cNvContentPartPr/>
                <p14:nvPr/>
              </p14:nvContentPartPr>
              <p14:xfrm>
                <a:off x="3194374" y="4416730"/>
                <a:ext cx="16092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76374" y="4398730"/>
                  <a:ext cx="1965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14:cNvPr>
                <p14:cNvContentPartPr/>
                <p14:nvPr/>
              </p14:nvContentPartPr>
              <p14:xfrm>
                <a:off x="4745614" y="3679450"/>
                <a:ext cx="26280" cy="54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7614" y="3661450"/>
                  <a:ext cx="6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14:cNvPr>
                <p14:cNvContentPartPr/>
                <p14:nvPr/>
              </p14:nvContentPartPr>
              <p14:xfrm>
                <a:off x="4683334" y="4193890"/>
                <a:ext cx="180720" cy="36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5334" y="4175890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14:cNvPr>
                <p14:cNvContentPartPr/>
                <p14:nvPr/>
              </p14:nvContentPartPr>
              <p14:xfrm>
                <a:off x="4780534" y="4542370"/>
                <a:ext cx="51120" cy="67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534" y="4524380"/>
                  <a:ext cx="86760" cy="713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14:cNvPr>
                <p14:cNvContentPartPr/>
                <p14:nvPr/>
              </p14:nvContentPartPr>
              <p14:xfrm>
                <a:off x="3289414" y="5214850"/>
                <a:ext cx="86544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414" y="5196889"/>
                  <a:ext cx="901080" cy="200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14:cNvPr>
                <p14:cNvContentPartPr/>
                <p14:nvPr/>
              </p14:nvContentPartPr>
              <p14:xfrm>
                <a:off x="4198414" y="5226010"/>
                <a:ext cx="64260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414" y="5208090"/>
                  <a:ext cx="678240" cy="11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14:cNvPr>
                <p14:cNvContentPartPr/>
                <p14:nvPr/>
              </p14:nvContentPartPr>
              <p14:xfrm>
                <a:off x="4911214" y="5098570"/>
                <a:ext cx="9849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3221" y="5080570"/>
                  <a:ext cx="1020587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14:cNvPr>
                <p14:cNvContentPartPr/>
                <p14:nvPr/>
              </p14:nvContentPartPr>
              <p14:xfrm>
                <a:off x="5905534" y="5143570"/>
                <a:ext cx="60588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534" y="5125444"/>
                  <a:ext cx="641520" cy="8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14:cNvPr>
                <p14:cNvContentPartPr/>
                <p14:nvPr/>
              </p14:nvContentPartPr>
              <p14:xfrm>
                <a:off x="6391894" y="3657130"/>
                <a:ext cx="88560" cy="64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3821" y="3639130"/>
                  <a:ext cx="124345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14:cNvPr>
                <p14:cNvContentPartPr/>
                <p14:nvPr/>
              </p14:nvContentPartPr>
              <p14:xfrm>
                <a:off x="6445894" y="4278490"/>
                <a:ext cx="171720" cy="25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7894" y="4260464"/>
                  <a:ext cx="207360" cy="28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14:cNvPr>
                <p14:cNvContentPartPr/>
                <p14:nvPr/>
              </p14:nvContentPartPr>
              <p14:xfrm>
                <a:off x="6540574" y="4547410"/>
                <a:ext cx="51120" cy="68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2446" y="4529401"/>
                  <a:ext cx="87013" cy="725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14:cNvPr>
                <p14:cNvContentPartPr/>
                <p14:nvPr/>
              </p14:nvContentPartPr>
              <p14:xfrm>
                <a:off x="2831494" y="1844890"/>
                <a:ext cx="344520" cy="36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3494" y="1826872"/>
                  <a:ext cx="380160" cy="398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14:cNvPr>
                <p14:cNvContentPartPr/>
                <p14:nvPr/>
              </p14:nvContentPartPr>
              <p14:xfrm>
                <a:off x="2388334" y="1492450"/>
                <a:ext cx="664200" cy="65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0334" y="1474450"/>
                  <a:ext cx="6998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14:cNvPr>
                <p14:cNvContentPartPr/>
                <p14:nvPr/>
              </p14:nvContentPartPr>
              <p14:xfrm>
                <a:off x="2081614" y="1436290"/>
                <a:ext cx="3182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3614" y="1418290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14:cNvPr>
                <p14:cNvContentPartPr/>
                <p14:nvPr/>
              </p14:nvContentPartPr>
              <p14:xfrm>
                <a:off x="2475094" y="1487770"/>
                <a:ext cx="33480" cy="4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7094" y="1469770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14:cNvPr>
                <p14:cNvContentPartPr/>
                <p14:nvPr/>
              </p14:nvContentPartPr>
              <p14:xfrm>
                <a:off x="2572294" y="1319290"/>
                <a:ext cx="14688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4250" y="1301259"/>
                  <a:ext cx="182608" cy="24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14:cNvPr>
                <p14:cNvContentPartPr/>
                <p14:nvPr/>
              </p14:nvContentPartPr>
              <p14:xfrm>
                <a:off x="2815294" y="1187170"/>
                <a:ext cx="17316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294" y="1169170"/>
                  <a:ext cx="208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14:cNvPr>
                <p14:cNvContentPartPr/>
                <p14:nvPr/>
              </p14:nvContentPartPr>
              <p14:xfrm>
                <a:off x="6540214" y="5132410"/>
                <a:ext cx="600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2203" y="5114410"/>
                  <a:ext cx="635781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14:cNvPr>
                <p14:cNvContentPartPr/>
                <p14:nvPr/>
              </p14:nvContentPartPr>
              <p14:xfrm>
                <a:off x="7011454" y="5214130"/>
                <a:ext cx="316440" cy="50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3474" y="5196130"/>
                  <a:ext cx="3520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14:cNvPr>
                <p14:cNvContentPartPr/>
                <p14:nvPr/>
              </p14:nvContentPartPr>
              <p14:xfrm>
                <a:off x="7105774" y="5322130"/>
                <a:ext cx="362520" cy="33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7774" y="5304130"/>
                  <a:ext cx="398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14:cNvPr>
                <p14:cNvContentPartPr/>
                <p14:nvPr/>
              </p14:nvContentPartPr>
              <p14:xfrm>
                <a:off x="7730734" y="5305570"/>
                <a:ext cx="277200" cy="33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2734" y="5287570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14:cNvPr>
                <p14:cNvContentPartPr/>
                <p14:nvPr/>
              </p14:nvContentPartPr>
              <p14:xfrm>
                <a:off x="8089294" y="5407090"/>
                <a:ext cx="25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1294" y="5389117"/>
                  <a:ext cx="60840" cy="27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14:cNvPr>
                <p14:cNvContentPartPr/>
                <p14:nvPr/>
              </p14:nvContentPartPr>
              <p14:xfrm>
                <a:off x="8091454" y="5321410"/>
                <a:ext cx="26424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3454" y="5303410"/>
                  <a:ext cx="29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14:cNvPr>
                <p14:cNvContentPartPr/>
                <p14:nvPr/>
              </p14:nvContentPartPr>
              <p14:xfrm>
                <a:off x="8465854" y="5323210"/>
                <a:ext cx="36360" cy="22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54" y="5305181"/>
                  <a:ext cx="72000" cy="2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14:cNvPr>
                <p14:cNvContentPartPr/>
                <p14:nvPr/>
              </p14:nvContentPartPr>
              <p14:xfrm>
                <a:off x="8488534" y="5327170"/>
                <a:ext cx="133920" cy="24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0582" y="5309170"/>
                  <a:ext cx="169464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7BD6FB-F6D5-4670-181B-A07B6C433560}"/>
              </a:ext>
            </a:extLst>
          </p:cNvPr>
          <p:cNvGrpSpPr/>
          <p:nvPr/>
        </p:nvGrpSpPr>
        <p:grpSpPr>
          <a:xfrm>
            <a:off x="693219" y="2854533"/>
            <a:ext cx="357120" cy="313200"/>
            <a:chOff x="2490214" y="2894290"/>
            <a:chExt cx="357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14:cNvPr>
                <p14:cNvContentPartPr/>
                <p14:nvPr/>
              </p14:nvContentPartPr>
              <p14:xfrm>
                <a:off x="2527294" y="2894290"/>
                <a:ext cx="2484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9294" y="2876290"/>
                  <a:ext cx="6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14:cNvPr>
                <p14:cNvContentPartPr/>
                <p14:nvPr/>
              </p14:nvContentPartPr>
              <p14:xfrm>
                <a:off x="2490214" y="2904730"/>
                <a:ext cx="28512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2214" y="2886730"/>
                  <a:ext cx="32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14:cNvPr>
                <p14:cNvContentPartPr/>
                <p14:nvPr/>
              </p14:nvContentPartPr>
              <p14:xfrm>
                <a:off x="2829334" y="2975290"/>
                <a:ext cx="18000" cy="16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11334" y="2957290"/>
                  <a:ext cx="536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A155A4-AEFE-F774-FDB7-F219A780DA83}"/>
              </a:ext>
            </a:extLst>
          </p:cNvPr>
          <p:cNvGrpSpPr/>
          <p:nvPr/>
        </p:nvGrpSpPr>
        <p:grpSpPr>
          <a:xfrm>
            <a:off x="804459" y="4413693"/>
            <a:ext cx="333720" cy="289080"/>
            <a:chOff x="2601454" y="4453450"/>
            <a:chExt cx="333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14:cNvPr>
                <p14:cNvContentPartPr/>
                <p14:nvPr/>
              </p14:nvContentPartPr>
              <p14:xfrm>
                <a:off x="2613694" y="4483330"/>
                <a:ext cx="27000" cy="25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5694" y="4465330"/>
                  <a:ext cx="62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14:cNvPr>
                <p14:cNvContentPartPr/>
                <p14:nvPr/>
              </p14:nvContentPartPr>
              <p14:xfrm>
                <a:off x="2601454" y="4453450"/>
                <a:ext cx="148680" cy="17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454" y="4435450"/>
                  <a:ext cx="184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14:cNvPr>
                <p14:cNvContentPartPr/>
                <p14:nvPr/>
              </p14:nvContentPartPr>
              <p14:xfrm>
                <a:off x="2854894" y="4581250"/>
                <a:ext cx="802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6813" y="4563250"/>
                  <a:ext cx="116081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367ABE-30AD-F828-6414-2DF29E568548}"/>
              </a:ext>
            </a:extLst>
          </p:cNvPr>
          <p:cNvGrpSpPr/>
          <p:nvPr/>
        </p:nvGrpSpPr>
        <p:grpSpPr>
          <a:xfrm>
            <a:off x="1847739" y="1534053"/>
            <a:ext cx="411120" cy="248760"/>
            <a:chOff x="3644734" y="1573810"/>
            <a:chExt cx="4111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14:cNvPr>
                <p14:cNvContentPartPr/>
                <p14:nvPr/>
              </p14:nvContentPartPr>
              <p14:xfrm>
                <a:off x="3644734" y="1585330"/>
                <a:ext cx="24840" cy="23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469" y="1567303"/>
                  <a:ext cx="61004" cy="272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14:cNvPr>
                <p14:cNvContentPartPr/>
                <p14:nvPr/>
              </p14:nvContentPartPr>
              <p14:xfrm>
                <a:off x="3654094" y="1573810"/>
                <a:ext cx="17316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6094" y="1555767"/>
                  <a:ext cx="208800" cy="185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14:cNvPr>
                <p14:cNvContentPartPr/>
                <p14:nvPr/>
              </p14:nvContentPartPr>
              <p14:xfrm>
                <a:off x="3915814" y="1660210"/>
                <a:ext cx="140040" cy="16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7860" y="1642170"/>
                  <a:ext cx="175589" cy="1980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CD5526-7242-27CD-4FFB-35749C778D91}"/>
              </a:ext>
            </a:extLst>
          </p:cNvPr>
          <p:cNvGrpSpPr/>
          <p:nvPr/>
        </p:nvGrpSpPr>
        <p:grpSpPr>
          <a:xfrm>
            <a:off x="1968699" y="3160533"/>
            <a:ext cx="369720" cy="270360"/>
            <a:chOff x="3765694" y="3200290"/>
            <a:chExt cx="3697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14:cNvPr>
                <p14:cNvContentPartPr/>
                <p14:nvPr/>
              </p14:nvContentPartPr>
              <p14:xfrm>
                <a:off x="3765694" y="3220090"/>
                <a:ext cx="1548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7694" y="3202090"/>
                  <a:ext cx="51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14:cNvPr>
                <p14:cNvContentPartPr/>
                <p14:nvPr/>
              </p14:nvContentPartPr>
              <p14:xfrm>
                <a:off x="3774694" y="3200290"/>
                <a:ext cx="170280" cy="18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6732" y="3182325"/>
                  <a:ext cx="205845" cy="21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14:cNvPr>
                <p14:cNvContentPartPr/>
                <p14:nvPr/>
              </p14:nvContentPartPr>
              <p14:xfrm>
                <a:off x="4058374" y="3253210"/>
                <a:ext cx="77040" cy="14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0458" y="3235210"/>
                  <a:ext cx="112514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14:cNvPr>
                <p14:cNvContentPartPr/>
                <p14:nvPr/>
              </p14:nvContentPartPr>
              <p14:xfrm>
                <a:off x="4130374" y="3313690"/>
                <a:ext cx="3960" cy="15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0574" y="3295690"/>
                  <a:ext cx="43164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74C423A-754D-8BC8-4E2B-D3DF2BB13F44}"/>
              </a:ext>
            </a:extLst>
          </p:cNvPr>
          <p:cNvGrpSpPr/>
          <p:nvPr/>
        </p:nvGrpSpPr>
        <p:grpSpPr>
          <a:xfrm>
            <a:off x="2018739" y="4745973"/>
            <a:ext cx="366120" cy="289080"/>
            <a:chOff x="3815734" y="4785730"/>
            <a:chExt cx="366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14:cNvPr>
                <p14:cNvContentPartPr/>
                <p14:nvPr/>
              </p14:nvContentPartPr>
              <p14:xfrm>
                <a:off x="3815734" y="4837210"/>
                <a:ext cx="53280" cy="23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7734" y="4819210"/>
                  <a:ext cx="88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14:cNvPr>
                <p14:cNvContentPartPr/>
                <p14:nvPr/>
              </p14:nvContentPartPr>
              <p14:xfrm>
                <a:off x="3842014" y="4785730"/>
                <a:ext cx="98640" cy="18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4014" y="4767730"/>
                  <a:ext cx="13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14:cNvPr>
                <p14:cNvContentPartPr/>
                <p14:nvPr/>
              </p14:nvContentPartPr>
              <p14:xfrm>
                <a:off x="4047574" y="4880050"/>
                <a:ext cx="13428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9574" y="4861901"/>
                  <a:ext cx="169920" cy="79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14:cNvPr>
                <p14:cNvContentPartPr/>
                <p14:nvPr/>
              </p14:nvContentPartPr>
              <p14:xfrm>
                <a:off x="4076014" y="4895170"/>
                <a:ext cx="6156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7908" y="4877126"/>
                  <a:ext cx="97410" cy="184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14:cNvPr>
              <p14:cNvContentPartPr/>
              <p14:nvPr/>
            </p14:nvContentPartPr>
            <p14:xfrm>
              <a:off x="3397539" y="1421013"/>
              <a:ext cx="39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379539" y="1403705"/>
                <a:ext cx="39600" cy="43269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3B7A16A-9A1B-7839-410E-B039093371B4}"/>
              </a:ext>
            </a:extLst>
          </p:cNvPr>
          <p:cNvGrpSpPr/>
          <p:nvPr/>
        </p:nvGrpSpPr>
        <p:grpSpPr>
          <a:xfrm>
            <a:off x="2328699" y="2601453"/>
            <a:ext cx="381240" cy="218160"/>
            <a:chOff x="4125694" y="2641210"/>
            <a:chExt cx="3812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14:cNvPr>
                <p14:cNvContentPartPr/>
                <p14:nvPr/>
              </p14:nvContentPartPr>
              <p14:xfrm>
                <a:off x="4166014" y="267037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8014" y="26523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14:cNvPr>
                <p14:cNvContentPartPr/>
                <p14:nvPr/>
              </p14:nvContentPartPr>
              <p14:xfrm>
                <a:off x="4140094" y="2661010"/>
                <a:ext cx="8352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2016" y="2642974"/>
                  <a:ext cx="119314" cy="215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14:cNvPr>
                <p14:cNvContentPartPr/>
                <p14:nvPr/>
              </p14:nvContentPartPr>
              <p14:xfrm>
                <a:off x="4125694" y="2641210"/>
                <a:ext cx="248760" cy="12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7720" y="2623156"/>
                  <a:ext cx="284348" cy="157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14:cNvPr>
                <p14:cNvContentPartPr/>
                <p14:nvPr/>
              </p14:nvContentPartPr>
              <p14:xfrm>
                <a:off x="4406494" y="2689810"/>
                <a:ext cx="100440" cy="16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8494" y="2671810"/>
                  <a:ext cx="1360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BC5A7A0-859E-9016-C872-1F358953159B}"/>
              </a:ext>
            </a:extLst>
          </p:cNvPr>
          <p:cNvGrpSpPr/>
          <p:nvPr/>
        </p:nvGrpSpPr>
        <p:grpSpPr>
          <a:xfrm>
            <a:off x="2518779" y="4261413"/>
            <a:ext cx="356400" cy="290160"/>
            <a:chOff x="4315774" y="4301170"/>
            <a:chExt cx="3564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14:cNvPr>
                <p14:cNvContentPartPr/>
                <p14:nvPr/>
              </p14:nvContentPartPr>
              <p14:xfrm>
                <a:off x="4337734" y="4362730"/>
                <a:ext cx="40680" cy="18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19734" y="4344730"/>
                  <a:ext cx="7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14:cNvPr>
                <p14:cNvContentPartPr/>
                <p14:nvPr/>
              </p14:nvContentPartPr>
              <p14:xfrm>
                <a:off x="4315774" y="4301170"/>
                <a:ext cx="18756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7774" y="4283208"/>
                  <a:ext cx="223200" cy="20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14:cNvPr>
                <p14:cNvContentPartPr/>
                <p14:nvPr/>
              </p14:nvContentPartPr>
              <p14:xfrm>
                <a:off x="4528894" y="4395850"/>
                <a:ext cx="140760" cy="19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0894" y="4377850"/>
                  <a:ext cx="176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14:cNvPr>
                <p14:cNvContentPartPr/>
                <p14:nvPr/>
              </p14:nvContentPartPr>
              <p14:xfrm>
                <a:off x="4565254" y="4491970"/>
                <a:ext cx="106920" cy="6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7254" y="4473970"/>
                  <a:ext cx="142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67B977-BCBD-FA1A-695B-24070506CED2}"/>
              </a:ext>
            </a:extLst>
          </p:cNvPr>
          <p:cNvGrpSpPr/>
          <p:nvPr/>
        </p:nvGrpSpPr>
        <p:grpSpPr>
          <a:xfrm>
            <a:off x="3398259" y="1436133"/>
            <a:ext cx="539280" cy="308160"/>
            <a:chOff x="5195254" y="1475890"/>
            <a:chExt cx="539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14:cNvPr>
                <p14:cNvContentPartPr/>
                <p14:nvPr/>
              </p14:nvContentPartPr>
              <p14:xfrm>
                <a:off x="5195254" y="1475890"/>
                <a:ext cx="60120" cy="25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7254" y="1457890"/>
                  <a:ext cx="95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14:cNvPr>
                <p14:cNvContentPartPr/>
                <p14:nvPr/>
              </p14:nvContentPartPr>
              <p14:xfrm>
                <a:off x="5204254" y="1492810"/>
                <a:ext cx="215280" cy="18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6254" y="1474810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14:cNvPr>
                <p14:cNvContentPartPr/>
                <p14:nvPr/>
              </p14:nvContentPartPr>
              <p14:xfrm>
                <a:off x="5542294" y="1617730"/>
                <a:ext cx="19224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24294" y="1599730"/>
                  <a:ext cx="22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BB53F9E-8B66-5A8B-C4F6-12F85559E00D}"/>
              </a:ext>
            </a:extLst>
          </p:cNvPr>
          <p:cNvGrpSpPr/>
          <p:nvPr/>
        </p:nvGrpSpPr>
        <p:grpSpPr>
          <a:xfrm>
            <a:off x="3572139" y="3089973"/>
            <a:ext cx="420120" cy="258480"/>
            <a:chOff x="5369134" y="3129730"/>
            <a:chExt cx="420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14:cNvPr>
                <p14:cNvContentPartPr/>
                <p14:nvPr/>
              </p14:nvContentPartPr>
              <p14:xfrm>
                <a:off x="5372014" y="3191650"/>
                <a:ext cx="50040" cy="19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4014" y="3173683"/>
                  <a:ext cx="85680" cy="232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14:cNvPr>
                <p14:cNvContentPartPr/>
                <p14:nvPr/>
              </p14:nvContentPartPr>
              <p14:xfrm>
                <a:off x="5369134" y="3129730"/>
                <a:ext cx="174960" cy="13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1097" y="3111730"/>
                  <a:ext cx="210673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14:cNvPr>
                <p14:cNvContentPartPr/>
                <p14:nvPr/>
              </p14:nvContentPartPr>
              <p14:xfrm>
                <a:off x="5651014" y="3200650"/>
                <a:ext cx="138240" cy="11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33061" y="3182706"/>
                  <a:ext cx="173787" cy="15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4A2024D-64E5-82A3-1C98-F4CCFA60A369}"/>
              </a:ext>
            </a:extLst>
          </p:cNvPr>
          <p:cNvGrpSpPr/>
          <p:nvPr/>
        </p:nvGrpSpPr>
        <p:grpSpPr>
          <a:xfrm>
            <a:off x="3779499" y="4574973"/>
            <a:ext cx="498600" cy="306000"/>
            <a:chOff x="5576494" y="4614730"/>
            <a:chExt cx="4986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14:cNvPr>
                <p14:cNvContentPartPr/>
                <p14:nvPr/>
              </p14:nvContentPartPr>
              <p14:xfrm>
                <a:off x="5587654" y="4698610"/>
                <a:ext cx="55800" cy="15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69537" y="4680653"/>
                  <a:ext cx="91671" cy="187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14:cNvPr>
                <p14:cNvContentPartPr/>
                <p14:nvPr/>
              </p14:nvContentPartPr>
              <p14:xfrm>
                <a:off x="5576494" y="4614730"/>
                <a:ext cx="11160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8552" y="4596730"/>
                  <a:ext cx="14712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14:cNvPr>
                <p14:cNvContentPartPr/>
                <p14:nvPr/>
              </p14:nvContentPartPr>
              <p14:xfrm>
                <a:off x="5603494" y="4687810"/>
                <a:ext cx="200880" cy="6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85526" y="4669713"/>
                  <a:ext cx="236456" cy="102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14:cNvPr>
                <p14:cNvContentPartPr/>
                <p14:nvPr/>
              </p14:nvContentPartPr>
              <p14:xfrm>
                <a:off x="5864494" y="4770250"/>
                <a:ext cx="3492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6494" y="4752207"/>
                  <a:ext cx="70560" cy="186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14:cNvPr>
                <p14:cNvContentPartPr/>
                <p14:nvPr/>
              </p14:nvContentPartPr>
              <p14:xfrm>
                <a:off x="5938654" y="4737850"/>
                <a:ext cx="136440" cy="144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20654" y="4719850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BCBCA4-9864-AA23-AB1E-2FBF34C83374}"/>
              </a:ext>
            </a:extLst>
          </p:cNvPr>
          <p:cNvGrpSpPr/>
          <p:nvPr/>
        </p:nvGrpSpPr>
        <p:grpSpPr>
          <a:xfrm>
            <a:off x="4973259" y="2637453"/>
            <a:ext cx="389160" cy="259560"/>
            <a:chOff x="6770254" y="2677210"/>
            <a:chExt cx="389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14:cNvPr>
                <p14:cNvContentPartPr/>
                <p14:nvPr/>
              </p14:nvContentPartPr>
              <p14:xfrm>
                <a:off x="6774934" y="2710690"/>
                <a:ext cx="7704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6934" y="2692690"/>
                  <a:ext cx="11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14:cNvPr>
                <p14:cNvContentPartPr/>
                <p14:nvPr/>
              </p14:nvContentPartPr>
              <p14:xfrm>
                <a:off x="6770254" y="2677210"/>
                <a:ext cx="18504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2254" y="2659210"/>
                  <a:ext cx="22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14:cNvPr>
                <p14:cNvContentPartPr/>
                <p14:nvPr/>
              </p14:nvContentPartPr>
              <p14:xfrm>
                <a:off x="7067974" y="2740570"/>
                <a:ext cx="2052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9653" y="2722570"/>
                  <a:ext cx="5679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14:cNvPr>
                <p14:cNvContentPartPr/>
                <p14:nvPr/>
              </p14:nvContentPartPr>
              <p14:xfrm>
                <a:off x="7151494" y="2725090"/>
                <a:ext cx="7920" cy="13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3494" y="2707090"/>
                  <a:ext cx="435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639B13-C389-DB49-FBBB-E4AB9677A479}"/>
              </a:ext>
            </a:extLst>
          </p:cNvPr>
          <p:cNvGrpSpPr/>
          <p:nvPr/>
        </p:nvGrpSpPr>
        <p:grpSpPr>
          <a:xfrm>
            <a:off x="5031219" y="4242693"/>
            <a:ext cx="545040" cy="274320"/>
            <a:chOff x="6828214" y="4282450"/>
            <a:chExt cx="5450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14:cNvPr>
                <p14:cNvContentPartPr/>
                <p14:nvPr/>
              </p14:nvContentPartPr>
              <p14:xfrm>
                <a:off x="6847294" y="4338250"/>
                <a:ext cx="37440" cy="21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29294" y="4320220"/>
                  <a:ext cx="73080" cy="254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14:cNvPr>
                <p14:cNvContentPartPr/>
                <p14:nvPr/>
              </p14:nvContentPartPr>
              <p14:xfrm>
                <a:off x="6828214" y="4282450"/>
                <a:ext cx="141480" cy="12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10214" y="4264450"/>
                  <a:ext cx="17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14:cNvPr>
                <p14:cNvContentPartPr/>
                <p14:nvPr/>
              </p14:nvContentPartPr>
              <p14:xfrm>
                <a:off x="7082014" y="4402690"/>
                <a:ext cx="27360" cy="10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64014" y="4384690"/>
                  <a:ext cx="63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14:cNvPr>
                <p14:cNvContentPartPr/>
                <p14:nvPr/>
              </p14:nvContentPartPr>
              <p14:xfrm>
                <a:off x="7170574" y="4443730"/>
                <a:ext cx="20268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52606" y="4425730"/>
                  <a:ext cx="238257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3B0362D-C198-0258-E110-CB3C42AA284E}"/>
              </a:ext>
            </a:extLst>
          </p:cNvPr>
          <p:cNvGrpSpPr/>
          <p:nvPr/>
        </p:nvGrpSpPr>
        <p:grpSpPr>
          <a:xfrm>
            <a:off x="1224219" y="2002413"/>
            <a:ext cx="262440" cy="280440"/>
            <a:chOff x="3021214" y="2042170"/>
            <a:chExt cx="2624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14:cNvPr>
                <p14:cNvContentPartPr/>
                <p14:nvPr/>
              </p14:nvContentPartPr>
              <p14:xfrm>
                <a:off x="3208414" y="2210290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90414" y="21922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14:cNvPr>
                <p14:cNvContentPartPr/>
                <p14:nvPr/>
              </p14:nvContentPartPr>
              <p14:xfrm>
                <a:off x="3021214" y="2042170"/>
                <a:ext cx="262440" cy="28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03214" y="2024170"/>
                  <a:ext cx="2980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14:cNvPr>
              <p14:cNvContentPartPr/>
              <p14:nvPr/>
            </p14:nvContentPartPr>
            <p14:xfrm>
              <a:off x="1411059" y="5248893"/>
              <a:ext cx="169560" cy="166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393059" y="5230893"/>
                <a:ext cx="2052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4152B8-8B39-7DF7-405F-DA8B33795292}"/>
              </a:ext>
            </a:extLst>
          </p:cNvPr>
          <p:cNvGrpSpPr/>
          <p:nvPr/>
        </p:nvGrpSpPr>
        <p:grpSpPr>
          <a:xfrm>
            <a:off x="1303419" y="3407133"/>
            <a:ext cx="232560" cy="350640"/>
            <a:chOff x="3100414" y="3446890"/>
            <a:chExt cx="2325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14:cNvPr>
                <p14:cNvContentPartPr/>
                <p14:nvPr/>
              </p14:nvContentPartPr>
              <p14:xfrm>
                <a:off x="3100414" y="3446890"/>
                <a:ext cx="232560" cy="350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82414" y="3428890"/>
                  <a:ext cx="268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14:cNvPr>
                <p14:cNvContentPartPr/>
                <p14:nvPr/>
              </p14:nvContentPartPr>
              <p14:xfrm>
                <a:off x="3143974" y="3590530"/>
                <a:ext cx="114480" cy="12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5974" y="3572477"/>
                  <a:ext cx="150120" cy="1581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14:cNvPr>
              <p14:cNvContentPartPr/>
              <p14:nvPr/>
            </p14:nvContentPartPr>
            <p14:xfrm>
              <a:off x="2680419" y="1945173"/>
              <a:ext cx="198720" cy="231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662419" y="1927173"/>
                <a:ext cx="234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14:cNvPr>
              <p14:cNvContentPartPr/>
              <p14:nvPr/>
            </p14:nvContentPartPr>
            <p14:xfrm>
              <a:off x="2836659" y="3511893"/>
              <a:ext cx="213840" cy="215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818659" y="3493893"/>
                <a:ext cx="249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14:cNvPr>
              <p14:cNvContentPartPr/>
              <p14:nvPr/>
            </p14:nvContentPartPr>
            <p14:xfrm>
              <a:off x="3036459" y="5063133"/>
              <a:ext cx="159480" cy="209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018459" y="5045133"/>
                <a:ext cx="195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14:cNvPr>
              <p14:cNvContentPartPr/>
              <p14:nvPr/>
            </p14:nvContentPartPr>
            <p14:xfrm>
              <a:off x="4383579" y="1806213"/>
              <a:ext cx="156240" cy="290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365537" y="1788213"/>
                <a:ext cx="191962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14:cNvPr>
              <p14:cNvContentPartPr/>
              <p14:nvPr/>
            </p14:nvContentPartPr>
            <p14:xfrm>
              <a:off x="4445859" y="3520533"/>
              <a:ext cx="254160" cy="210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27859" y="3502533"/>
                <a:ext cx="289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14:cNvPr>
              <p14:cNvContentPartPr/>
              <p14:nvPr/>
            </p14:nvContentPartPr>
            <p14:xfrm>
              <a:off x="4644939" y="5060253"/>
              <a:ext cx="173520" cy="15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626939" y="5042253"/>
                <a:ext cx="20916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FF9B9D-AAD4-8952-CF99-894EF4BD9ECF}"/>
              </a:ext>
            </a:extLst>
          </p:cNvPr>
          <p:cNvGrpSpPr/>
          <p:nvPr/>
        </p:nvGrpSpPr>
        <p:grpSpPr>
          <a:xfrm>
            <a:off x="684219" y="2117253"/>
            <a:ext cx="299880" cy="320400"/>
            <a:chOff x="2481214" y="2157010"/>
            <a:chExt cx="2998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14:cNvPr>
                <p14:cNvContentPartPr/>
                <p14:nvPr/>
              </p14:nvContentPartPr>
              <p14:xfrm>
                <a:off x="2589574" y="2215690"/>
                <a:ext cx="23040" cy="27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1574" y="2197690"/>
                  <a:ext cx="58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14:cNvPr>
                <p14:cNvContentPartPr/>
                <p14:nvPr/>
              </p14:nvContentPartPr>
              <p14:xfrm>
                <a:off x="2481214" y="2157010"/>
                <a:ext cx="157680" cy="29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63214" y="2138988"/>
                  <a:ext cx="193320" cy="333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14:cNvPr>
                <p14:cNvContentPartPr/>
                <p14:nvPr/>
              </p14:nvContentPartPr>
              <p14:xfrm>
                <a:off x="2754454" y="2229370"/>
                <a:ext cx="26640" cy="248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36454" y="2211370"/>
                  <a:ext cx="6228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E5E323A-00F8-4BFC-3E52-DE332DBF97D9}"/>
              </a:ext>
            </a:extLst>
          </p:cNvPr>
          <p:cNvGrpSpPr/>
          <p:nvPr/>
        </p:nvGrpSpPr>
        <p:grpSpPr>
          <a:xfrm>
            <a:off x="809499" y="3486693"/>
            <a:ext cx="320400" cy="289440"/>
            <a:chOff x="2606494" y="3526450"/>
            <a:chExt cx="3204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14:cNvPr>
                <p14:cNvContentPartPr/>
                <p14:nvPr/>
              </p14:nvContentPartPr>
              <p14:xfrm>
                <a:off x="2606494" y="3526450"/>
                <a:ext cx="130680" cy="28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88444" y="3508450"/>
                  <a:ext cx="166418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14:cNvPr>
                <p14:cNvContentPartPr/>
                <p14:nvPr/>
              </p14:nvContentPartPr>
              <p14:xfrm>
                <a:off x="2827534" y="3555250"/>
                <a:ext cx="99360" cy="16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09534" y="3537250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AD0DD-1210-7D3E-02F0-7E97738A0558}"/>
              </a:ext>
            </a:extLst>
          </p:cNvPr>
          <p:cNvGrpSpPr/>
          <p:nvPr/>
        </p:nvGrpSpPr>
        <p:grpSpPr>
          <a:xfrm>
            <a:off x="996339" y="5268693"/>
            <a:ext cx="379440" cy="460440"/>
            <a:chOff x="2793334" y="5308450"/>
            <a:chExt cx="37944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14:cNvPr>
                <p14:cNvContentPartPr/>
                <p14:nvPr/>
              </p14:nvContentPartPr>
              <p14:xfrm>
                <a:off x="2793334" y="5308450"/>
                <a:ext cx="160560" cy="38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75374" y="5290467"/>
                  <a:ext cx="196120" cy="419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14:cNvPr>
                <p14:cNvContentPartPr/>
                <p14:nvPr/>
              </p14:nvContentPartPr>
              <p14:xfrm>
                <a:off x="2796934" y="5700850"/>
                <a:ext cx="3600" cy="7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78934" y="5682850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14:cNvPr>
                <p14:cNvContentPartPr/>
                <p14:nvPr/>
              </p14:nvContentPartPr>
              <p14:xfrm>
                <a:off x="3001414" y="5457130"/>
                <a:ext cx="171360" cy="3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3376" y="5439151"/>
                  <a:ext cx="207075" cy="3473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B09E50-A16F-32EC-F345-7F72F2C6FB50}"/>
              </a:ext>
            </a:extLst>
          </p:cNvPr>
          <p:cNvGrpSpPr/>
          <p:nvPr/>
        </p:nvGrpSpPr>
        <p:grpSpPr>
          <a:xfrm>
            <a:off x="2694099" y="1483293"/>
            <a:ext cx="369000" cy="361440"/>
            <a:chOff x="4491094" y="1523050"/>
            <a:chExt cx="369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14:cNvPr>
                <p14:cNvContentPartPr/>
                <p14:nvPr/>
              </p14:nvContentPartPr>
              <p14:xfrm>
                <a:off x="4491094" y="1523050"/>
                <a:ext cx="167040" cy="28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3094" y="1505050"/>
                  <a:ext cx="202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14:cNvPr>
                <p14:cNvContentPartPr/>
                <p14:nvPr/>
              </p14:nvContentPartPr>
              <p14:xfrm>
                <a:off x="4706374" y="1624570"/>
                <a:ext cx="105840" cy="13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8374" y="1606521"/>
                  <a:ext cx="141480" cy="16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14:cNvPr>
                <p14:cNvContentPartPr/>
                <p14:nvPr/>
              </p14:nvContentPartPr>
              <p14:xfrm>
                <a:off x="4818694" y="1681810"/>
                <a:ext cx="41400" cy="20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0694" y="1663810"/>
                  <a:ext cx="770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407AF7-02B3-D8D0-3AAD-6BD4C981470F}"/>
              </a:ext>
            </a:extLst>
          </p:cNvPr>
          <p:cNvGrpSpPr/>
          <p:nvPr/>
        </p:nvGrpSpPr>
        <p:grpSpPr>
          <a:xfrm>
            <a:off x="2676099" y="3211293"/>
            <a:ext cx="307440" cy="254520"/>
            <a:chOff x="4473094" y="3251050"/>
            <a:chExt cx="307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14:cNvPr>
                <p14:cNvContentPartPr/>
                <p14:nvPr/>
              </p14:nvContentPartPr>
              <p14:xfrm>
                <a:off x="4557694" y="3321970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9694" y="3303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14:cNvPr>
                <p14:cNvContentPartPr/>
                <p14:nvPr/>
              </p14:nvContentPartPr>
              <p14:xfrm>
                <a:off x="4473094" y="3251050"/>
                <a:ext cx="122400" cy="25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55094" y="3233050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14:cNvPr>
                <p14:cNvContentPartPr/>
                <p14:nvPr/>
              </p14:nvContentPartPr>
              <p14:xfrm>
                <a:off x="4672894" y="3333850"/>
                <a:ext cx="107640" cy="2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54894" y="3315850"/>
                  <a:ext cx="14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14:cNvPr>
                <p14:cNvContentPartPr/>
                <p14:nvPr/>
              </p14:nvContentPartPr>
              <p14:xfrm>
                <a:off x="4662814" y="3339970"/>
                <a:ext cx="11520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44870" y="3321970"/>
                  <a:ext cx="150729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B381425-DB34-5692-4BCD-6FE94F694199}"/>
              </a:ext>
            </a:extLst>
          </p:cNvPr>
          <p:cNvGrpSpPr/>
          <p:nvPr/>
        </p:nvGrpSpPr>
        <p:grpSpPr>
          <a:xfrm>
            <a:off x="2663859" y="4869453"/>
            <a:ext cx="297720" cy="307440"/>
            <a:chOff x="4460854" y="4909210"/>
            <a:chExt cx="2977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14:cNvPr>
                <p14:cNvContentPartPr/>
                <p14:nvPr/>
              </p14:nvContentPartPr>
              <p14:xfrm>
                <a:off x="4460854" y="4909210"/>
                <a:ext cx="160560" cy="27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42814" y="4891210"/>
                  <a:ext cx="196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14:cNvPr>
                <p14:cNvContentPartPr/>
                <p14:nvPr/>
              </p14:nvContentPartPr>
              <p14:xfrm>
                <a:off x="4628614" y="5039170"/>
                <a:ext cx="129960" cy="17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10614" y="5021133"/>
                  <a:ext cx="165600" cy="213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164294-3775-F8E9-8605-2475FBE74CC9}"/>
              </a:ext>
            </a:extLst>
          </p:cNvPr>
          <p:cNvGrpSpPr/>
          <p:nvPr/>
        </p:nvGrpSpPr>
        <p:grpSpPr>
          <a:xfrm>
            <a:off x="4722699" y="1513533"/>
            <a:ext cx="444600" cy="411480"/>
            <a:chOff x="6519694" y="1553290"/>
            <a:chExt cx="444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14:cNvPr>
                <p14:cNvContentPartPr/>
                <p14:nvPr/>
              </p14:nvContentPartPr>
              <p14:xfrm>
                <a:off x="6519694" y="1553290"/>
                <a:ext cx="149040" cy="39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01694" y="1535290"/>
                  <a:ext cx="1846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14:cNvPr>
                <p14:cNvContentPartPr/>
                <p14:nvPr/>
              </p14:nvContentPartPr>
              <p14:xfrm>
                <a:off x="6746494" y="1732210"/>
                <a:ext cx="15228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28536" y="1714182"/>
                  <a:ext cx="187836" cy="268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14:cNvPr>
                <p14:cNvContentPartPr/>
                <p14:nvPr/>
              </p14:nvContentPartPr>
              <p14:xfrm>
                <a:off x="6793654" y="1830490"/>
                <a:ext cx="1706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75654" y="1812584"/>
                  <a:ext cx="206280" cy="1042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034D594-EC19-44C3-E142-725A22CD476E}"/>
              </a:ext>
            </a:extLst>
          </p:cNvPr>
          <p:cNvGrpSpPr/>
          <p:nvPr/>
        </p:nvGrpSpPr>
        <p:grpSpPr>
          <a:xfrm>
            <a:off x="4911339" y="3398493"/>
            <a:ext cx="368280" cy="350280"/>
            <a:chOff x="6708334" y="3438250"/>
            <a:chExt cx="3682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14:cNvPr>
                <p14:cNvContentPartPr/>
                <p14:nvPr/>
              </p14:nvContentPartPr>
              <p14:xfrm>
                <a:off x="6708334" y="3438250"/>
                <a:ext cx="150120" cy="281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90334" y="3420250"/>
                  <a:ext cx="185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14:cNvPr>
                <p14:cNvContentPartPr/>
                <p14:nvPr/>
              </p14:nvContentPartPr>
              <p14:xfrm>
                <a:off x="6947374" y="3571450"/>
                <a:ext cx="12924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29374" y="3553450"/>
                  <a:ext cx="16488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38E23A-8FAD-6888-10E7-476242E4A346}"/>
              </a:ext>
            </a:extLst>
          </p:cNvPr>
          <p:cNvGrpSpPr/>
          <p:nvPr/>
        </p:nvGrpSpPr>
        <p:grpSpPr>
          <a:xfrm>
            <a:off x="5008539" y="4782333"/>
            <a:ext cx="401400" cy="246240"/>
            <a:chOff x="6805534" y="4822090"/>
            <a:chExt cx="4014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14:cNvPr>
                <p14:cNvContentPartPr/>
                <p14:nvPr/>
              </p14:nvContentPartPr>
              <p14:xfrm>
                <a:off x="6805534" y="4822090"/>
                <a:ext cx="155160" cy="236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87492" y="4804090"/>
                  <a:ext cx="190883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14:cNvPr>
                <p14:cNvContentPartPr/>
                <p14:nvPr/>
              </p14:nvContentPartPr>
              <p14:xfrm>
                <a:off x="7057534" y="4829650"/>
                <a:ext cx="149400" cy="23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39534" y="4811650"/>
                  <a:ext cx="185040" cy="274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5" name="Picture 15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2267BCD0-DBB7-FE77-6BB5-43FE22166CF2}"/>
              </a:ext>
            </a:extLst>
          </p:cNvPr>
          <p:cNvPicPr>
            <a:picLocks noChangeAspect="1"/>
          </p:cNvPicPr>
          <p:nvPr/>
        </p:nvPicPr>
        <p:blipFill rotWithShape="1">
          <a:blip r:embed="rId2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0" t="30875" r="20355" b="38201"/>
          <a:stretch/>
        </p:blipFill>
        <p:spPr>
          <a:xfrm>
            <a:off x="6651245" y="1152993"/>
            <a:ext cx="5408192" cy="39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00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A863-8724-5045-F948-37EEB10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 – Network 2 in the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A26-5204-BCE3-E2BC-9E53052E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18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14:cNvPr>
              <p14:cNvContentPartPr/>
              <p14:nvPr/>
            </p14:nvContentPartPr>
            <p14:xfrm>
              <a:off x="3171694" y="2166010"/>
              <a:ext cx="424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694" y="2148010"/>
                <a:ext cx="78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A1EB9-876F-2886-1552-BD1628488384}"/>
              </a:ext>
            </a:extLst>
          </p:cNvPr>
          <p:cNvGrpSpPr/>
          <p:nvPr/>
        </p:nvGrpSpPr>
        <p:grpSpPr>
          <a:xfrm>
            <a:off x="2081614" y="1187170"/>
            <a:ext cx="6540840" cy="4528440"/>
            <a:chOff x="2081614" y="1187170"/>
            <a:chExt cx="6540840" cy="45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14:cNvPr>
                <p14:cNvContentPartPr/>
                <p14:nvPr/>
              </p14:nvContentPartPr>
              <p14:xfrm>
                <a:off x="3152254" y="1989610"/>
                <a:ext cx="1321560" cy="27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4254" y="1971610"/>
                  <a:ext cx="1357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14:cNvPr>
                <p14:cNvContentPartPr/>
                <p14:nvPr/>
              </p14:nvContentPartPr>
              <p14:xfrm>
                <a:off x="4469854" y="2020210"/>
                <a:ext cx="1047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1854" y="2002210"/>
                  <a:ext cx="14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14:cNvPr>
                <p14:cNvContentPartPr/>
                <p14:nvPr/>
              </p14:nvContentPartPr>
              <p14:xfrm>
                <a:off x="4542574" y="20637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4574" y="2045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14:cNvPr>
                <p14:cNvContentPartPr/>
                <p14:nvPr/>
              </p14:nvContentPartPr>
              <p14:xfrm>
                <a:off x="4522414" y="2050090"/>
                <a:ext cx="6012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4414" y="2032152"/>
                  <a:ext cx="95760" cy="139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14:cNvPr>
                <p14:cNvContentPartPr/>
                <p14:nvPr/>
              </p14:nvContentPartPr>
              <p14:xfrm>
                <a:off x="4564534" y="1980970"/>
                <a:ext cx="912240" cy="17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527" y="1963007"/>
                  <a:ext cx="947894" cy="21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14:cNvPr>
                <p14:cNvContentPartPr/>
                <p14:nvPr/>
              </p14:nvContentPartPr>
              <p14:xfrm>
                <a:off x="5525374" y="2046850"/>
                <a:ext cx="826920" cy="7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7374" y="2028850"/>
                  <a:ext cx="86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14:cNvPr>
                <p14:cNvContentPartPr/>
                <p14:nvPr/>
              </p14:nvContentPartPr>
              <p14:xfrm>
                <a:off x="3123454" y="2164210"/>
                <a:ext cx="62280" cy="60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5454" y="2146210"/>
                  <a:ext cx="9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14:cNvPr>
                <p14:cNvContentPartPr/>
                <p14:nvPr/>
              </p14:nvContentPartPr>
              <p14:xfrm>
                <a:off x="3097894" y="2810770"/>
                <a:ext cx="225720" cy="42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9894" y="2792770"/>
                  <a:ext cx="261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14:cNvPr>
                <p14:cNvContentPartPr/>
                <p14:nvPr/>
              </p14:nvContentPartPr>
              <p14:xfrm>
                <a:off x="3215614" y="3256450"/>
                <a:ext cx="56520" cy="43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614" y="3238450"/>
                  <a:ext cx="9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14:cNvPr>
                <p14:cNvContentPartPr/>
                <p14:nvPr/>
              </p14:nvContentPartPr>
              <p14:xfrm>
                <a:off x="3242974" y="3555250"/>
                <a:ext cx="955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974" y="3537250"/>
                  <a:ext cx="9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14:cNvPr>
                <p14:cNvContentPartPr/>
                <p14:nvPr/>
              </p14:nvContentPartPr>
              <p14:xfrm>
                <a:off x="4176094" y="3643090"/>
                <a:ext cx="49572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8107" y="3625090"/>
                  <a:ext cx="531334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14:cNvPr>
                <p14:cNvContentPartPr/>
                <p14:nvPr/>
              </p14:nvContentPartPr>
              <p14:xfrm>
                <a:off x="4570294" y="2076730"/>
                <a:ext cx="18000" cy="47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294" y="2058730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14:cNvPr>
                <p14:cNvContentPartPr/>
                <p14:nvPr/>
              </p14:nvContentPartPr>
              <p14:xfrm>
                <a:off x="4574974" y="2596930"/>
                <a:ext cx="17748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6974" y="2578930"/>
                  <a:ext cx="213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14:cNvPr>
                <p14:cNvContentPartPr/>
                <p14:nvPr/>
              </p14:nvContentPartPr>
              <p14:xfrm>
                <a:off x="4720414" y="2940010"/>
                <a:ext cx="35640" cy="67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2414" y="2922010"/>
                  <a:ext cx="712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14:cNvPr>
                <p14:cNvContentPartPr/>
                <p14:nvPr/>
              </p14:nvContentPartPr>
              <p14:xfrm>
                <a:off x="4662094" y="3553450"/>
                <a:ext cx="111888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094" y="3535450"/>
                  <a:ext cx="1154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14:cNvPr>
                <p14:cNvContentPartPr/>
                <p14:nvPr/>
              </p14:nvContentPartPr>
              <p14:xfrm>
                <a:off x="5833534" y="3624370"/>
                <a:ext cx="49572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5521" y="3606753"/>
                  <a:ext cx="531386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14:cNvPr>
                <p14:cNvContentPartPr/>
                <p14:nvPr/>
              </p14:nvContentPartPr>
              <p14:xfrm>
                <a:off x="6282094" y="2034970"/>
                <a:ext cx="98280" cy="62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4094" y="2016980"/>
                  <a:ext cx="133920" cy="656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14:cNvPr>
                <p14:cNvContentPartPr/>
                <p14:nvPr/>
              </p14:nvContentPartPr>
              <p14:xfrm>
                <a:off x="6286054" y="2679370"/>
                <a:ext cx="220320" cy="9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8054" y="2661370"/>
                  <a:ext cx="2559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14:cNvPr>
                <p14:cNvContentPartPr/>
                <p14:nvPr/>
              </p14:nvContentPartPr>
              <p14:xfrm>
                <a:off x="3208774" y="3739570"/>
                <a:ext cx="38160" cy="66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0774" y="3721570"/>
                  <a:ext cx="73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14:cNvPr>
                <p14:cNvContentPartPr/>
                <p14:nvPr/>
              </p14:nvContentPartPr>
              <p14:xfrm>
                <a:off x="3194374" y="4416730"/>
                <a:ext cx="16092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76374" y="4398730"/>
                  <a:ext cx="1965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14:cNvPr>
                <p14:cNvContentPartPr/>
                <p14:nvPr/>
              </p14:nvContentPartPr>
              <p14:xfrm>
                <a:off x="4745614" y="3679450"/>
                <a:ext cx="26280" cy="54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7614" y="3661450"/>
                  <a:ext cx="6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14:cNvPr>
                <p14:cNvContentPartPr/>
                <p14:nvPr/>
              </p14:nvContentPartPr>
              <p14:xfrm>
                <a:off x="4683334" y="4193890"/>
                <a:ext cx="180720" cy="36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5334" y="4175890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14:cNvPr>
                <p14:cNvContentPartPr/>
                <p14:nvPr/>
              </p14:nvContentPartPr>
              <p14:xfrm>
                <a:off x="4780534" y="4542370"/>
                <a:ext cx="51120" cy="67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534" y="4524380"/>
                  <a:ext cx="86760" cy="713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14:cNvPr>
                <p14:cNvContentPartPr/>
                <p14:nvPr/>
              </p14:nvContentPartPr>
              <p14:xfrm>
                <a:off x="3289414" y="5214850"/>
                <a:ext cx="86544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414" y="5196889"/>
                  <a:ext cx="901080" cy="200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14:cNvPr>
                <p14:cNvContentPartPr/>
                <p14:nvPr/>
              </p14:nvContentPartPr>
              <p14:xfrm>
                <a:off x="4198414" y="5226010"/>
                <a:ext cx="64260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414" y="5208090"/>
                  <a:ext cx="678240" cy="11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14:cNvPr>
                <p14:cNvContentPartPr/>
                <p14:nvPr/>
              </p14:nvContentPartPr>
              <p14:xfrm>
                <a:off x="4911214" y="5098570"/>
                <a:ext cx="9849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3221" y="5080570"/>
                  <a:ext cx="1020587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14:cNvPr>
                <p14:cNvContentPartPr/>
                <p14:nvPr/>
              </p14:nvContentPartPr>
              <p14:xfrm>
                <a:off x="5905534" y="5143570"/>
                <a:ext cx="60588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534" y="5125444"/>
                  <a:ext cx="641520" cy="8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14:cNvPr>
                <p14:cNvContentPartPr/>
                <p14:nvPr/>
              </p14:nvContentPartPr>
              <p14:xfrm>
                <a:off x="6391894" y="3657130"/>
                <a:ext cx="88560" cy="64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3821" y="3639130"/>
                  <a:ext cx="124345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14:cNvPr>
                <p14:cNvContentPartPr/>
                <p14:nvPr/>
              </p14:nvContentPartPr>
              <p14:xfrm>
                <a:off x="6445894" y="4278490"/>
                <a:ext cx="171720" cy="25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7894" y="4260464"/>
                  <a:ext cx="207360" cy="28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14:cNvPr>
                <p14:cNvContentPartPr/>
                <p14:nvPr/>
              </p14:nvContentPartPr>
              <p14:xfrm>
                <a:off x="6540574" y="4547410"/>
                <a:ext cx="51120" cy="68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2446" y="4529401"/>
                  <a:ext cx="87013" cy="725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14:cNvPr>
                <p14:cNvContentPartPr/>
                <p14:nvPr/>
              </p14:nvContentPartPr>
              <p14:xfrm>
                <a:off x="2831494" y="1844890"/>
                <a:ext cx="344520" cy="36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3494" y="1826872"/>
                  <a:ext cx="380160" cy="398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14:cNvPr>
                <p14:cNvContentPartPr/>
                <p14:nvPr/>
              </p14:nvContentPartPr>
              <p14:xfrm>
                <a:off x="2388334" y="1492450"/>
                <a:ext cx="664200" cy="65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0334" y="1474450"/>
                  <a:ext cx="6998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14:cNvPr>
                <p14:cNvContentPartPr/>
                <p14:nvPr/>
              </p14:nvContentPartPr>
              <p14:xfrm>
                <a:off x="2081614" y="1436290"/>
                <a:ext cx="3182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3614" y="1418290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14:cNvPr>
                <p14:cNvContentPartPr/>
                <p14:nvPr/>
              </p14:nvContentPartPr>
              <p14:xfrm>
                <a:off x="2475094" y="1487770"/>
                <a:ext cx="33480" cy="4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7094" y="1469770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14:cNvPr>
                <p14:cNvContentPartPr/>
                <p14:nvPr/>
              </p14:nvContentPartPr>
              <p14:xfrm>
                <a:off x="2572294" y="1319290"/>
                <a:ext cx="14688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4250" y="1301259"/>
                  <a:ext cx="182608" cy="24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14:cNvPr>
                <p14:cNvContentPartPr/>
                <p14:nvPr/>
              </p14:nvContentPartPr>
              <p14:xfrm>
                <a:off x="2815294" y="1187170"/>
                <a:ext cx="17316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294" y="1169170"/>
                  <a:ext cx="208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14:cNvPr>
                <p14:cNvContentPartPr/>
                <p14:nvPr/>
              </p14:nvContentPartPr>
              <p14:xfrm>
                <a:off x="6540214" y="5132410"/>
                <a:ext cx="600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2203" y="5114410"/>
                  <a:ext cx="635781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14:cNvPr>
                <p14:cNvContentPartPr/>
                <p14:nvPr/>
              </p14:nvContentPartPr>
              <p14:xfrm>
                <a:off x="7011454" y="5214130"/>
                <a:ext cx="316440" cy="50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3474" y="5196130"/>
                  <a:ext cx="3520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14:cNvPr>
                <p14:cNvContentPartPr/>
                <p14:nvPr/>
              </p14:nvContentPartPr>
              <p14:xfrm>
                <a:off x="7105774" y="5322130"/>
                <a:ext cx="362520" cy="33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7774" y="5304130"/>
                  <a:ext cx="398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14:cNvPr>
                <p14:cNvContentPartPr/>
                <p14:nvPr/>
              </p14:nvContentPartPr>
              <p14:xfrm>
                <a:off x="7730734" y="5305570"/>
                <a:ext cx="277200" cy="33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2734" y="5287570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14:cNvPr>
                <p14:cNvContentPartPr/>
                <p14:nvPr/>
              </p14:nvContentPartPr>
              <p14:xfrm>
                <a:off x="8089294" y="5407090"/>
                <a:ext cx="25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1294" y="5389117"/>
                  <a:ext cx="60840" cy="27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14:cNvPr>
                <p14:cNvContentPartPr/>
                <p14:nvPr/>
              </p14:nvContentPartPr>
              <p14:xfrm>
                <a:off x="8091454" y="5321410"/>
                <a:ext cx="26424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3454" y="5303410"/>
                  <a:ext cx="29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14:cNvPr>
                <p14:cNvContentPartPr/>
                <p14:nvPr/>
              </p14:nvContentPartPr>
              <p14:xfrm>
                <a:off x="8465854" y="5323210"/>
                <a:ext cx="36360" cy="22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54" y="5305181"/>
                  <a:ext cx="72000" cy="2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14:cNvPr>
                <p14:cNvContentPartPr/>
                <p14:nvPr/>
              </p14:nvContentPartPr>
              <p14:xfrm>
                <a:off x="8488534" y="5327170"/>
                <a:ext cx="133920" cy="24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0582" y="5309170"/>
                  <a:ext cx="169464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7BD6FB-F6D5-4670-181B-A07B6C433560}"/>
              </a:ext>
            </a:extLst>
          </p:cNvPr>
          <p:cNvGrpSpPr/>
          <p:nvPr/>
        </p:nvGrpSpPr>
        <p:grpSpPr>
          <a:xfrm>
            <a:off x="2490214" y="2894290"/>
            <a:ext cx="357120" cy="313200"/>
            <a:chOff x="2490214" y="2894290"/>
            <a:chExt cx="357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14:cNvPr>
                <p14:cNvContentPartPr/>
                <p14:nvPr/>
              </p14:nvContentPartPr>
              <p14:xfrm>
                <a:off x="2527294" y="2894290"/>
                <a:ext cx="2484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9294" y="2876290"/>
                  <a:ext cx="6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14:cNvPr>
                <p14:cNvContentPartPr/>
                <p14:nvPr/>
              </p14:nvContentPartPr>
              <p14:xfrm>
                <a:off x="2490214" y="2904730"/>
                <a:ext cx="28512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2214" y="2886730"/>
                  <a:ext cx="32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14:cNvPr>
                <p14:cNvContentPartPr/>
                <p14:nvPr/>
              </p14:nvContentPartPr>
              <p14:xfrm>
                <a:off x="2829334" y="2975290"/>
                <a:ext cx="18000" cy="16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11334" y="2957290"/>
                  <a:ext cx="536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A155A4-AEFE-F774-FDB7-F219A780DA83}"/>
              </a:ext>
            </a:extLst>
          </p:cNvPr>
          <p:cNvGrpSpPr/>
          <p:nvPr/>
        </p:nvGrpSpPr>
        <p:grpSpPr>
          <a:xfrm>
            <a:off x="2601454" y="4453450"/>
            <a:ext cx="333720" cy="289080"/>
            <a:chOff x="2601454" y="4453450"/>
            <a:chExt cx="333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14:cNvPr>
                <p14:cNvContentPartPr/>
                <p14:nvPr/>
              </p14:nvContentPartPr>
              <p14:xfrm>
                <a:off x="2613694" y="4483330"/>
                <a:ext cx="27000" cy="25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5694" y="4465330"/>
                  <a:ext cx="62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14:cNvPr>
                <p14:cNvContentPartPr/>
                <p14:nvPr/>
              </p14:nvContentPartPr>
              <p14:xfrm>
                <a:off x="2601454" y="4453450"/>
                <a:ext cx="148680" cy="17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454" y="4435450"/>
                  <a:ext cx="184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14:cNvPr>
                <p14:cNvContentPartPr/>
                <p14:nvPr/>
              </p14:nvContentPartPr>
              <p14:xfrm>
                <a:off x="2854894" y="4581250"/>
                <a:ext cx="802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6813" y="4563250"/>
                  <a:ext cx="116081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367ABE-30AD-F828-6414-2DF29E568548}"/>
              </a:ext>
            </a:extLst>
          </p:cNvPr>
          <p:cNvGrpSpPr/>
          <p:nvPr/>
        </p:nvGrpSpPr>
        <p:grpSpPr>
          <a:xfrm>
            <a:off x="3644734" y="1573810"/>
            <a:ext cx="411120" cy="248760"/>
            <a:chOff x="3644734" y="1573810"/>
            <a:chExt cx="4111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14:cNvPr>
                <p14:cNvContentPartPr/>
                <p14:nvPr/>
              </p14:nvContentPartPr>
              <p14:xfrm>
                <a:off x="3644734" y="1585330"/>
                <a:ext cx="24840" cy="23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469" y="1567303"/>
                  <a:ext cx="61004" cy="272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14:cNvPr>
                <p14:cNvContentPartPr/>
                <p14:nvPr/>
              </p14:nvContentPartPr>
              <p14:xfrm>
                <a:off x="3654094" y="1573810"/>
                <a:ext cx="17316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6094" y="1555767"/>
                  <a:ext cx="208800" cy="185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14:cNvPr>
                <p14:cNvContentPartPr/>
                <p14:nvPr/>
              </p14:nvContentPartPr>
              <p14:xfrm>
                <a:off x="3915814" y="1660210"/>
                <a:ext cx="140040" cy="16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7860" y="1642170"/>
                  <a:ext cx="175589" cy="1980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CD5526-7242-27CD-4FFB-35749C778D91}"/>
              </a:ext>
            </a:extLst>
          </p:cNvPr>
          <p:cNvGrpSpPr/>
          <p:nvPr/>
        </p:nvGrpSpPr>
        <p:grpSpPr>
          <a:xfrm>
            <a:off x="3765694" y="3200290"/>
            <a:ext cx="369720" cy="270360"/>
            <a:chOff x="3765694" y="3200290"/>
            <a:chExt cx="3697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14:cNvPr>
                <p14:cNvContentPartPr/>
                <p14:nvPr/>
              </p14:nvContentPartPr>
              <p14:xfrm>
                <a:off x="3765694" y="3220090"/>
                <a:ext cx="1548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7694" y="3202090"/>
                  <a:ext cx="51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14:cNvPr>
                <p14:cNvContentPartPr/>
                <p14:nvPr/>
              </p14:nvContentPartPr>
              <p14:xfrm>
                <a:off x="3774694" y="3200290"/>
                <a:ext cx="170280" cy="18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6732" y="3182325"/>
                  <a:ext cx="205845" cy="21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14:cNvPr>
                <p14:cNvContentPartPr/>
                <p14:nvPr/>
              </p14:nvContentPartPr>
              <p14:xfrm>
                <a:off x="4058374" y="3253210"/>
                <a:ext cx="77040" cy="14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0458" y="3235210"/>
                  <a:ext cx="112514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14:cNvPr>
                <p14:cNvContentPartPr/>
                <p14:nvPr/>
              </p14:nvContentPartPr>
              <p14:xfrm>
                <a:off x="4130374" y="3313690"/>
                <a:ext cx="3960" cy="15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0574" y="3295690"/>
                  <a:ext cx="43164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74C423A-754D-8BC8-4E2B-D3DF2BB13F44}"/>
              </a:ext>
            </a:extLst>
          </p:cNvPr>
          <p:cNvGrpSpPr/>
          <p:nvPr/>
        </p:nvGrpSpPr>
        <p:grpSpPr>
          <a:xfrm>
            <a:off x="3815734" y="4785730"/>
            <a:ext cx="366120" cy="289080"/>
            <a:chOff x="3815734" y="4785730"/>
            <a:chExt cx="366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14:cNvPr>
                <p14:cNvContentPartPr/>
                <p14:nvPr/>
              </p14:nvContentPartPr>
              <p14:xfrm>
                <a:off x="3815734" y="4837210"/>
                <a:ext cx="53280" cy="23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7734" y="4819210"/>
                  <a:ext cx="88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14:cNvPr>
                <p14:cNvContentPartPr/>
                <p14:nvPr/>
              </p14:nvContentPartPr>
              <p14:xfrm>
                <a:off x="3842014" y="4785730"/>
                <a:ext cx="98640" cy="18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4014" y="4767730"/>
                  <a:ext cx="13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14:cNvPr>
                <p14:cNvContentPartPr/>
                <p14:nvPr/>
              </p14:nvContentPartPr>
              <p14:xfrm>
                <a:off x="4047574" y="4880050"/>
                <a:ext cx="13428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9574" y="4861901"/>
                  <a:ext cx="169920" cy="79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14:cNvPr>
                <p14:cNvContentPartPr/>
                <p14:nvPr/>
              </p14:nvContentPartPr>
              <p14:xfrm>
                <a:off x="4076014" y="4895170"/>
                <a:ext cx="6156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7908" y="4877126"/>
                  <a:ext cx="97410" cy="184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14:cNvPr>
              <p14:cNvContentPartPr/>
              <p14:nvPr/>
            </p14:nvContentPartPr>
            <p14:xfrm>
              <a:off x="5194534" y="1460770"/>
              <a:ext cx="39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76534" y="1443462"/>
                <a:ext cx="39600" cy="43269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3B7A16A-9A1B-7839-410E-B039093371B4}"/>
              </a:ext>
            </a:extLst>
          </p:cNvPr>
          <p:cNvGrpSpPr/>
          <p:nvPr/>
        </p:nvGrpSpPr>
        <p:grpSpPr>
          <a:xfrm>
            <a:off x="4125694" y="2641210"/>
            <a:ext cx="381240" cy="218160"/>
            <a:chOff x="4125694" y="2641210"/>
            <a:chExt cx="3812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14:cNvPr>
                <p14:cNvContentPartPr/>
                <p14:nvPr/>
              </p14:nvContentPartPr>
              <p14:xfrm>
                <a:off x="4166014" y="267037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8014" y="26523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14:cNvPr>
                <p14:cNvContentPartPr/>
                <p14:nvPr/>
              </p14:nvContentPartPr>
              <p14:xfrm>
                <a:off x="4140094" y="2661010"/>
                <a:ext cx="8352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2016" y="2642974"/>
                  <a:ext cx="119314" cy="215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14:cNvPr>
                <p14:cNvContentPartPr/>
                <p14:nvPr/>
              </p14:nvContentPartPr>
              <p14:xfrm>
                <a:off x="4125694" y="2641210"/>
                <a:ext cx="248760" cy="12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7720" y="2623156"/>
                  <a:ext cx="284348" cy="157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14:cNvPr>
                <p14:cNvContentPartPr/>
                <p14:nvPr/>
              </p14:nvContentPartPr>
              <p14:xfrm>
                <a:off x="4406494" y="2689810"/>
                <a:ext cx="100440" cy="16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8494" y="2671810"/>
                  <a:ext cx="1360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BC5A7A0-859E-9016-C872-1F358953159B}"/>
              </a:ext>
            </a:extLst>
          </p:cNvPr>
          <p:cNvGrpSpPr/>
          <p:nvPr/>
        </p:nvGrpSpPr>
        <p:grpSpPr>
          <a:xfrm>
            <a:off x="4315774" y="4301170"/>
            <a:ext cx="356400" cy="290160"/>
            <a:chOff x="4315774" y="4301170"/>
            <a:chExt cx="3564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14:cNvPr>
                <p14:cNvContentPartPr/>
                <p14:nvPr/>
              </p14:nvContentPartPr>
              <p14:xfrm>
                <a:off x="4337734" y="4362730"/>
                <a:ext cx="40680" cy="18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19734" y="4344730"/>
                  <a:ext cx="7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14:cNvPr>
                <p14:cNvContentPartPr/>
                <p14:nvPr/>
              </p14:nvContentPartPr>
              <p14:xfrm>
                <a:off x="4315774" y="4301170"/>
                <a:ext cx="18756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7774" y="4283208"/>
                  <a:ext cx="223200" cy="20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14:cNvPr>
                <p14:cNvContentPartPr/>
                <p14:nvPr/>
              </p14:nvContentPartPr>
              <p14:xfrm>
                <a:off x="4528894" y="4395850"/>
                <a:ext cx="140760" cy="19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0894" y="4377850"/>
                  <a:ext cx="176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14:cNvPr>
                <p14:cNvContentPartPr/>
                <p14:nvPr/>
              </p14:nvContentPartPr>
              <p14:xfrm>
                <a:off x="4565254" y="4491970"/>
                <a:ext cx="106920" cy="6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7254" y="4473970"/>
                  <a:ext cx="142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67B977-BCBD-FA1A-695B-24070506CED2}"/>
              </a:ext>
            </a:extLst>
          </p:cNvPr>
          <p:cNvGrpSpPr/>
          <p:nvPr/>
        </p:nvGrpSpPr>
        <p:grpSpPr>
          <a:xfrm>
            <a:off x="5195254" y="1475890"/>
            <a:ext cx="539280" cy="308160"/>
            <a:chOff x="5195254" y="1475890"/>
            <a:chExt cx="539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14:cNvPr>
                <p14:cNvContentPartPr/>
                <p14:nvPr/>
              </p14:nvContentPartPr>
              <p14:xfrm>
                <a:off x="5195254" y="1475890"/>
                <a:ext cx="60120" cy="25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7254" y="1457890"/>
                  <a:ext cx="95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14:cNvPr>
                <p14:cNvContentPartPr/>
                <p14:nvPr/>
              </p14:nvContentPartPr>
              <p14:xfrm>
                <a:off x="5204254" y="1492810"/>
                <a:ext cx="215280" cy="18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6254" y="1474810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14:cNvPr>
                <p14:cNvContentPartPr/>
                <p14:nvPr/>
              </p14:nvContentPartPr>
              <p14:xfrm>
                <a:off x="5542294" y="1617730"/>
                <a:ext cx="19224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24294" y="1599730"/>
                  <a:ext cx="22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BB53F9E-8B66-5A8B-C4F6-12F85559E00D}"/>
              </a:ext>
            </a:extLst>
          </p:cNvPr>
          <p:cNvGrpSpPr/>
          <p:nvPr/>
        </p:nvGrpSpPr>
        <p:grpSpPr>
          <a:xfrm>
            <a:off x="5369134" y="3129730"/>
            <a:ext cx="420120" cy="258480"/>
            <a:chOff x="5369134" y="3129730"/>
            <a:chExt cx="420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14:cNvPr>
                <p14:cNvContentPartPr/>
                <p14:nvPr/>
              </p14:nvContentPartPr>
              <p14:xfrm>
                <a:off x="5372014" y="3191650"/>
                <a:ext cx="50040" cy="19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4014" y="3173683"/>
                  <a:ext cx="85680" cy="232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14:cNvPr>
                <p14:cNvContentPartPr/>
                <p14:nvPr/>
              </p14:nvContentPartPr>
              <p14:xfrm>
                <a:off x="5369134" y="3129730"/>
                <a:ext cx="174960" cy="13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1097" y="3111730"/>
                  <a:ext cx="210673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14:cNvPr>
                <p14:cNvContentPartPr/>
                <p14:nvPr/>
              </p14:nvContentPartPr>
              <p14:xfrm>
                <a:off x="5651014" y="3200650"/>
                <a:ext cx="138240" cy="11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33061" y="3182706"/>
                  <a:ext cx="173787" cy="15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4A2024D-64E5-82A3-1C98-F4CCFA60A369}"/>
              </a:ext>
            </a:extLst>
          </p:cNvPr>
          <p:cNvGrpSpPr/>
          <p:nvPr/>
        </p:nvGrpSpPr>
        <p:grpSpPr>
          <a:xfrm>
            <a:off x="5576494" y="4614730"/>
            <a:ext cx="498600" cy="306000"/>
            <a:chOff x="5576494" y="4614730"/>
            <a:chExt cx="4986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14:cNvPr>
                <p14:cNvContentPartPr/>
                <p14:nvPr/>
              </p14:nvContentPartPr>
              <p14:xfrm>
                <a:off x="5587654" y="4698610"/>
                <a:ext cx="55800" cy="15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69537" y="4680653"/>
                  <a:ext cx="91671" cy="187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14:cNvPr>
                <p14:cNvContentPartPr/>
                <p14:nvPr/>
              </p14:nvContentPartPr>
              <p14:xfrm>
                <a:off x="5576494" y="4614730"/>
                <a:ext cx="11160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8552" y="4596730"/>
                  <a:ext cx="14712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14:cNvPr>
                <p14:cNvContentPartPr/>
                <p14:nvPr/>
              </p14:nvContentPartPr>
              <p14:xfrm>
                <a:off x="5603494" y="4687810"/>
                <a:ext cx="200880" cy="6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85526" y="4669713"/>
                  <a:ext cx="236456" cy="102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14:cNvPr>
                <p14:cNvContentPartPr/>
                <p14:nvPr/>
              </p14:nvContentPartPr>
              <p14:xfrm>
                <a:off x="5864494" y="4770250"/>
                <a:ext cx="3492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6494" y="4752207"/>
                  <a:ext cx="70560" cy="186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14:cNvPr>
                <p14:cNvContentPartPr/>
                <p14:nvPr/>
              </p14:nvContentPartPr>
              <p14:xfrm>
                <a:off x="5938654" y="4737850"/>
                <a:ext cx="136440" cy="144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20654" y="4719850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BCBCA4-9864-AA23-AB1E-2FBF34C83374}"/>
              </a:ext>
            </a:extLst>
          </p:cNvPr>
          <p:cNvGrpSpPr/>
          <p:nvPr/>
        </p:nvGrpSpPr>
        <p:grpSpPr>
          <a:xfrm>
            <a:off x="6770254" y="2677210"/>
            <a:ext cx="389160" cy="259560"/>
            <a:chOff x="6770254" y="2677210"/>
            <a:chExt cx="389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14:cNvPr>
                <p14:cNvContentPartPr/>
                <p14:nvPr/>
              </p14:nvContentPartPr>
              <p14:xfrm>
                <a:off x="6774934" y="2710690"/>
                <a:ext cx="7704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6934" y="2692690"/>
                  <a:ext cx="11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14:cNvPr>
                <p14:cNvContentPartPr/>
                <p14:nvPr/>
              </p14:nvContentPartPr>
              <p14:xfrm>
                <a:off x="6770254" y="2677210"/>
                <a:ext cx="18504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2254" y="2659210"/>
                  <a:ext cx="22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14:cNvPr>
                <p14:cNvContentPartPr/>
                <p14:nvPr/>
              </p14:nvContentPartPr>
              <p14:xfrm>
                <a:off x="7067974" y="2740570"/>
                <a:ext cx="2052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9653" y="2722570"/>
                  <a:ext cx="5679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14:cNvPr>
                <p14:cNvContentPartPr/>
                <p14:nvPr/>
              </p14:nvContentPartPr>
              <p14:xfrm>
                <a:off x="7151494" y="2725090"/>
                <a:ext cx="7920" cy="13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3494" y="2707090"/>
                  <a:ext cx="435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639B13-C389-DB49-FBBB-E4AB9677A479}"/>
              </a:ext>
            </a:extLst>
          </p:cNvPr>
          <p:cNvGrpSpPr/>
          <p:nvPr/>
        </p:nvGrpSpPr>
        <p:grpSpPr>
          <a:xfrm>
            <a:off x="6828214" y="4282450"/>
            <a:ext cx="545040" cy="274320"/>
            <a:chOff x="6828214" y="4282450"/>
            <a:chExt cx="5450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14:cNvPr>
                <p14:cNvContentPartPr/>
                <p14:nvPr/>
              </p14:nvContentPartPr>
              <p14:xfrm>
                <a:off x="6847294" y="4338250"/>
                <a:ext cx="37440" cy="21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29294" y="4320220"/>
                  <a:ext cx="73080" cy="254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14:cNvPr>
                <p14:cNvContentPartPr/>
                <p14:nvPr/>
              </p14:nvContentPartPr>
              <p14:xfrm>
                <a:off x="6828214" y="4282450"/>
                <a:ext cx="141480" cy="12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10214" y="4264450"/>
                  <a:ext cx="17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14:cNvPr>
                <p14:cNvContentPartPr/>
                <p14:nvPr/>
              </p14:nvContentPartPr>
              <p14:xfrm>
                <a:off x="7082014" y="4402690"/>
                <a:ext cx="27360" cy="10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64014" y="4384690"/>
                  <a:ext cx="63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14:cNvPr>
                <p14:cNvContentPartPr/>
                <p14:nvPr/>
              </p14:nvContentPartPr>
              <p14:xfrm>
                <a:off x="7170574" y="4443730"/>
                <a:ext cx="20268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52606" y="4425730"/>
                  <a:ext cx="238257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3B0362D-C198-0258-E110-CB3C42AA284E}"/>
              </a:ext>
            </a:extLst>
          </p:cNvPr>
          <p:cNvGrpSpPr/>
          <p:nvPr/>
        </p:nvGrpSpPr>
        <p:grpSpPr>
          <a:xfrm>
            <a:off x="3021214" y="2042170"/>
            <a:ext cx="262440" cy="280440"/>
            <a:chOff x="3021214" y="2042170"/>
            <a:chExt cx="2624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14:cNvPr>
                <p14:cNvContentPartPr/>
                <p14:nvPr/>
              </p14:nvContentPartPr>
              <p14:xfrm>
                <a:off x="3208414" y="2210290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90414" y="21922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14:cNvPr>
                <p14:cNvContentPartPr/>
                <p14:nvPr/>
              </p14:nvContentPartPr>
              <p14:xfrm>
                <a:off x="3021214" y="2042170"/>
                <a:ext cx="262440" cy="28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03214" y="2024170"/>
                  <a:ext cx="2980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14:cNvPr>
              <p14:cNvContentPartPr/>
              <p14:nvPr/>
            </p14:nvContentPartPr>
            <p14:xfrm>
              <a:off x="3208054" y="5288650"/>
              <a:ext cx="169560" cy="166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190054" y="5270650"/>
                <a:ext cx="2052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4152B8-8B39-7DF7-405F-DA8B33795292}"/>
              </a:ext>
            </a:extLst>
          </p:cNvPr>
          <p:cNvGrpSpPr/>
          <p:nvPr/>
        </p:nvGrpSpPr>
        <p:grpSpPr>
          <a:xfrm>
            <a:off x="3100414" y="3446890"/>
            <a:ext cx="232560" cy="350640"/>
            <a:chOff x="3100414" y="3446890"/>
            <a:chExt cx="2325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14:cNvPr>
                <p14:cNvContentPartPr/>
                <p14:nvPr/>
              </p14:nvContentPartPr>
              <p14:xfrm>
                <a:off x="3100414" y="3446890"/>
                <a:ext cx="232560" cy="350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82414" y="3428890"/>
                  <a:ext cx="268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14:cNvPr>
                <p14:cNvContentPartPr/>
                <p14:nvPr/>
              </p14:nvContentPartPr>
              <p14:xfrm>
                <a:off x="3143974" y="3590530"/>
                <a:ext cx="114480" cy="12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5974" y="3572477"/>
                  <a:ext cx="150120" cy="1581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14:cNvPr>
              <p14:cNvContentPartPr/>
              <p14:nvPr/>
            </p14:nvContentPartPr>
            <p14:xfrm>
              <a:off x="4477414" y="1984930"/>
              <a:ext cx="198720" cy="231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459414" y="1966930"/>
                <a:ext cx="234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14:cNvPr>
              <p14:cNvContentPartPr/>
              <p14:nvPr/>
            </p14:nvContentPartPr>
            <p14:xfrm>
              <a:off x="4633654" y="3551650"/>
              <a:ext cx="213840" cy="215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15654" y="3533650"/>
                <a:ext cx="249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14:cNvPr>
              <p14:cNvContentPartPr/>
              <p14:nvPr/>
            </p14:nvContentPartPr>
            <p14:xfrm>
              <a:off x="4833454" y="5102890"/>
              <a:ext cx="159480" cy="209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15454" y="5084890"/>
                <a:ext cx="195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14:cNvPr>
              <p14:cNvContentPartPr/>
              <p14:nvPr/>
            </p14:nvContentPartPr>
            <p14:xfrm>
              <a:off x="6180574" y="1845970"/>
              <a:ext cx="156240" cy="290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62532" y="1827970"/>
                <a:ext cx="191962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14:cNvPr>
              <p14:cNvContentPartPr/>
              <p14:nvPr/>
            </p14:nvContentPartPr>
            <p14:xfrm>
              <a:off x="6242854" y="3560290"/>
              <a:ext cx="254160" cy="210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24854" y="3542290"/>
                <a:ext cx="289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14:cNvPr>
              <p14:cNvContentPartPr/>
              <p14:nvPr/>
            </p14:nvContentPartPr>
            <p14:xfrm>
              <a:off x="6441934" y="5100010"/>
              <a:ext cx="173520" cy="15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23934" y="5082010"/>
                <a:ext cx="20916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FF9B9D-AAD4-8952-CF99-894EF4BD9ECF}"/>
              </a:ext>
            </a:extLst>
          </p:cNvPr>
          <p:cNvGrpSpPr/>
          <p:nvPr/>
        </p:nvGrpSpPr>
        <p:grpSpPr>
          <a:xfrm>
            <a:off x="2481214" y="2157010"/>
            <a:ext cx="299880" cy="320400"/>
            <a:chOff x="2481214" y="2157010"/>
            <a:chExt cx="2998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14:cNvPr>
                <p14:cNvContentPartPr/>
                <p14:nvPr/>
              </p14:nvContentPartPr>
              <p14:xfrm>
                <a:off x="2589574" y="2215690"/>
                <a:ext cx="23040" cy="27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1574" y="2197690"/>
                  <a:ext cx="58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14:cNvPr>
                <p14:cNvContentPartPr/>
                <p14:nvPr/>
              </p14:nvContentPartPr>
              <p14:xfrm>
                <a:off x="2481214" y="2157010"/>
                <a:ext cx="157680" cy="29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63214" y="2138988"/>
                  <a:ext cx="193320" cy="333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14:cNvPr>
                <p14:cNvContentPartPr/>
                <p14:nvPr/>
              </p14:nvContentPartPr>
              <p14:xfrm>
                <a:off x="2754454" y="2229370"/>
                <a:ext cx="26640" cy="248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36454" y="2211370"/>
                  <a:ext cx="6228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E5E323A-00F8-4BFC-3E52-DE332DBF97D9}"/>
              </a:ext>
            </a:extLst>
          </p:cNvPr>
          <p:cNvGrpSpPr/>
          <p:nvPr/>
        </p:nvGrpSpPr>
        <p:grpSpPr>
          <a:xfrm>
            <a:off x="2606494" y="3526450"/>
            <a:ext cx="320400" cy="289440"/>
            <a:chOff x="2606494" y="3526450"/>
            <a:chExt cx="3204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14:cNvPr>
                <p14:cNvContentPartPr/>
                <p14:nvPr/>
              </p14:nvContentPartPr>
              <p14:xfrm>
                <a:off x="2606494" y="3526450"/>
                <a:ext cx="130680" cy="28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88444" y="3508450"/>
                  <a:ext cx="166418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14:cNvPr>
                <p14:cNvContentPartPr/>
                <p14:nvPr/>
              </p14:nvContentPartPr>
              <p14:xfrm>
                <a:off x="2827534" y="3555250"/>
                <a:ext cx="99360" cy="16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09534" y="3537250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AD0DD-1210-7D3E-02F0-7E97738A0558}"/>
              </a:ext>
            </a:extLst>
          </p:cNvPr>
          <p:cNvGrpSpPr/>
          <p:nvPr/>
        </p:nvGrpSpPr>
        <p:grpSpPr>
          <a:xfrm>
            <a:off x="2793334" y="5308450"/>
            <a:ext cx="379440" cy="460440"/>
            <a:chOff x="2793334" y="5308450"/>
            <a:chExt cx="37944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14:cNvPr>
                <p14:cNvContentPartPr/>
                <p14:nvPr/>
              </p14:nvContentPartPr>
              <p14:xfrm>
                <a:off x="2793334" y="5308450"/>
                <a:ext cx="160560" cy="38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75374" y="5290467"/>
                  <a:ext cx="196120" cy="419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14:cNvPr>
                <p14:cNvContentPartPr/>
                <p14:nvPr/>
              </p14:nvContentPartPr>
              <p14:xfrm>
                <a:off x="2796934" y="5700850"/>
                <a:ext cx="3600" cy="7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78934" y="5682850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14:cNvPr>
                <p14:cNvContentPartPr/>
                <p14:nvPr/>
              </p14:nvContentPartPr>
              <p14:xfrm>
                <a:off x="3001414" y="5457130"/>
                <a:ext cx="171360" cy="3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3376" y="5439151"/>
                  <a:ext cx="207075" cy="3473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B09E50-A16F-32EC-F345-7F72F2C6FB50}"/>
              </a:ext>
            </a:extLst>
          </p:cNvPr>
          <p:cNvGrpSpPr/>
          <p:nvPr/>
        </p:nvGrpSpPr>
        <p:grpSpPr>
          <a:xfrm>
            <a:off x="4491094" y="1523050"/>
            <a:ext cx="369000" cy="361440"/>
            <a:chOff x="4491094" y="1523050"/>
            <a:chExt cx="369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14:cNvPr>
                <p14:cNvContentPartPr/>
                <p14:nvPr/>
              </p14:nvContentPartPr>
              <p14:xfrm>
                <a:off x="4491094" y="1523050"/>
                <a:ext cx="167040" cy="28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3094" y="1505050"/>
                  <a:ext cx="202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14:cNvPr>
                <p14:cNvContentPartPr/>
                <p14:nvPr/>
              </p14:nvContentPartPr>
              <p14:xfrm>
                <a:off x="4706374" y="1624570"/>
                <a:ext cx="105840" cy="13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8374" y="1606521"/>
                  <a:ext cx="141480" cy="16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14:cNvPr>
                <p14:cNvContentPartPr/>
                <p14:nvPr/>
              </p14:nvContentPartPr>
              <p14:xfrm>
                <a:off x="4818694" y="1681810"/>
                <a:ext cx="41400" cy="20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0694" y="1663810"/>
                  <a:ext cx="770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407AF7-02B3-D8D0-3AAD-6BD4C981470F}"/>
              </a:ext>
            </a:extLst>
          </p:cNvPr>
          <p:cNvGrpSpPr/>
          <p:nvPr/>
        </p:nvGrpSpPr>
        <p:grpSpPr>
          <a:xfrm>
            <a:off x="4473094" y="3251050"/>
            <a:ext cx="307440" cy="254520"/>
            <a:chOff x="4473094" y="3251050"/>
            <a:chExt cx="307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14:cNvPr>
                <p14:cNvContentPartPr/>
                <p14:nvPr/>
              </p14:nvContentPartPr>
              <p14:xfrm>
                <a:off x="4557694" y="3321970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9694" y="3303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14:cNvPr>
                <p14:cNvContentPartPr/>
                <p14:nvPr/>
              </p14:nvContentPartPr>
              <p14:xfrm>
                <a:off x="4473094" y="3251050"/>
                <a:ext cx="122400" cy="25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55094" y="3233050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14:cNvPr>
                <p14:cNvContentPartPr/>
                <p14:nvPr/>
              </p14:nvContentPartPr>
              <p14:xfrm>
                <a:off x="4672894" y="3333850"/>
                <a:ext cx="107640" cy="2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54894" y="3315850"/>
                  <a:ext cx="14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14:cNvPr>
                <p14:cNvContentPartPr/>
                <p14:nvPr/>
              </p14:nvContentPartPr>
              <p14:xfrm>
                <a:off x="4662814" y="3339970"/>
                <a:ext cx="11520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44870" y="3321970"/>
                  <a:ext cx="150729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B381425-DB34-5692-4BCD-6FE94F694199}"/>
              </a:ext>
            </a:extLst>
          </p:cNvPr>
          <p:cNvGrpSpPr/>
          <p:nvPr/>
        </p:nvGrpSpPr>
        <p:grpSpPr>
          <a:xfrm>
            <a:off x="4460854" y="4909210"/>
            <a:ext cx="297720" cy="307440"/>
            <a:chOff x="4460854" y="4909210"/>
            <a:chExt cx="2977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14:cNvPr>
                <p14:cNvContentPartPr/>
                <p14:nvPr/>
              </p14:nvContentPartPr>
              <p14:xfrm>
                <a:off x="4460854" y="4909210"/>
                <a:ext cx="160560" cy="27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42814" y="4891210"/>
                  <a:ext cx="196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14:cNvPr>
                <p14:cNvContentPartPr/>
                <p14:nvPr/>
              </p14:nvContentPartPr>
              <p14:xfrm>
                <a:off x="4628614" y="5039170"/>
                <a:ext cx="129960" cy="17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10614" y="5021133"/>
                  <a:ext cx="165600" cy="213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164294-3775-F8E9-8605-2475FBE74CC9}"/>
              </a:ext>
            </a:extLst>
          </p:cNvPr>
          <p:cNvGrpSpPr/>
          <p:nvPr/>
        </p:nvGrpSpPr>
        <p:grpSpPr>
          <a:xfrm>
            <a:off x="6519694" y="1553290"/>
            <a:ext cx="444600" cy="411480"/>
            <a:chOff x="6519694" y="1553290"/>
            <a:chExt cx="444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14:cNvPr>
                <p14:cNvContentPartPr/>
                <p14:nvPr/>
              </p14:nvContentPartPr>
              <p14:xfrm>
                <a:off x="6519694" y="1553290"/>
                <a:ext cx="149040" cy="39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01694" y="1535290"/>
                  <a:ext cx="1846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14:cNvPr>
                <p14:cNvContentPartPr/>
                <p14:nvPr/>
              </p14:nvContentPartPr>
              <p14:xfrm>
                <a:off x="6746494" y="1732210"/>
                <a:ext cx="15228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28536" y="1714182"/>
                  <a:ext cx="187836" cy="268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14:cNvPr>
                <p14:cNvContentPartPr/>
                <p14:nvPr/>
              </p14:nvContentPartPr>
              <p14:xfrm>
                <a:off x="6793654" y="1830490"/>
                <a:ext cx="1706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75654" y="1812584"/>
                  <a:ext cx="206280" cy="1042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034D594-EC19-44C3-E142-725A22CD476E}"/>
              </a:ext>
            </a:extLst>
          </p:cNvPr>
          <p:cNvGrpSpPr/>
          <p:nvPr/>
        </p:nvGrpSpPr>
        <p:grpSpPr>
          <a:xfrm>
            <a:off x="6708334" y="3438250"/>
            <a:ext cx="368280" cy="350280"/>
            <a:chOff x="6708334" y="3438250"/>
            <a:chExt cx="3682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14:cNvPr>
                <p14:cNvContentPartPr/>
                <p14:nvPr/>
              </p14:nvContentPartPr>
              <p14:xfrm>
                <a:off x="6708334" y="3438250"/>
                <a:ext cx="150120" cy="281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90334" y="3420250"/>
                  <a:ext cx="185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14:cNvPr>
                <p14:cNvContentPartPr/>
                <p14:nvPr/>
              </p14:nvContentPartPr>
              <p14:xfrm>
                <a:off x="6947374" y="3571450"/>
                <a:ext cx="12924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29374" y="3553450"/>
                  <a:ext cx="16488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38E23A-8FAD-6888-10E7-476242E4A346}"/>
              </a:ext>
            </a:extLst>
          </p:cNvPr>
          <p:cNvGrpSpPr/>
          <p:nvPr/>
        </p:nvGrpSpPr>
        <p:grpSpPr>
          <a:xfrm>
            <a:off x="6805534" y="4822090"/>
            <a:ext cx="401400" cy="246240"/>
            <a:chOff x="6805534" y="4822090"/>
            <a:chExt cx="4014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14:cNvPr>
                <p14:cNvContentPartPr/>
                <p14:nvPr/>
              </p14:nvContentPartPr>
              <p14:xfrm>
                <a:off x="6805534" y="4822090"/>
                <a:ext cx="155160" cy="236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87492" y="4804090"/>
                  <a:ext cx="190883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14:cNvPr>
                <p14:cNvContentPartPr/>
                <p14:nvPr/>
              </p14:nvContentPartPr>
              <p14:xfrm>
                <a:off x="7057534" y="4829650"/>
                <a:ext cx="149400" cy="23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39534" y="4811650"/>
                  <a:ext cx="185040" cy="274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3" name="Picture 152" descr="A white paper with black numbers and symbols&#10;&#10;Description automatically generated">
            <a:extLst>
              <a:ext uri="{FF2B5EF4-FFF2-40B4-BE49-F238E27FC236}">
                <a16:creationId xmlns:a16="http://schemas.microsoft.com/office/drawing/2014/main" id="{06621E05-0F8A-4B8E-0A39-83B8509E0B46}"/>
              </a:ext>
            </a:extLst>
          </p:cNvPr>
          <p:cNvPicPr>
            <a:picLocks noChangeAspect="1"/>
          </p:cNvPicPr>
          <p:nvPr/>
        </p:nvPicPr>
        <p:blipFill>
          <a:blip r:embed="rId2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26" y="1008440"/>
            <a:ext cx="3867858" cy="55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7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A863-8724-5045-F948-37EEB10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 – Network 2 in the demo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A26-5204-BCE3-E2BC-9E53052E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19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14:cNvPr>
              <p14:cNvContentPartPr/>
              <p14:nvPr/>
            </p14:nvContentPartPr>
            <p14:xfrm>
              <a:off x="3171694" y="2166010"/>
              <a:ext cx="424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B94287-1194-E6FC-E294-806C2F85C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694" y="2148010"/>
                <a:ext cx="78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19A1EB9-876F-2886-1552-BD1628488384}"/>
              </a:ext>
            </a:extLst>
          </p:cNvPr>
          <p:cNvGrpSpPr/>
          <p:nvPr/>
        </p:nvGrpSpPr>
        <p:grpSpPr>
          <a:xfrm>
            <a:off x="2081614" y="1187170"/>
            <a:ext cx="6540840" cy="4528440"/>
            <a:chOff x="2081614" y="1187170"/>
            <a:chExt cx="6540840" cy="45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14:cNvPr>
                <p14:cNvContentPartPr/>
                <p14:nvPr/>
              </p14:nvContentPartPr>
              <p14:xfrm>
                <a:off x="3152254" y="1989610"/>
                <a:ext cx="1321560" cy="27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AE5AAD-1F8E-BEDE-61B2-C49CA0AA1A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4254" y="1971610"/>
                  <a:ext cx="1357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14:cNvPr>
                <p14:cNvContentPartPr/>
                <p14:nvPr/>
              </p14:nvContentPartPr>
              <p14:xfrm>
                <a:off x="4469854" y="2020210"/>
                <a:ext cx="1047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B1A4B-B470-239C-FFC8-23F9559AE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1854" y="2002210"/>
                  <a:ext cx="14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14:cNvPr>
                <p14:cNvContentPartPr/>
                <p14:nvPr/>
              </p14:nvContentPartPr>
              <p14:xfrm>
                <a:off x="4542574" y="20637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88F7F4-E403-0FDB-41AE-4EF8655BF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4574" y="2045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14:cNvPr>
                <p14:cNvContentPartPr/>
                <p14:nvPr/>
              </p14:nvContentPartPr>
              <p14:xfrm>
                <a:off x="4522414" y="2050090"/>
                <a:ext cx="6012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8DAB3-6BFB-65C5-8EB5-8785BD445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4414" y="2032152"/>
                  <a:ext cx="95760" cy="139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14:cNvPr>
                <p14:cNvContentPartPr/>
                <p14:nvPr/>
              </p14:nvContentPartPr>
              <p14:xfrm>
                <a:off x="4564534" y="1980970"/>
                <a:ext cx="912240" cy="17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7AA4EF-C19C-0FF0-84E4-3B4862FC4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6527" y="1963007"/>
                  <a:ext cx="947894" cy="21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14:cNvPr>
                <p14:cNvContentPartPr/>
                <p14:nvPr/>
              </p14:nvContentPartPr>
              <p14:xfrm>
                <a:off x="5525374" y="2046850"/>
                <a:ext cx="826920" cy="7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BA53E-8D66-E306-F3B1-DFC0D84A4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7374" y="2028850"/>
                  <a:ext cx="86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14:cNvPr>
                <p14:cNvContentPartPr/>
                <p14:nvPr/>
              </p14:nvContentPartPr>
              <p14:xfrm>
                <a:off x="3123454" y="2164210"/>
                <a:ext cx="62280" cy="60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B757A-1CA8-9C38-62AF-2BAFB222D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5454" y="2146210"/>
                  <a:ext cx="97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14:cNvPr>
                <p14:cNvContentPartPr/>
                <p14:nvPr/>
              </p14:nvContentPartPr>
              <p14:xfrm>
                <a:off x="3097894" y="2810770"/>
                <a:ext cx="225720" cy="42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1183B9-43A8-D15C-72E2-DD4B0B198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9894" y="2792770"/>
                  <a:ext cx="261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14:cNvPr>
                <p14:cNvContentPartPr/>
                <p14:nvPr/>
              </p14:nvContentPartPr>
              <p14:xfrm>
                <a:off x="3215614" y="3256450"/>
                <a:ext cx="56520" cy="43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0101B6-D91E-BDA1-9FEE-A8536E4AE7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614" y="3238450"/>
                  <a:ext cx="9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14:cNvPr>
                <p14:cNvContentPartPr/>
                <p14:nvPr/>
              </p14:nvContentPartPr>
              <p14:xfrm>
                <a:off x="3242974" y="3555250"/>
                <a:ext cx="9554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434A3D-D36F-90F1-2F55-B40B90B22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974" y="3537250"/>
                  <a:ext cx="99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14:cNvPr>
                <p14:cNvContentPartPr/>
                <p14:nvPr/>
              </p14:nvContentPartPr>
              <p14:xfrm>
                <a:off x="4176094" y="3643090"/>
                <a:ext cx="495720" cy="6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D031F4-E4D5-139F-7AFB-6F066E4F5E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8107" y="3625090"/>
                  <a:ext cx="531334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14:cNvPr>
                <p14:cNvContentPartPr/>
                <p14:nvPr/>
              </p14:nvContentPartPr>
              <p14:xfrm>
                <a:off x="4570294" y="2076730"/>
                <a:ext cx="18000" cy="47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303BE1-B4AC-025C-BEDA-21E9BD1B9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294" y="2058730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14:cNvPr>
                <p14:cNvContentPartPr/>
                <p14:nvPr/>
              </p14:nvContentPartPr>
              <p14:xfrm>
                <a:off x="4574974" y="2596930"/>
                <a:ext cx="17748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8F5EB-CE10-04E3-D622-FD0C6AB62F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6974" y="2578930"/>
                  <a:ext cx="213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14:cNvPr>
                <p14:cNvContentPartPr/>
                <p14:nvPr/>
              </p14:nvContentPartPr>
              <p14:xfrm>
                <a:off x="4720414" y="2940010"/>
                <a:ext cx="35640" cy="67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80A22D-8A41-39DE-EFED-C9947C296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2414" y="2922010"/>
                  <a:ext cx="712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14:cNvPr>
                <p14:cNvContentPartPr/>
                <p14:nvPr/>
              </p14:nvContentPartPr>
              <p14:xfrm>
                <a:off x="4662094" y="3553450"/>
                <a:ext cx="111888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06548-E476-3F8F-6F9A-117BAE679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094" y="3535450"/>
                  <a:ext cx="1154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14:cNvPr>
                <p14:cNvContentPartPr/>
                <p14:nvPr/>
              </p14:nvContentPartPr>
              <p14:xfrm>
                <a:off x="5833534" y="3624370"/>
                <a:ext cx="495720" cy="1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338E73-9FA9-38AC-7FEC-88BF2346C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5521" y="3606753"/>
                  <a:ext cx="531386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14:cNvPr>
                <p14:cNvContentPartPr/>
                <p14:nvPr/>
              </p14:nvContentPartPr>
              <p14:xfrm>
                <a:off x="6282094" y="2034970"/>
                <a:ext cx="98280" cy="62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BFEAD8-00B3-73CA-9F74-A0A509E41D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4094" y="2016980"/>
                  <a:ext cx="133920" cy="656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14:cNvPr>
                <p14:cNvContentPartPr/>
                <p14:nvPr/>
              </p14:nvContentPartPr>
              <p14:xfrm>
                <a:off x="6286054" y="2679370"/>
                <a:ext cx="220320" cy="9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884799-2C73-AF1D-09DD-70E48ABD2A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8054" y="2661370"/>
                  <a:ext cx="2559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14:cNvPr>
                <p14:cNvContentPartPr/>
                <p14:nvPr/>
              </p14:nvContentPartPr>
              <p14:xfrm>
                <a:off x="3208774" y="3739570"/>
                <a:ext cx="38160" cy="66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A766AC-0B09-D357-4703-97FC39E8A5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0774" y="3721570"/>
                  <a:ext cx="73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14:cNvPr>
                <p14:cNvContentPartPr/>
                <p14:nvPr/>
              </p14:nvContentPartPr>
              <p14:xfrm>
                <a:off x="3194374" y="4416730"/>
                <a:ext cx="16092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3E290-ABE0-9E7B-E77E-101AC61067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76374" y="4398730"/>
                  <a:ext cx="1965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14:cNvPr>
                <p14:cNvContentPartPr/>
                <p14:nvPr/>
              </p14:nvContentPartPr>
              <p14:xfrm>
                <a:off x="4745614" y="3679450"/>
                <a:ext cx="26280" cy="54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90A2F-D7CE-4672-D270-04BF04AEDD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7614" y="3661450"/>
                  <a:ext cx="61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14:cNvPr>
                <p14:cNvContentPartPr/>
                <p14:nvPr/>
              </p14:nvContentPartPr>
              <p14:xfrm>
                <a:off x="4683334" y="4193890"/>
                <a:ext cx="180720" cy="36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42779-1B87-F05E-6AB1-115A700A90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5334" y="4175890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14:cNvPr>
                <p14:cNvContentPartPr/>
                <p14:nvPr/>
              </p14:nvContentPartPr>
              <p14:xfrm>
                <a:off x="4780534" y="4542370"/>
                <a:ext cx="51120" cy="67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724DB0-952C-3595-928E-857BBF113E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534" y="4524380"/>
                  <a:ext cx="86760" cy="713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14:cNvPr>
                <p14:cNvContentPartPr/>
                <p14:nvPr/>
              </p14:nvContentPartPr>
              <p14:xfrm>
                <a:off x="3289414" y="5214850"/>
                <a:ext cx="865440" cy="16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133C26-5395-2DAA-9DC5-322F5D0FE2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414" y="5196889"/>
                  <a:ext cx="901080" cy="200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14:cNvPr>
                <p14:cNvContentPartPr/>
                <p14:nvPr/>
              </p14:nvContentPartPr>
              <p14:xfrm>
                <a:off x="4198414" y="5226010"/>
                <a:ext cx="64260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92EA64-24EE-70FF-8E01-51ACD852A3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414" y="5208090"/>
                  <a:ext cx="678240" cy="11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14:cNvPr>
                <p14:cNvContentPartPr/>
                <p14:nvPr/>
              </p14:nvContentPartPr>
              <p14:xfrm>
                <a:off x="4911214" y="5098570"/>
                <a:ext cx="9849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D007B-043F-8370-DE64-D7F8978C9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3221" y="5080570"/>
                  <a:ext cx="1020587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14:cNvPr>
                <p14:cNvContentPartPr/>
                <p14:nvPr/>
              </p14:nvContentPartPr>
              <p14:xfrm>
                <a:off x="5905534" y="5143570"/>
                <a:ext cx="60588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65EF1C-B2D2-29CD-67EE-C87DF5925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534" y="5125444"/>
                  <a:ext cx="641520" cy="8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14:cNvPr>
                <p14:cNvContentPartPr/>
                <p14:nvPr/>
              </p14:nvContentPartPr>
              <p14:xfrm>
                <a:off x="6391894" y="3657130"/>
                <a:ext cx="88560" cy="64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1A46B3-DDD0-C47A-29CA-70D955C5FB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3821" y="3639130"/>
                  <a:ext cx="124345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14:cNvPr>
                <p14:cNvContentPartPr/>
                <p14:nvPr/>
              </p14:nvContentPartPr>
              <p14:xfrm>
                <a:off x="6445894" y="4278490"/>
                <a:ext cx="171720" cy="25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8771B9-FBF7-82E6-2C84-6A9D09C156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7894" y="4260464"/>
                  <a:ext cx="207360" cy="28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14:cNvPr>
                <p14:cNvContentPartPr/>
                <p14:nvPr/>
              </p14:nvContentPartPr>
              <p14:xfrm>
                <a:off x="6540574" y="4547410"/>
                <a:ext cx="51120" cy="68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3A40A-0627-60E8-4171-3461B1387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2446" y="4529401"/>
                  <a:ext cx="87013" cy="725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14:cNvPr>
                <p14:cNvContentPartPr/>
                <p14:nvPr/>
              </p14:nvContentPartPr>
              <p14:xfrm>
                <a:off x="2831494" y="1844890"/>
                <a:ext cx="344520" cy="36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305B32-3199-9EDB-19AC-EB808F7E8B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3494" y="1826872"/>
                  <a:ext cx="380160" cy="398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14:cNvPr>
                <p14:cNvContentPartPr/>
                <p14:nvPr/>
              </p14:nvContentPartPr>
              <p14:xfrm>
                <a:off x="2388334" y="1492450"/>
                <a:ext cx="664200" cy="65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CC0707-4D3C-ECA7-F40A-8259851F2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70334" y="1474450"/>
                  <a:ext cx="6998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14:cNvPr>
                <p14:cNvContentPartPr/>
                <p14:nvPr/>
              </p14:nvContentPartPr>
              <p14:xfrm>
                <a:off x="2081614" y="1436290"/>
                <a:ext cx="3182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E0A849-8038-F03B-DC7E-7DD426714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3614" y="1418290"/>
                  <a:ext cx="353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14:cNvPr>
                <p14:cNvContentPartPr/>
                <p14:nvPr/>
              </p14:nvContentPartPr>
              <p14:xfrm>
                <a:off x="2475094" y="1487770"/>
                <a:ext cx="33480" cy="4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ABF55-19C1-CD86-8820-413A401A70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7094" y="1469770"/>
                  <a:ext cx="6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14:cNvPr>
                <p14:cNvContentPartPr/>
                <p14:nvPr/>
              </p14:nvContentPartPr>
              <p14:xfrm>
                <a:off x="2572294" y="1319290"/>
                <a:ext cx="14688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BE0177-C2E9-E6C9-D6E2-4F1994FD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4250" y="1301259"/>
                  <a:ext cx="182608" cy="24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14:cNvPr>
                <p14:cNvContentPartPr/>
                <p14:nvPr/>
              </p14:nvContentPartPr>
              <p14:xfrm>
                <a:off x="2815294" y="1187170"/>
                <a:ext cx="17316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45D26-878A-15CF-A263-F4D4C6F69E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294" y="1169170"/>
                  <a:ext cx="208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14:cNvPr>
                <p14:cNvContentPartPr/>
                <p14:nvPr/>
              </p14:nvContentPartPr>
              <p14:xfrm>
                <a:off x="6540214" y="5132410"/>
                <a:ext cx="60012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A5743A-46DC-B3AB-BBE8-929D29C8E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2203" y="5114410"/>
                  <a:ext cx="635781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14:cNvPr>
                <p14:cNvContentPartPr/>
                <p14:nvPr/>
              </p14:nvContentPartPr>
              <p14:xfrm>
                <a:off x="7011454" y="5214130"/>
                <a:ext cx="316440" cy="50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E349F-5A94-07EE-35BC-13FD677585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3474" y="5196130"/>
                  <a:ext cx="3520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14:cNvPr>
                <p14:cNvContentPartPr/>
                <p14:nvPr/>
              </p14:nvContentPartPr>
              <p14:xfrm>
                <a:off x="7105774" y="5322130"/>
                <a:ext cx="362520" cy="33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206F2-3138-9F65-4369-425740D1E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7774" y="5304130"/>
                  <a:ext cx="398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14:cNvPr>
                <p14:cNvContentPartPr/>
                <p14:nvPr/>
              </p14:nvContentPartPr>
              <p14:xfrm>
                <a:off x="7730734" y="5305570"/>
                <a:ext cx="277200" cy="33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966584-9521-1A54-0E38-7FFFE4A1FA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2734" y="5287570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14:cNvPr>
                <p14:cNvContentPartPr/>
                <p14:nvPr/>
              </p14:nvContentPartPr>
              <p14:xfrm>
                <a:off x="8089294" y="5407090"/>
                <a:ext cx="25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DF942-3DEC-8CE6-6A95-684507F4C0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1294" y="5389117"/>
                  <a:ext cx="60840" cy="27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14:cNvPr>
                <p14:cNvContentPartPr/>
                <p14:nvPr/>
              </p14:nvContentPartPr>
              <p14:xfrm>
                <a:off x="8091454" y="5321410"/>
                <a:ext cx="26424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EAC5D-266C-39CC-0F87-837F655A48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3454" y="5303410"/>
                  <a:ext cx="29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14:cNvPr>
                <p14:cNvContentPartPr/>
                <p14:nvPr/>
              </p14:nvContentPartPr>
              <p14:xfrm>
                <a:off x="8465854" y="5323210"/>
                <a:ext cx="36360" cy="22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AA292-0095-3E2B-672B-70292FA9EA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54" y="5305181"/>
                  <a:ext cx="72000" cy="2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14:cNvPr>
                <p14:cNvContentPartPr/>
                <p14:nvPr/>
              </p14:nvContentPartPr>
              <p14:xfrm>
                <a:off x="8488534" y="5327170"/>
                <a:ext cx="133920" cy="24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A0BAF2-9AA8-2F35-E4B3-AEA672D8D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0582" y="5309170"/>
                  <a:ext cx="169464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7BD6FB-F6D5-4670-181B-A07B6C433560}"/>
              </a:ext>
            </a:extLst>
          </p:cNvPr>
          <p:cNvGrpSpPr/>
          <p:nvPr/>
        </p:nvGrpSpPr>
        <p:grpSpPr>
          <a:xfrm>
            <a:off x="2490214" y="2894290"/>
            <a:ext cx="357120" cy="313200"/>
            <a:chOff x="2490214" y="2894290"/>
            <a:chExt cx="357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14:cNvPr>
                <p14:cNvContentPartPr/>
                <p14:nvPr/>
              </p14:nvContentPartPr>
              <p14:xfrm>
                <a:off x="2527294" y="2894290"/>
                <a:ext cx="2484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DBE862-8ADF-2B4B-22D0-CE8D0C7B32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9294" y="2876290"/>
                  <a:ext cx="6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14:cNvPr>
                <p14:cNvContentPartPr/>
                <p14:nvPr/>
              </p14:nvContentPartPr>
              <p14:xfrm>
                <a:off x="2490214" y="2904730"/>
                <a:ext cx="28512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3B5FF4-F070-791F-4879-B3F0B96204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2214" y="2886730"/>
                  <a:ext cx="32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14:cNvPr>
                <p14:cNvContentPartPr/>
                <p14:nvPr/>
              </p14:nvContentPartPr>
              <p14:xfrm>
                <a:off x="2829334" y="2975290"/>
                <a:ext cx="18000" cy="16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A18EBC-A5F9-905C-C50B-33A55A0392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11334" y="2957290"/>
                  <a:ext cx="536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A155A4-AEFE-F774-FDB7-F219A780DA83}"/>
              </a:ext>
            </a:extLst>
          </p:cNvPr>
          <p:cNvGrpSpPr/>
          <p:nvPr/>
        </p:nvGrpSpPr>
        <p:grpSpPr>
          <a:xfrm>
            <a:off x="2601454" y="4453450"/>
            <a:ext cx="333720" cy="289080"/>
            <a:chOff x="2601454" y="4453450"/>
            <a:chExt cx="333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14:cNvPr>
                <p14:cNvContentPartPr/>
                <p14:nvPr/>
              </p14:nvContentPartPr>
              <p14:xfrm>
                <a:off x="2613694" y="4483330"/>
                <a:ext cx="27000" cy="25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EC3881-F57E-CCE2-7A55-4235FCF951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5694" y="4465330"/>
                  <a:ext cx="62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14:cNvPr>
                <p14:cNvContentPartPr/>
                <p14:nvPr/>
              </p14:nvContentPartPr>
              <p14:xfrm>
                <a:off x="2601454" y="4453450"/>
                <a:ext cx="148680" cy="17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0362F-F2C2-74AF-0838-FBB2B8BF2E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454" y="4435450"/>
                  <a:ext cx="184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14:cNvPr>
                <p14:cNvContentPartPr/>
                <p14:nvPr/>
              </p14:nvContentPartPr>
              <p14:xfrm>
                <a:off x="2854894" y="4581250"/>
                <a:ext cx="802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EB89B-2016-3E4D-0821-C5ABEB94EE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6813" y="4563250"/>
                  <a:ext cx="116081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367ABE-30AD-F828-6414-2DF29E568548}"/>
              </a:ext>
            </a:extLst>
          </p:cNvPr>
          <p:cNvGrpSpPr/>
          <p:nvPr/>
        </p:nvGrpSpPr>
        <p:grpSpPr>
          <a:xfrm>
            <a:off x="3644734" y="1573810"/>
            <a:ext cx="411120" cy="248760"/>
            <a:chOff x="3644734" y="1573810"/>
            <a:chExt cx="4111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14:cNvPr>
                <p14:cNvContentPartPr/>
                <p14:nvPr/>
              </p14:nvContentPartPr>
              <p14:xfrm>
                <a:off x="3644734" y="1585330"/>
                <a:ext cx="24840" cy="23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228D22-727E-20BE-9C1A-2486A5F71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469" y="1567303"/>
                  <a:ext cx="61004" cy="272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14:cNvPr>
                <p14:cNvContentPartPr/>
                <p14:nvPr/>
              </p14:nvContentPartPr>
              <p14:xfrm>
                <a:off x="3654094" y="1573810"/>
                <a:ext cx="17316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FE3FF9-233A-6BCB-7182-A559D094B8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6094" y="1555767"/>
                  <a:ext cx="208800" cy="185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14:cNvPr>
                <p14:cNvContentPartPr/>
                <p14:nvPr/>
              </p14:nvContentPartPr>
              <p14:xfrm>
                <a:off x="3915814" y="1660210"/>
                <a:ext cx="140040" cy="16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330F12-64C1-DE47-41CB-A1819CB614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7860" y="1642170"/>
                  <a:ext cx="175589" cy="1980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CD5526-7242-27CD-4FFB-35749C778D91}"/>
              </a:ext>
            </a:extLst>
          </p:cNvPr>
          <p:cNvGrpSpPr/>
          <p:nvPr/>
        </p:nvGrpSpPr>
        <p:grpSpPr>
          <a:xfrm>
            <a:off x="3765694" y="3200290"/>
            <a:ext cx="369720" cy="270360"/>
            <a:chOff x="3765694" y="3200290"/>
            <a:chExt cx="3697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14:cNvPr>
                <p14:cNvContentPartPr/>
                <p14:nvPr/>
              </p14:nvContentPartPr>
              <p14:xfrm>
                <a:off x="3765694" y="3220090"/>
                <a:ext cx="1548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F32C4A-848D-F9B4-0993-795616173B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7694" y="3202090"/>
                  <a:ext cx="51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14:cNvPr>
                <p14:cNvContentPartPr/>
                <p14:nvPr/>
              </p14:nvContentPartPr>
              <p14:xfrm>
                <a:off x="3774694" y="3200290"/>
                <a:ext cx="170280" cy="18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D195EE-2D71-C092-8E84-55FD7F7C8E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6732" y="3182325"/>
                  <a:ext cx="205845" cy="21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14:cNvPr>
                <p14:cNvContentPartPr/>
                <p14:nvPr/>
              </p14:nvContentPartPr>
              <p14:xfrm>
                <a:off x="4058374" y="3253210"/>
                <a:ext cx="77040" cy="14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C66A59-ECCB-F234-6F5F-C01CC730AB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0458" y="3235210"/>
                  <a:ext cx="112514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14:cNvPr>
                <p14:cNvContentPartPr/>
                <p14:nvPr/>
              </p14:nvContentPartPr>
              <p14:xfrm>
                <a:off x="4130374" y="3313690"/>
                <a:ext cx="3960" cy="15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2A5804-5C4B-DA72-9B0C-F44913F62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0574" y="3295690"/>
                  <a:ext cx="43164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74C423A-754D-8BC8-4E2B-D3DF2BB13F44}"/>
              </a:ext>
            </a:extLst>
          </p:cNvPr>
          <p:cNvGrpSpPr/>
          <p:nvPr/>
        </p:nvGrpSpPr>
        <p:grpSpPr>
          <a:xfrm>
            <a:off x="3815734" y="4785730"/>
            <a:ext cx="366120" cy="289080"/>
            <a:chOff x="3815734" y="4785730"/>
            <a:chExt cx="366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14:cNvPr>
                <p14:cNvContentPartPr/>
                <p14:nvPr/>
              </p14:nvContentPartPr>
              <p14:xfrm>
                <a:off x="3815734" y="4837210"/>
                <a:ext cx="53280" cy="23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340D90-92AE-5E1F-37BD-5C674196C4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7734" y="4819210"/>
                  <a:ext cx="88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14:cNvPr>
                <p14:cNvContentPartPr/>
                <p14:nvPr/>
              </p14:nvContentPartPr>
              <p14:xfrm>
                <a:off x="3842014" y="4785730"/>
                <a:ext cx="98640" cy="18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757479-D930-9C51-4493-25330E006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4014" y="4767730"/>
                  <a:ext cx="13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14:cNvPr>
                <p14:cNvContentPartPr/>
                <p14:nvPr/>
              </p14:nvContentPartPr>
              <p14:xfrm>
                <a:off x="4047574" y="4880050"/>
                <a:ext cx="13428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DDC822-2094-635E-F44E-CBC57DB212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9574" y="4861901"/>
                  <a:ext cx="169920" cy="79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14:cNvPr>
                <p14:cNvContentPartPr/>
                <p14:nvPr/>
              </p14:nvContentPartPr>
              <p14:xfrm>
                <a:off x="4076014" y="4895170"/>
                <a:ext cx="6156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9F5258-DE0D-B99A-9F49-117A9494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7908" y="4877126"/>
                  <a:ext cx="97410" cy="184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14:cNvPr>
              <p14:cNvContentPartPr/>
              <p14:nvPr/>
            </p14:nvContentPartPr>
            <p14:xfrm>
              <a:off x="5194534" y="1460770"/>
              <a:ext cx="39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DCAADF-4430-182F-D17D-B75F702C6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76534" y="1443462"/>
                <a:ext cx="39600" cy="43269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3B7A16A-9A1B-7839-410E-B039093371B4}"/>
              </a:ext>
            </a:extLst>
          </p:cNvPr>
          <p:cNvGrpSpPr/>
          <p:nvPr/>
        </p:nvGrpSpPr>
        <p:grpSpPr>
          <a:xfrm>
            <a:off x="4125694" y="2641210"/>
            <a:ext cx="381240" cy="218160"/>
            <a:chOff x="4125694" y="2641210"/>
            <a:chExt cx="3812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14:cNvPr>
                <p14:cNvContentPartPr/>
                <p14:nvPr/>
              </p14:nvContentPartPr>
              <p14:xfrm>
                <a:off x="4166014" y="267037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CB5F9B-79C4-DFFF-2F65-4FB9B4410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8014" y="26523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14:cNvPr>
                <p14:cNvContentPartPr/>
                <p14:nvPr/>
              </p14:nvContentPartPr>
              <p14:xfrm>
                <a:off x="4140094" y="2661010"/>
                <a:ext cx="8352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C7BA5A-3D47-2B53-9358-D139FBD4AC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2016" y="2642974"/>
                  <a:ext cx="119314" cy="215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14:cNvPr>
                <p14:cNvContentPartPr/>
                <p14:nvPr/>
              </p14:nvContentPartPr>
              <p14:xfrm>
                <a:off x="4125694" y="2641210"/>
                <a:ext cx="248760" cy="12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8DE5EE-6E13-56D5-C953-96DF296C8B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7720" y="2623156"/>
                  <a:ext cx="284348" cy="157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14:cNvPr>
                <p14:cNvContentPartPr/>
                <p14:nvPr/>
              </p14:nvContentPartPr>
              <p14:xfrm>
                <a:off x="4406494" y="2689810"/>
                <a:ext cx="100440" cy="16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F472F6-2A74-6DBC-1880-E2B7A6AE20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8494" y="2671810"/>
                  <a:ext cx="1360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BC5A7A0-859E-9016-C872-1F358953159B}"/>
              </a:ext>
            </a:extLst>
          </p:cNvPr>
          <p:cNvGrpSpPr/>
          <p:nvPr/>
        </p:nvGrpSpPr>
        <p:grpSpPr>
          <a:xfrm>
            <a:off x="4315774" y="4301170"/>
            <a:ext cx="356400" cy="290160"/>
            <a:chOff x="4315774" y="4301170"/>
            <a:chExt cx="3564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14:cNvPr>
                <p14:cNvContentPartPr/>
                <p14:nvPr/>
              </p14:nvContentPartPr>
              <p14:xfrm>
                <a:off x="4337734" y="4362730"/>
                <a:ext cx="40680" cy="18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2005B5-1E8C-0099-BADE-B56018093C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19734" y="4344730"/>
                  <a:ext cx="7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14:cNvPr>
                <p14:cNvContentPartPr/>
                <p14:nvPr/>
              </p14:nvContentPartPr>
              <p14:xfrm>
                <a:off x="4315774" y="4301170"/>
                <a:ext cx="18756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566D5B-0D6E-AA55-CB65-81571DF589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7774" y="4283208"/>
                  <a:ext cx="223200" cy="20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14:cNvPr>
                <p14:cNvContentPartPr/>
                <p14:nvPr/>
              </p14:nvContentPartPr>
              <p14:xfrm>
                <a:off x="4528894" y="4395850"/>
                <a:ext cx="140760" cy="19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6BC2F2-63EB-E05A-2DBD-96339E8E0B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0894" y="4377850"/>
                  <a:ext cx="176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14:cNvPr>
                <p14:cNvContentPartPr/>
                <p14:nvPr/>
              </p14:nvContentPartPr>
              <p14:xfrm>
                <a:off x="4565254" y="4491970"/>
                <a:ext cx="106920" cy="6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254838-6AF8-42C8-0300-752C055EEB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7254" y="4473970"/>
                  <a:ext cx="142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67B977-BCBD-FA1A-695B-24070506CED2}"/>
              </a:ext>
            </a:extLst>
          </p:cNvPr>
          <p:cNvGrpSpPr/>
          <p:nvPr/>
        </p:nvGrpSpPr>
        <p:grpSpPr>
          <a:xfrm>
            <a:off x="5195254" y="1475890"/>
            <a:ext cx="539280" cy="308160"/>
            <a:chOff x="5195254" y="1475890"/>
            <a:chExt cx="539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14:cNvPr>
                <p14:cNvContentPartPr/>
                <p14:nvPr/>
              </p14:nvContentPartPr>
              <p14:xfrm>
                <a:off x="5195254" y="1475890"/>
                <a:ext cx="60120" cy="25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A60701-D664-9A6C-3ECD-918B4B0637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7254" y="1457890"/>
                  <a:ext cx="95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14:cNvPr>
                <p14:cNvContentPartPr/>
                <p14:nvPr/>
              </p14:nvContentPartPr>
              <p14:xfrm>
                <a:off x="5204254" y="1492810"/>
                <a:ext cx="215280" cy="18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F13E33-0216-5916-E9CB-5ACA611768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6254" y="1474810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14:cNvPr>
                <p14:cNvContentPartPr/>
                <p14:nvPr/>
              </p14:nvContentPartPr>
              <p14:xfrm>
                <a:off x="5542294" y="1617730"/>
                <a:ext cx="19224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F4F0C9-451A-1C6B-3953-EEAFCCBA86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24294" y="1599730"/>
                  <a:ext cx="22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BB53F9E-8B66-5A8B-C4F6-12F85559E00D}"/>
              </a:ext>
            </a:extLst>
          </p:cNvPr>
          <p:cNvGrpSpPr/>
          <p:nvPr/>
        </p:nvGrpSpPr>
        <p:grpSpPr>
          <a:xfrm>
            <a:off x="5369134" y="3129730"/>
            <a:ext cx="420120" cy="258480"/>
            <a:chOff x="5369134" y="3129730"/>
            <a:chExt cx="420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14:cNvPr>
                <p14:cNvContentPartPr/>
                <p14:nvPr/>
              </p14:nvContentPartPr>
              <p14:xfrm>
                <a:off x="5372014" y="3191650"/>
                <a:ext cx="50040" cy="19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89EAD8-E509-6FB8-1584-F7F960A18C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4014" y="3173683"/>
                  <a:ext cx="85680" cy="232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14:cNvPr>
                <p14:cNvContentPartPr/>
                <p14:nvPr/>
              </p14:nvContentPartPr>
              <p14:xfrm>
                <a:off x="5369134" y="3129730"/>
                <a:ext cx="174960" cy="13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0E5C02-C190-BCF7-003D-D3781CDC38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1097" y="3111730"/>
                  <a:ext cx="210673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14:cNvPr>
                <p14:cNvContentPartPr/>
                <p14:nvPr/>
              </p14:nvContentPartPr>
              <p14:xfrm>
                <a:off x="5651014" y="3200650"/>
                <a:ext cx="138240" cy="11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7F5533-C82D-F7B9-41A7-88DED625E1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33061" y="3182706"/>
                  <a:ext cx="173787" cy="15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4A2024D-64E5-82A3-1C98-F4CCFA60A369}"/>
              </a:ext>
            </a:extLst>
          </p:cNvPr>
          <p:cNvGrpSpPr/>
          <p:nvPr/>
        </p:nvGrpSpPr>
        <p:grpSpPr>
          <a:xfrm>
            <a:off x="5576494" y="4614730"/>
            <a:ext cx="498600" cy="306000"/>
            <a:chOff x="5576494" y="4614730"/>
            <a:chExt cx="4986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14:cNvPr>
                <p14:cNvContentPartPr/>
                <p14:nvPr/>
              </p14:nvContentPartPr>
              <p14:xfrm>
                <a:off x="5587654" y="4698610"/>
                <a:ext cx="55800" cy="15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E2D71A-0651-9AB1-2DD4-FC97974F50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69537" y="4680653"/>
                  <a:ext cx="91671" cy="187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14:cNvPr>
                <p14:cNvContentPartPr/>
                <p14:nvPr/>
              </p14:nvContentPartPr>
              <p14:xfrm>
                <a:off x="5576494" y="4614730"/>
                <a:ext cx="11160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212690-2EB9-7692-CDE4-9B9DF5276F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8552" y="4596730"/>
                  <a:ext cx="14712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14:cNvPr>
                <p14:cNvContentPartPr/>
                <p14:nvPr/>
              </p14:nvContentPartPr>
              <p14:xfrm>
                <a:off x="5603494" y="4687810"/>
                <a:ext cx="200880" cy="6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212366-1931-E2F7-C6F9-0F8D04BBD6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85526" y="4669713"/>
                  <a:ext cx="236456" cy="102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14:cNvPr>
                <p14:cNvContentPartPr/>
                <p14:nvPr/>
              </p14:nvContentPartPr>
              <p14:xfrm>
                <a:off x="5864494" y="4770250"/>
                <a:ext cx="3492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C02921-445B-040E-6FF1-E57E192612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6494" y="4752207"/>
                  <a:ext cx="70560" cy="186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14:cNvPr>
                <p14:cNvContentPartPr/>
                <p14:nvPr/>
              </p14:nvContentPartPr>
              <p14:xfrm>
                <a:off x="5938654" y="4737850"/>
                <a:ext cx="136440" cy="144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1D13A2-1505-925F-A96A-EA98DC10F7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20654" y="4719850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2BCBCA4-9864-AA23-AB1E-2FBF34C83374}"/>
              </a:ext>
            </a:extLst>
          </p:cNvPr>
          <p:cNvGrpSpPr/>
          <p:nvPr/>
        </p:nvGrpSpPr>
        <p:grpSpPr>
          <a:xfrm>
            <a:off x="6770254" y="2677210"/>
            <a:ext cx="389160" cy="259560"/>
            <a:chOff x="6770254" y="2677210"/>
            <a:chExt cx="389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14:cNvPr>
                <p14:cNvContentPartPr/>
                <p14:nvPr/>
              </p14:nvContentPartPr>
              <p14:xfrm>
                <a:off x="6774934" y="2710690"/>
                <a:ext cx="7704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5F1133-87DB-3580-EC65-878667B857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6934" y="2692690"/>
                  <a:ext cx="11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14:cNvPr>
                <p14:cNvContentPartPr/>
                <p14:nvPr/>
              </p14:nvContentPartPr>
              <p14:xfrm>
                <a:off x="6770254" y="2677210"/>
                <a:ext cx="18504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81335C-F172-D534-6C5B-EA96569833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2254" y="2659210"/>
                  <a:ext cx="22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14:cNvPr>
                <p14:cNvContentPartPr/>
                <p14:nvPr/>
              </p14:nvContentPartPr>
              <p14:xfrm>
                <a:off x="7067974" y="2740570"/>
                <a:ext cx="2052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9E8429-7454-602D-2229-3AD9C20E90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9653" y="2722570"/>
                  <a:ext cx="5679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14:cNvPr>
                <p14:cNvContentPartPr/>
                <p14:nvPr/>
              </p14:nvContentPartPr>
              <p14:xfrm>
                <a:off x="7151494" y="2725090"/>
                <a:ext cx="7920" cy="13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B6855F-4CD1-99B3-BBD8-4756F0CF48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3494" y="2707090"/>
                  <a:ext cx="435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639B13-C389-DB49-FBBB-E4AB9677A479}"/>
              </a:ext>
            </a:extLst>
          </p:cNvPr>
          <p:cNvGrpSpPr/>
          <p:nvPr/>
        </p:nvGrpSpPr>
        <p:grpSpPr>
          <a:xfrm>
            <a:off x="6828214" y="4282450"/>
            <a:ext cx="545040" cy="274320"/>
            <a:chOff x="6828214" y="4282450"/>
            <a:chExt cx="5450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14:cNvPr>
                <p14:cNvContentPartPr/>
                <p14:nvPr/>
              </p14:nvContentPartPr>
              <p14:xfrm>
                <a:off x="6847294" y="4338250"/>
                <a:ext cx="37440" cy="21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BB53E0-2D10-C225-D640-7F0B458DAB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29294" y="4320220"/>
                  <a:ext cx="73080" cy="254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14:cNvPr>
                <p14:cNvContentPartPr/>
                <p14:nvPr/>
              </p14:nvContentPartPr>
              <p14:xfrm>
                <a:off x="6828214" y="4282450"/>
                <a:ext cx="141480" cy="12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CBA888-0BA9-0FBD-E460-E7E1F918D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10214" y="4264450"/>
                  <a:ext cx="17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14:cNvPr>
                <p14:cNvContentPartPr/>
                <p14:nvPr/>
              </p14:nvContentPartPr>
              <p14:xfrm>
                <a:off x="7082014" y="4402690"/>
                <a:ext cx="27360" cy="10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89106B-09B3-629D-2CF6-D0B5B1E916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64014" y="4384690"/>
                  <a:ext cx="63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14:cNvPr>
                <p14:cNvContentPartPr/>
                <p14:nvPr/>
              </p14:nvContentPartPr>
              <p14:xfrm>
                <a:off x="7170574" y="4443730"/>
                <a:ext cx="20268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6355BA-4559-A24C-4126-A534825331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52606" y="4425730"/>
                  <a:ext cx="238257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3B0362D-C198-0258-E110-CB3C42AA284E}"/>
              </a:ext>
            </a:extLst>
          </p:cNvPr>
          <p:cNvGrpSpPr/>
          <p:nvPr/>
        </p:nvGrpSpPr>
        <p:grpSpPr>
          <a:xfrm>
            <a:off x="3021214" y="2042170"/>
            <a:ext cx="262440" cy="280440"/>
            <a:chOff x="3021214" y="2042170"/>
            <a:chExt cx="2624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14:cNvPr>
                <p14:cNvContentPartPr/>
                <p14:nvPr/>
              </p14:nvContentPartPr>
              <p14:xfrm>
                <a:off x="3208414" y="2210290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86B909-0C02-09A1-D2D4-9B3E23EC9B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90414" y="21922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14:cNvPr>
                <p14:cNvContentPartPr/>
                <p14:nvPr/>
              </p14:nvContentPartPr>
              <p14:xfrm>
                <a:off x="3021214" y="2042170"/>
                <a:ext cx="262440" cy="28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1B0310-D92A-3592-83B7-A1F8769736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03214" y="2024170"/>
                  <a:ext cx="2980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14:cNvPr>
              <p14:cNvContentPartPr/>
              <p14:nvPr/>
            </p14:nvContentPartPr>
            <p14:xfrm>
              <a:off x="3208054" y="5288650"/>
              <a:ext cx="169560" cy="166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2A92A8F-8141-EA92-9C0B-A28DB266B17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190054" y="5270650"/>
                <a:ext cx="2052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4152B8-8B39-7DF7-405F-DA8B33795292}"/>
              </a:ext>
            </a:extLst>
          </p:cNvPr>
          <p:cNvGrpSpPr/>
          <p:nvPr/>
        </p:nvGrpSpPr>
        <p:grpSpPr>
          <a:xfrm>
            <a:off x="3100414" y="3446890"/>
            <a:ext cx="232560" cy="350640"/>
            <a:chOff x="3100414" y="3446890"/>
            <a:chExt cx="2325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14:cNvPr>
                <p14:cNvContentPartPr/>
                <p14:nvPr/>
              </p14:nvContentPartPr>
              <p14:xfrm>
                <a:off x="3100414" y="3446890"/>
                <a:ext cx="232560" cy="350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BB9BF9-8625-9FCA-16CD-6FE7B48768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82414" y="3428890"/>
                  <a:ext cx="268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14:cNvPr>
                <p14:cNvContentPartPr/>
                <p14:nvPr/>
              </p14:nvContentPartPr>
              <p14:xfrm>
                <a:off x="3143974" y="3590530"/>
                <a:ext cx="114480" cy="12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D12B6B-A8DC-5280-3B90-91CACB925D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5974" y="3572477"/>
                  <a:ext cx="150120" cy="1581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14:cNvPr>
              <p14:cNvContentPartPr/>
              <p14:nvPr/>
            </p14:nvContentPartPr>
            <p14:xfrm>
              <a:off x="4477414" y="1984930"/>
              <a:ext cx="198720" cy="231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2667C91-14BD-F881-D4EE-5D19D6E2C45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459414" y="1966930"/>
                <a:ext cx="234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14:cNvPr>
              <p14:cNvContentPartPr/>
              <p14:nvPr/>
            </p14:nvContentPartPr>
            <p14:xfrm>
              <a:off x="4633654" y="3551650"/>
              <a:ext cx="213840" cy="215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92D132E-A37F-B636-580A-60C80126F8F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15654" y="3533650"/>
                <a:ext cx="249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14:cNvPr>
              <p14:cNvContentPartPr/>
              <p14:nvPr/>
            </p14:nvContentPartPr>
            <p14:xfrm>
              <a:off x="4833454" y="5102890"/>
              <a:ext cx="159480" cy="209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1F8126B-E0CC-8531-758C-80D9BB90B3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15454" y="5084890"/>
                <a:ext cx="195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14:cNvPr>
              <p14:cNvContentPartPr/>
              <p14:nvPr/>
            </p14:nvContentPartPr>
            <p14:xfrm>
              <a:off x="6180574" y="1845970"/>
              <a:ext cx="156240" cy="290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8AE9FE-922C-6296-117E-9D3256D3D10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62532" y="1827970"/>
                <a:ext cx="191962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14:cNvPr>
              <p14:cNvContentPartPr/>
              <p14:nvPr/>
            </p14:nvContentPartPr>
            <p14:xfrm>
              <a:off x="6242854" y="3560290"/>
              <a:ext cx="254160" cy="210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326D04-FD2E-26EE-C309-23B62DC7319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24854" y="3542290"/>
                <a:ext cx="289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14:cNvPr>
              <p14:cNvContentPartPr/>
              <p14:nvPr/>
            </p14:nvContentPartPr>
            <p14:xfrm>
              <a:off x="6441934" y="5100010"/>
              <a:ext cx="173520" cy="15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7C3C7DB-3EF4-A7F0-556F-C523483D95F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23934" y="5082010"/>
                <a:ext cx="20916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FF9B9D-AAD4-8952-CF99-894EF4BD9ECF}"/>
              </a:ext>
            </a:extLst>
          </p:cNvPr>
          <p:cNvGrpSpPr/>
          <p:nvPr/>
        </p:nvGrpSpPr>
        <p:grpSpPr>
          <a:xfrm>
            <a:off x="2481214" y="2157010"/>
            <a:ext cx="299880" cy="320400"/>
            <a:chOff x="2481214" y="2157010"/>
            <a:chExt cx="2998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14:cNvPr>
                <p14:cNvContentPartPr/>
                <p14:nvPr/>
              </p14:nvContentPartPr>
              <p14:xfrm>
                <a:off x="2589574" y="2215690"/>
                <a:ext cx="23040" cy="27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19A46F-7FDD-CD9B-943B-B1010DFD17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1574" y="2197690"/>
                  <a:ext cx="58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14:cNvPr>
                <p14:cNvContentPartPr/>
                <p14:nvPr/>
              </p14:nvContentPartPr>
              <p14:xfrm>
                <a:off x="2481214" y="2157010"/>
                <a:ext cx="157680" cy="29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311DC4-2BD1-45EE-EC2D-11F778CAA3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63214" y="2138988"/>
                  <a:ext cx="193320" cy="333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14:cNvPr>
                <p14:cNvContentPartPr/>
                <p14:nvPr/>
              </p14:nvContentPartPr>
              <p14:xfrm>
                <a:off x="2754454" y="2229370"/>
                <a:ext cx="26640" cy="248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D2675D-0CA8-3918-5A93-67FFA008E1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36454" y="2211370"/>
                  <a:ext cx="6228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E5E323A-00F8-4BFC-3E52-DE332DBF97D9}"/>
              </a:ext>
            </a:extLst>
          </p:cNvPr>
          <p:cNvGrpSpPr/>
          <p:nvPr/>
        </p:nvGrpSpPr>
        <p:grpSpPr>
          <a:xfrm>
            <a:off x="2606494" y="3526450"/>
            <a:ext cx="320400" cy="289440"/>
            <a:chOff x="2606494" y="3526450"/>
            <a:chExt cx="3204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14:cNvPr>
                <p14:cNvContentPartPr/>
                <p14:nvPr/>
              </p14:nvContentPartPr>
              <p14:xfrm>
                <a:off x="2606494" y="3526450"/>
                <a:ext cx="130680" cy="28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37AF97-5B34-D93A-C0D6-417B6D5D76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88444" y="3508450"/>
                  <a:ext cx="166418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14:cNvPr>
                <p14:cNvContentPartPr/>
                <p14:nvPr/>
              </p14:nvContentPartPr>
              <p14:xfrm>
                <a:off x="2827534" y="3555250"/>
                <a:ext cx="99360" cy="16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732C0-43FF-2CBE-3F35-78A9705B0D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09534" y="3537250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AD0DD-1210-7D3E-02F0-7E97738A0558}"/>
              </a:ext>
            </a:extLst>
          </p:cNvPr>
          <p:cNvGrpSpPr/>
          <p:nvPr/>
        </p:nvGrpSpPr>
        <p:grpSpPr>
          <a:xfrm>
            <a:off x="2793334" y="5308450"/>
            <a:ext cx="379440" cy="460440"/>
            <a:chOff x="2793334" y="5308450"/>
            <a:chExt cx="37944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14:cNvPr>
                <p14:cNvContentPartPr/>
                <p14:nvPr/>
              </p14:nvContentPartPr>
              <p14:xfrm>
                <a:off x="2793334" y="5308450"/>
                <a:ext cx="160560" cy="38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8DA16E-DCC9-FB1F-9C4E-C1649AD944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75374" y="5290467"/>
                  <a:ext cx="196120" cy="419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14:cNvPr>
                <p14:cNvContentPartPr/>
                <p14:nvPr/>
              </p14:nvContentPartPr>
              <p14:xfrm>
                <a:off x="2796934" y="5700850"/>
                <a:ext cx="3600" cy="7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7D9DA40-E96F-ACA9-FD6E-B0FC91452A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78934" y="5682850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14:cNvPr>
                <p14:cNvContentPartPr/>
                <p14:nvPr/>
              </p14:nvContentPartPr>
              <p14:xfrm>
                <a:off x="3001414" y="5457130"/>
                <a:ext cx="171360" cy="3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5788BF-AE39-A7C6-7489-2C5A02CDAA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3376" y="5439151"/>
                  <a:ext cx="207075" cy="3473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B09E50-A16F-32EC-F345-7F72F2C6FB50}"/>
              </a:ext>
            </a:extLst>
          </p:cNvPr>
          <p:cNvGrpSpPr/>
          <p:nvPr/>
        </p:nvGrpSpPr>
        <p:grpSpPr>
          <a:xfrm>
            <a:off x="4491094" y="1523050"/>
            <a:ext cx="369000" cy="361440"/>
            <a:chOff x="4491094" y="1523050"/>
            <a:chExt cx="369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14:cNvPr>
                <p14:cNvContentPartPr/>
                <p14:nvPr/>
              </p14:nvContentPartPr>
              <p14:xfrm>
                <a:off x="4491094" y="1523050"/>
                <a:ext cx="167040" cy="28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7841D2-61CD-E3F6-13B5-DD448F2411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3094" y="1505050"/>
                  <a:ext cx="202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14:cNvPr>
                <p14:cNvContentPartPr/>
                <p14:nvPr/>
              </p14:nvContentPartPr>
              <p14:xfrm>
                <a:off x="4706374" y="1624570"/>
                <a:ext cx="105840" cy="13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18F8A0-DC22-7097-C63D-CA93FB883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8374" y="1606521"/>
                  <a:ext cx="141480" cy="16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14:cNvPr>
                <p14:cNvContentPartPr/>
                <p14:nvPr/>
              </p14:nvContentPartPr>
              <p14:xfrm>
                <a:off x="4818694" y="1681810"/>
                <a:ext cx="41400" cy="20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A47D47-AB35-E46C-6580-3DAF8643B5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0694" y="1663810"/>
                  <a:ext cx="770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407AF7-02B3-D8D0-3AAD-6BD4C981470F}"/>
              </a:ext>
            </a:extLst>
          </p:cNvPr>
          <p:cNvGrpSpPr/>
          <p:nvPr/>
        </p:nvGrpSpPr>
        <p:grpSpPr>
          <a:xfrm>
            <a:off x="4473094" y="3251050"/>
            <a:ext cx="307440" cy="254520"/>
            <a:chOff x="4473094" y="3251050"/>
            <a:chExt cx="307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14:cNvPr>
                <p14:cNvContentPartPr/>
                <p14:nvPr/>
              </p14:nvContentPartPr>
              <p14:xfrm>
                <a:off x="4557694" y="3321970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DDF948-9465-665E-1B68-DD97B50559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9694" y="3303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14:cNvPr>
                <p14:cNvContentPartPr/>
                <p14:nvPr/>
              </p14:nvContentPartPr>
              <p14:xfrm>
                <a:off x="4473094" y="3251050"/>
                <a:ext cx="122400" cy="25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8CC199-8AD1-E3D0-A5D0-6A89003C0A5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55094" y="3233050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14:cNvPr>
                <p14:cNvContentPartPr/>
                <p14:nvPr/>
              </p14:nvContentPartPr>
              <p14:xfrm>
                <a:off x="4672894" y="3333850"/>
                <a:ext cx="107640" cy="2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3B14C7-162A-496C-0769-1D085CB2307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54894" y="3315850"/>
                  <a:ext cx="14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14:cNvPr>
                <p14:cNvContentPartPr/>
                <p14:nvPr/>
              </p14:nvContentPartPr>
              <p14:xfrm>
                <a:off x="4662814" y="3339970"/>
                <a:ext cx="11520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DF10ED-B6DA-D884-8289-DE012476A1C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44870" y="3321970"/>
                  <a:ext cx="150729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B381425-DB34-5692-4BCD-6FE94F694199}"/>
              </a:ext>
            </a:extLst>
          </p:cNvPr>
          <p:cNvGrpSpPr/>
          <p:nvPr/>
        </p:nvGrpSpPr>
        <p:grpSpPr>
          <a:xfrm>
            <a:off x="4460854" y="4909210"/>
            <a:ext cx="297720" cy="307440"/>
            <a:chOff x="4460854" y="4909210"/>
            <a:chExt cx="2977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14:cNvPr>
                <p14:cNvContentPartPr/>
                <p14:nvPr/>
              </p14:nvContentPartPr>
              <p14:xfrm>
                <a:off x="4460854" y="4909210"/>
                <a:ext cx="160560" cy="27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CE11C2-BC82-5FB8-0BDB-56E2D726D8B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42814" y="4891210"/>
                  <a:ext cx="196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14:cNvPr>
                <p14:cNvContentPartPr/>
                <p14:nvPr/>
              </p14:nvContentPartPr>
              <p14:xfrm>
                <a:off x="4628614" y="5039170"/>
                <a:ext cx="129960" cy="17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DA6B80D-243B-6D20-03EC-DA0D2C6622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10614" y="5021133"/>
                  <a:ext cx="165600" cy="213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164294-3775-F8E9-8605-2475FBE74CC9}"/>
              </a:ext>
            </a:extLst>
          </p:cNvPr>
          <p:cNvGrpSpPr/>
          <p:nvPr/>
        </p:nvGrpSpPr>
        <p:grpSpPr>
          <a:xfrm>
            <a:off x="6519694" y="1553290"/>
            <a:ext cx="444600" cy="411480"/>
            <a:chOff x="6519694" y="1553290"/>
            <a:chExt cx="444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14:cNvPr>
                <p14:cNvContentPartPr/>
                <p14:nvPr/>
              </p14:nvContentPartPr>
              <p14:xfrm>
                <a:off x="6519694" y="1553290"/>
                <a:ext cx="149040" cy="39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7D6A57-03CF-59A0-812B-9A46CE1158C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01694" y="1535290"/>
                  <a:ext cx="1846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14:cNvPr>
                <p14:cNvContentPartPr/>
                <p14:nvPr/>
              </p14:nvContentPartPr>
              <p14:xfrm>
                <a:off x="6746494" y="1732210"/>
                <a:ext cx="15228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6B3206-DD09-D6A2-A00D-7B7CDAF25FC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28536" y="1714182"/>
                  <a:ext cx="187836" cy="268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14:cNvPr>
                <p14:cNvContentPartPr/>
                <p14:nvPr/>
              </p14:nvContentPartPr>
              <p14:xfrm>
                <a:off x="6793654" y="1830490"/>
                <a:ext cx="1706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F14AC6-7F9F-B6F9-520B-AE36EF168D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75654" y="1812584"/>
                  <a:ext cx="206280" cy="1042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034D594-EC19-44C3-E142-725A22CD476E}"/>
              </a:ext>
            </a:extLst>
          </p:cNvPr>
          <p:cNvGrpSpPr/>
          <p:nvPr/>
        </p:nvGrpSpPr>
        <p:grpSpPr>
          <a:xfrm>
            <a:off x="6708334" y="3438250"/>
            <a:ext cx="368280" cy="350280"/>
            <a:chOff x="6708334" y="3438250"/>
            <a:chExt cx="3682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14:cNvPr>
                <p14:cNvContentPartPr/>
                <p14:nvPr/>
              </p14:nvContentPartPr>
              <p14:xfrm>
                <a:off x="6708334" y="3438250"/>
                <a:ext cx="150120" cy="281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D7B5EA-8F2A-08CC-AC58-E5358E6F43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90334" y="3420250"/>
                  <a:ext cx="185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14:cNvPr>
                <p14:cNvContentPartPr/>
                <p14:nvPr/>
              </p14:nvContentPartPr>
              <p14:xfrm>
                <a:off x="6947374" y="3571450"/>
                <a:ext cx="12924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217F03-F2E0-B5AE-98BB-1F26629F91E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29374" y="3553450"/>
                  <a:ext cx="16488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38E23A-8FAD-6888-10E7-476242E4A346}"/>
              </a:ext>
            </a:extLst>
          </p:cNvPr>
          <p:cNvGrpSpPr/>
          <p:nvPr/>
        </p:nvGrpSpPr>
        <p:grpSpPr>
          <a:xfrm>
            <a:off x="6805534" y="4822090"/>
            <a:ext cx="401400" cy="246240"/>
            <a:chOff x="6805534" y="4822090"/>
            <a:chExt cx="4014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14:cNvPr>
                <p14:cNvContentPartPr/>
                <p14:nvPr/>
              </p14:nvContentPartPr>
              <p14:xfrm>
                <a:off x="6805534" y="4822090"/>
                <a:ext cx="155160" cy="236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7C410C-21EE-6035-7912-747B5B7F23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87492" y="4804090"/>
                  <a:ext cx="190883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14:cNvPr>
                <p14:cNvContentPartPr/>
                <p14:nvPr/>
              </p14:nvContentPartPr>
              <p14:xfrm>
                <a:off x="7057534" y="4829650"/>
                <a:ext cx="149400" cy="23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6EEF96-E10C-6DBB-0E83-D631909F348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39534" y="4811650"/>
                  <a:ext cx="185040" cy="274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5" name="Picture 154" descr="A screenshot of a math test&#10;&#10;Description automatically generated">
            <a:extLst>
              <a:ext uri="{FF2B5EF4-FFF2-40B4-BE49-F238E27FC236}">
                <a16:creationId xmlns:a16="http://schemas.microsoft.com/office/drawing/2014/main" id="{46A89DB5-AD3E-B9C9-40CA-70EF6AD9139B}"/>
              </a:ext>
            </a:extLst>
          </p:cNvPr>
          <p:cNvPicPr>
            <a:picLocks noChangeAspect="1"/>
          </p:cNvPicPr>
          <p:nvPr/>
        </p:nvPicPr>
        <p:blipFill>
          <a:blip r:embed="rId2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14" y="840336"/>
            <a:ext cx="2769661" cy="586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3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FE1E-3B71-4BB9-33D0-4E3C98F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across a current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8F693-A76E-8F4E-1C1D-D0950171C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6F642-4364-4CEB-8670-51D3B570F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9380"/>
          </a:xfrm>
        </p:spPr>
        <p:txBody>
          <a:bodyPr/>
          <a:lstStyle/>
          <a:p>
            <a:r>
              <a:rPr lang="en-US" dirty="0"/>
              <a:t>The voltage across an ideal current source is completely determined by the circuit it is connected to. </a:t>
            </a:r>
          </a:p>
        </p:txBody>
      </p:sp>
      <p:pic>
        <p:nvPicPr>
          <p:cNvPr id="7" name="Picture 6" descr="A text on a white background&#10;&#10;Description automatically generated">
            <a:extLst>
              <a:ext uri="{FF2B5EF4-FFF2-40B4-BE49-F238E27FC236}">
                <a16:creationId xmlns:a16="http://schemas.microsoft.com/office/drawing/2014/main" id="{2161145C-9433-A318-4FA0-C3A5637A1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 r="36242" b="73759"/>
          <a:stretch/>
        </p:blipFill>
        <p:spPr>
          <a:xfrm>
            <a:off x="1194112" y="1017767"/>
            <a:ext cx="6431189" cy="5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1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10F0-04BC-5A6B-F84C-BBAF99FD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circuits</a:t>
            </a:r>
          </a:p>
        </p:txBody>
      </p:sp>
      <p:pic>
        <p:nvPicPr>
          <p:cNvPr id="6" name="Content Placeholder 5" descr="A diagram of a black box&#10;&#10;Description automatically generated">
            <a:extLst>
              <a:ext uri="{FF2B5EF4-FFF2-40B4-BE49-F238E27FC236}">
                <a16:creationId xmlns:a16="http://schemas.microsoft.com/office/drawing/2014/main" id="{FED7D7D0-C46C-0077-4E5C-CA4CD515B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52" y="1812897"/>
            <a:ext cx="10107368" cy="30581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953C0-F8FE-71F5-D6D4-57C081893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71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A8E1-6F31-3374-7A58-8BBF85C6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Thevenin’s equivalent circuit</a:t>
            </a:r>
          </a:p>
        </p:txBody>
      </p:sp>
      <p:pic>
        <p:nvPicPr>
          <p:cNvPr id="6" name="Content Placeholder 5" descr="A diagram of a circuit&#10;&#10;Description automatically generated">
            <a:extLst>
              <a:ext uri="{FF2B5EF4-FFF2-40B4-BE49-F238E27FC236}">
                <a16:creationId xmlns:a16="http://schemas.microsoft.com/office/drawing/2014/main" id="{64BFC027-7C85-B220-72EB-80B9E8CA3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73" y="1176793"/>
            <a:ext cx="6287035" cy="50001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1D2A8-ED2B-1EAA-7297-155906297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21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4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C1E1-ABB8-6B5C-67D4-C4207C48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Norton’s equivalent circuit</a:t>
            </a:r>
          </a:p>
        </p:txBody>
      </p:sp>
      <p:pic>
        <p:nvPicPr>
          <p:cNvPr id="6" name="Content Placeholder 5" descr="A diagram of a circuit&#10;&#10;Description automatically generated">
            <a:extLst>
              <a:ext uri="{FF2B5EF4-FFF2-40B4-BE49-F238E27FC236}">
                <a16:creationId xmlns:a16="http://schemas.microsoft.com/office/drawing/2014/main" id="{3C5A0A12-2B81-0D07-24E1-6BDB4246E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85" y="1571183"/>
            <a:ext cx="555348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0F0F3-CAC1-D731-45D2-E8B8833F4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22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5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7284-6480-AFA2-D32C-85EE156E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 </a:t>
            </a:r>
          </a:p>
        </p:txBody>
      </p:sp>
      <p:pic>
        <p:nvPicPr>
          <p:cNvPr id="6" name="Content Placeholder 5" descr="A diagram of a capacitor&#10;&#10;Description automatically generated">
            <a:extLst>
              <a:ext uri="{FF2B5EF4-FFF2-40B4-BE49-F238E27FC236}">
                <a16:creationId xmlns:a16="http://schemas.microsoft.com/office/drawing/2014/main" id="{9AEEE8CC-210C-5F12-CF21-778D8A310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9" y="1795026"/>
            <a:ext cx="11073401" cy="32679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56E9A-D2E9-FF09-9DD3-1D1392C1A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23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02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7284-6480-AFA2-D32C-85EE156E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56E9A-D2E9-FF09-9DD3-1D1392C1A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electrical circuits&#10;&#10;Description automatically generated">
            <a:extLst>
              <a:ext uri="{FF2B5EF4-FFF2-40B4-BE49-F238E27FC236}">
                <a16:creationId xmlns:a16="http://schemas.microsoft.com/office/drawing/2014/main" id="{4A9ADFD5-836C-B426-0920-C2D64894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9" y="1616668"/>
            <a:ext cx="10879362" cy="34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71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5C7A-BACF-CE70-CA01-6BB2C155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 </a:t>
            </a:r>
          </a:p>
        </p:txBody>
      </p:sp>
      <p:pic>
        <p:nvPicPr>
          <p:cNvPr id="6" name="Content Placeholder 5" descr="A diagram of a capacitor&#10;&#10;Description automatically generated">
            <a:extLst>
              <a:ext uri="{FF2B5EF4-FFF2-40B4-BE49-F238E27FC236}">
                <a16:creationId xmlns:a16="http://schemas.microsoft.com/office/drawing/2014/main" id="{CFC8D6A8-1C0B-2257-8B15-2A10F13C3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22" y="1411231"/>
            <a:ext cx="3687426" cy="32323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2566A-8B72-14E8-856F-2D5CF83C2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669A0189-6DC2-151E-28DD-F33B5A3C2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21" y="1300886"/>
            <a:ext cx="4003574" cy="36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5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A86C8-C731-3D40-F142-DC56C18F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Inductors </a:t>
            </a:r>
          </a:p>
        </p:txBody>
      </p:sp>
      <p:pic>
        <p:nvPicPr>
          <p:cNvPr id="6" name="Content Placeholder 5" descr="Diagram of an air-core inductor&#10;&#10;Description automatically generated">
            <a:extLst>
              <a:ext uri="{FF2B5EF4-FFF2-40B4-BE49-F238E27FC236}">
                <a16:creationId xmlns:a16="http://schemas.microsoft.com/office/drawing/2014/main" id="{F4A15D06-5BF5-E85E-820E-A2C852033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8" y="1554511"/>
            <a:ext cx="10416484" cy="33752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36D20-072D-2D29-881B-49AC4180D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26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01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A86C8-C731-3D40-F142-DC56C18F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36D20-072D-2D29-881B-49AC4180D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27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electrical circuits&#10;&#10;Description automatically generated with medium confidence">
            <a:extLst>
              <a:ext uri="{FF2B5EF4-FFF2-40B4-BE49-F238E27FC236}">
                <a16:creationId xmlns:a16="http://schemas.microsoft.com/office/drawing/2014/main" id="{29380BFF-DD75-47FF-085A-F98D9355C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40" y="1352357"/>
            <a:ext cx="9955039" cy="41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50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773-9BD3-CCC7-875D-786ECB30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Inductors </a:t>
            </a:r>
          </a:p>
        </p:txBody>
      </p:sp>
      <p:pic>
        <p:nvPicPr>
          <p:cNvPr id="6" name="Content Placeholder 5" descr="A black and white logo&#10;&#10;Description automatically generated">
            <a:extLst>
              <a:ext uri="{FF2B5EF4-FFF2-40B4-BE49-F238E27FC236}">
                <a16:creationId xmlns:a16="http://schemas.microsoft.com/office/drawing/2014/main" id="{06D0ED81-235E-7456-2BB3-9341E9535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48" y="2343055"/>
            <a:ext cx="4092295" cy="13793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5E82B-4E41-8529-AA29-A7EB6AA52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28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a electrical component&#10;&#10;Description automatically generated">
            <a:extLst>
              <a:ext uri="{FF2B5EF4-FFF2-40B4-BE49-F238E27FC236}">
                <a16:creationId xmlns:a16="http://schemas.microsoft.com/office/drawing/2014/main" id="{CC0F3822-26D5-4367-320D-68A3C8170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43" y="2010707"/>
            <a:ext cx="2304737" cy="21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1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0792-1DEB-9B03-BA7E-E727E368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6D97-1E1F-3F7B-5B31-9CB37D31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05D18A8F-5767-A73E-703E-820472B4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89" y="1149147"/>
            <a:ext cx="6867244" cy="476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21BE-A580-DDF6-C125-CA1B0DDC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nodes</a:t>
            </a:r>
          </a:p>
        </p:txBody>
      </p:sp>
      <p:pic>
        <p:nvPicPr>
          <p:cNvPr id="6" name="Content Placeholder 5" descr="A diagram of a circuit&#10;&#10;Description automatically generated">
            <a:extLst>
              <a:ext uri="{FF2B5EF4-FFF2-40B4-BE49-F238E27FC236}">
                <a16:creationId xmlns:a16="http://schemas.microsoft.com/office/drawing/2014/main" id="{DCE1E861-E8D1-AAD0-A596-5EECA09E3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94" y="1341132"/>
            <a:ext cx="8187899" cy="45587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B085F-ABCA-EB96-6801-E76F3938D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0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9B78-157B-D2AD-76B5-A783A5DE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currents</a:t>
            </a:r>
          </a:p>
        </p:txBody>
      </p:sp>
      <p:pic>
        <p:nvPicPr>
          <p:cNvPr id="6" name="Content Placeholder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4C89C210-92DC-0576-E10A-46AE81318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58" y="292101"/>
            <a:ext cx="5121084" cy="12650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54AA2-D7F0-9902-3CCC-BA4DA727D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DCAE2787-19CD-F34C-AFC5-B896F259F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58" y="1788195"/>
            <a:ext cx="499153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9532-7935-00A3-3F2B-2A764600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drop directions</a:t>
            </a:r>
          </a:p>
        </p:txBody>
      </p:sp>
      <p:pic>
        <p:nvPicPr>
          <p:cNvPr id="6" name="Content Placeholder 5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711D683F-35CE-54EF-14F3-79835AF92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07" y="946205"/>
            <a:ext cx="5318332" cy="52784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252C5-E96C-95C7-1093-E65BC96C2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6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5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91C-782A-DD0F-9D67-4906A0BA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equations based on KCL and Ohm’s law </a:t>
            </a:r>
          </a:p>
        </p:txBody>
      </p:sp>
      <p:pic>
        <p:nvPicPr>
          <p:cNvPr id="6" name="Content Placeholder 5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062345C9-BBB4-2068-8A53-217BC941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32" y="1113183"/>
            <a:ext cx="5700963" cy="51273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E940A-2F9E-4A78-5598-2B891D64A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7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3" name="Content Placeholder 5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C11A9576-5BDC-F778-F3FC-F9F60B878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7" t="20939" r="21758" b="37185"/>
          <a:stretch/>
        </p:blipFill>
        <p:spPr>
          <a:xfrm>
            <a:off x="143122" y="3277926"/>
            <a:ext cx="3140765" cy="22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9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0CE8-8591-FD2D-F755-8CA9604C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equations based on KCL and Ohm’s law </a:t>
            </a:r>
          </a:p>
        </p:txBody>
      </p:sp>
      <p:pic>
        <p:nvPicPr>
          <p:cNvPr id="6" name="Content Placeholder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F86F6DC3-AC14-1869-FF86-DD653F8C7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0" y="1789044"/>
            <a:ext cx="7544603" cy="34749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6C24-EB2F-7995-710F-D456F46ED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8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3" name="Content Placeholder 5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9E0D3B82-77A9-DB1F-00C3-A6B9B028D3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9" b="37185"/>
          <a:stretch/>
        </p:blipFill>
        <p:spPr>
          <a:xfrm>
            <a:off x="188181" y="4017397"/>
            <a:ext cx="5318332" cy="22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6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ECBA-A6B7-C367-7488-B243E95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equations based on KCL and Ohm’s law </a:t>
            </a:r>
          </a:p>
        </p:txBody>
      </p:sp>
      <p:pic>
        <p:nvPicPr>
          <p:cNvPr id="6" name="Content Placeholder 5" descr="A white text with black lines and symbols&#10;&#10;Description automatically generated with medium confidence">
            <a:extLst>
              <a:ext uri="{FF2B5EF4-FFF2-40B4-BE49-F238E27FC236}">
                <a16:creationId xmlns:a16="http://schemas.microsoft.com/office/drawing/2014/main" id="{66206BD6-DC52-649A-99E5-C248B12A3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67" y="1304013"/>
            <a:ext cx="4916833" cy="47536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5F424-20C3-E922-49B0-871A1A921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3" name="Content Placeholder 5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BF361F69-547D-AFA3-54BA-A68AB73EA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9" b="37185"/>
          <a:stretch/>
        </p:blipFill>
        <p:spPr>
          <a:xfrm>
            <a:off x="6096000" y="2323769"/>
            <a:ext cx="5318332" cy="22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34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22805</TotalTime>
  <Words>189</Words>
  <Application>Microsoft Office PowerPoint</Application>
  <PresentationFormat>Widescreen</PresentationFormat>
  <Paragraphs>61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PT Sans</vt:lpstr>
      <vt:lpstr>Times New Roman</vt:lpstr>
      <vt:lpstr>Office Theme</vt:lpstr>
      <vt:lpstr>ECE 105: Introduction to Electrical Engineering</vt:lpstr>
      <vt:lpstr>Voltage across a current source</vt:lpstr>
      <vt:lpstr>Nodal analysis</vt:lpstr>
      <vt:lpstr>Label nodes</vt:lpstr>
      <vt:lpstr>Label currents</vt:lpstr>
      <vt:lpstr>Voltage drop directions</vt:lpstr>
      <vt:lpstr>Write equations based on KCL and Ohm’s law </vt:lpstr>
      <vt:lpstr>Write equations based on KCL and Ohm’s law </vt:lpstr>
      <vt:lpstr>Write equations based on KCL and Ohm’s law </vt:lpstr>
      <vt:lpstr>Solve for unknowns </vt:lpstr>
      <vt:lpstr>Touchpad – Network 2 in the demo board</vt:lpstr>
      <vt:lpstr>Touchpad – Network 2 in the demo board</vt:lpstr>
      <vt:lpstr>Touchpad – Network 2 in the demo board</vt:lpstr>
      <vt:lpstr>Touchpad – Network 2 in the demo board</vt:lpstr>
      <vt:lpstr>Touchpad – Network 2 in the demo board</vt:lpstr>
      <vt:lpstr>Touchpad – Network 2 in the demo board</vt:lpstr>
      <vt:lpstr>Touchpad – Network 2 in the demo board</vt:lpstr>
      <vt:lpstr>Touchpad – Network 2 in the demo board</vt:lpstr>
      <vt:lpstr>Touchpad – Network 2 in the demo board</vt:lpstr>
      <vt:lpstr>Equivalent circuits</vt:lpstr>
      <vt:lpstr>Thevenin’s equivalent circuit</vt:lpstr>
      <vt:lpstr>Norton’s equivalent circuit</vt:lpstr>
      <vt:lpstr>Capacitors </vt:lpstr>
      <vt:lpstr>Capacitors </vt:lpstr>
      <vt:lpstr>Capacitors </vt:lpstr>
      <vt:lpstr>Inductors </vt:lpstr>
      <vt:lpstr>Inductors </vt:lpstr>
      <vt:lpstr>Inductors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Yasser Khan</dc:creator>
  <cp:lastModifiedBy>Yasser Khan</cp:lastModifiedBy>
  <cp:revision>921</cp:revision>
  <cp:lastPrinted>2017-03-30T23:40:26Z</cp:lastPrinted>
  <dcterms:created xsi:type="dcterms:W3CDTF">2014-02-24T21:19:39Z</dcterms:created>
  <dcterms:modified xsi:type="dcterms:W3CDTF">2024-09-04T21:11:58Z</dcterms:modified>
</cp:coreProperties>
</file>